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4031" r:id="rId5"/>
    <p:sldId id="4032" r:id="rId6"/>
    <p:sldId id="4033" r:id="rId7"/>
    <p:sldId id="4034" r:id="rId8"/>
    <p:sldId id="362" r:id="rId9"/>
    <p:sldId id="4035" r:id="rId10"/>
    <p:sldId id="360" r:id="rId11"/>
    <p:sldId id="4036" r:id="rId12"/>
    <p:sldId id="403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62CBFE-B056-4755-ABA7-6A345B682212}" v="145" dt="2021-02-08T17:01:03.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754" autoAdjust="0"/>
  </p:normalViewPr>
  <p:slideViewPr>
    <p:cSldViewPr snapToGrid="0">
      <p:cViewPr varScale="1">
        <p:scale>
          <a:sx n="90" d="100"/>
          <a:sy n="90" d="100"/>
        </p:scale>
        <p:origin x="170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Nguyen" userId="6bd9b963-f91f-4c73-8bd1-3dc2d3e46ca9" providerId="ADAL" clId="{8A62CBFE-B056-4755-ABA7-6A345B682212}"/>
    <pc:docChg chg="undo custSel mod addSld delSld modSld sldOrd">
      <pc:chgData name="Jordan Nguyen" userId="6bd9b963-f91f-4c73-8bd1-3dc2d3e46ca9" providerId="ADAL" clId="{8A62CBFE-B056-4755-ABA7-6A345B682212}" dt="2021-02-08T17:01:03.878" v="1595"/>
      <pc:docMkLst>
        <pc:docMk/>
      </pc:docMkLst>
      <pc:sldChg chg="add">
        <pc:chgData name="Jordan Nguyen" userId="6bd9b963-f91f-4c73-8bd1-3dc2d3e46ca9" providerId="ADAL" clId="{8A62CBFE-B056-4755-ABA7-6A345B682212}" dt="2021-02-08T16:53:19.230" v="1429"/>
        <pc:sldMkLst>
          <pc:docMk/>
          <pc:sldMk cId="3299314873" sldId="360"/>
        </pc:sldMkLst>
      </pc:sldChg>
      <pc:sldChg chg="modSp add ord modNotesTx">
        <pc:chgData name="Jordan Nguyen" userId="6bd9b963-f91f-4c73-8bd1-3dc2d3e46ca9" providerId="ADAL" clId="{8A62CBFE-B056-4755-ABA7-6A345B682212}" dt="2021-02-08T17:00:14.916" v="1589" actId="20577"/>
        <pc:sldMkLst>
          <pc:docMk/>
          <pc:sldMk cId="2725399144" sldId="362"/>
        </pc:sldMkLst>
        <pc:graphicFrameChg chg="mod">
          <ac:chgData name="Jordan Nguyen" userId="6bd9b963-f91f-4c73-8bd1-3dc2d3e46ca9" providerId="ADAL" clId="{8A62CBFE-B056-4755-ABA7-6A345B682212}" dt="2021-02-08T16:58:19.619" v="1556" actId="20577"/>
          <ac:graphicFrameMkLst>
            <pc:docMk/>
            <pc:sldMk cId="2725399144" sldId="362"/>
            <ac:graphicFrameMk id="5" creationId="{71CD1D2C-4E1C-418C-80BF-89FECC107A49}"/>
          </ac:graphicFrameMkLst>
        </pc:graphicFrameChg>
      </pc:sldChg>
      <pc:sldChg chg="modSp add del mod">
        <pc:chgData name="Jordan Nguyen" userId="6bd9b963-f91f-4c73-8bd1-3dc2d3e46ca9" providerId="ADAL" clId="{8A62CBFE-B056-4755-ABA7-6A345B682212}" dt="2021-02-08T16:53:00.261" v="1427" actId="47"/>
        <pc:sldMkLst>
          <pc:docMk/>
          <pc:sldMk cId="1591708147" sldId="366"/>
        </pc:sldMkLst>
        <pc:spChg chg="mod">
          <ac:chgData name="Jordan Nguyen" userId="6bd9b963-f91f-4c73-8bd1-3dc2d3e46ca9" providerId="ADAL" clId="{8A62CBFE-B056-4755-ABA7-6A345B682212}" dt="2021-02-08T16:52:58.584" v="1426" actId="20577"/>
          <ac:spMkLst>
            <pc:docMk/>
            <pc:sldMk cId="1591708147" sldId="366"/>
            <ac:spMk id="3" creationId="{F124F7F8-7C81-498B-B7BC-3B09E5F478DC}"/>
          </ac:spMkLst>
        </pc:spChg>
      </pc:sldChg>
      <pc:sldChg chg="addSp delSp modSp new mod">
        <pc:chgData name="Jordan Nguyen" userId="6bd9b963-f91f-4c73-8bd1-3dc2d3e46ca9" providerId="ADAL" clId="{8A62CBFE-B056-4755-ABA7-6A345B682212}" dt="2021-02-08T16:29:51.888" v="9" actId="1076"/>
        <pc:sldMkLst>
          <pc:docMk/>
          <pc:sldMk cId="3836694061" sldId="4032"/>
        </pc:sldMkLst>
        <pc:spChg chg="del">
          <ac:chgData name="Jordan Nguyen" userId="6bd9b963-f91f-4c73-8bd1-3dc2d3e46ca9" providerId="ADAL" clId="{8A62CBFE-B056-4755-ABA7-6A345B682212}" dt="2021-02-08T16:29:19.309" v="1"/>
          <ac:spMkLst>
            <pc:docMk/>
            <pc:sldMk cId="3836694061" sldId="4032"/>
            <ac:spMk id="2" creationId="{984EF541-3345-4B51-9D63-E674ED500719}"/>
          </ac:spMkLst>
        </pc:spChg>
        <pc:spChg chg="del">
          <ac:chgData name="Jordan Nguyen" userId="6bd9b963-f91f-4c73-8bd1-3dc2d3e46ca9" providerId="ADAL" clId="{8A62CBFE-B056-4755-ABA7-6A345B682212}" dt="2021-02-08T16:29:19.309" v="1"/>
          <ac:spMkLst>
            <pc:docMk/>
            <pc:sldMk cId="3836694061" sldId="4032"/>
            <ac:spMk id="3" creationId="{B3C3F739-F005-41E3-B852-97CA3091C856}"/>
          </ac:spMkLst>
        </pc:spChg>
        <pc:spChg chg="add mod">
          <ac:chgData name="Jordan Nguyen" userId="6bd9b963-f91f-4c73-8bd1-3dc2d3e46ca9" providerId="ADAL" clId="{8A62CBFE-B056-4755-ABA7-6A345B682212}" dt="2021-02-08T16:29:35.866" v="4"/>
          <ac:spMkLst>
            <pc:docMk/>
            <pc:sldMk cId="3836694061" sldId="4032"/>
            <ac:spMk id="4" creationId="{8151D831-E3E2-49F6-88AD-8C6BBB0E623B}"/>
          </ac:spMkLst>
        </pc:spChg>
        <pc:spChg chg="add del mod">
          <ac:chgData name="Jordan Nguyen" userId="6bd9b963-f91f-4c73-8bd1-3dc2d3e46ca9" providerId="ADAL" clId="{8A62CBFE-B056-4755-ABA7-6A345B682212}" dt="2021-02-08T16:29:26.904" v="2"/>
          <ac:spMkLst>
            <pc:docMk/>
            <pc:sldMk cId="3836694061" sldId="4032"/>
            <ac:spMk id="5" creationId="{E63C3E67-03EE-4AE2-867B-40E720241BC4}"/>
          </ac:spMkLst>
        </pc:spChg>
        <pc:spChg chg="add del mod">
          <ac:chgData name="Jordan Nguyen" userId="6bd9b963-f91f-4c73-8bd1-3dc2d3e46ca9" providerId="ADAL" clId="{8A62CBFE-B056-4755-ABA7-6A345B682212}" dt="2021-02-08T16:29:31.288" v="3"/>
          <ac:spMkLst>
            <pc:docMk/>
            <pc:sldMk cId="3836694061" sldId="4032"/>
            <ac:spMk id="6" creationId="{956F4919-0041-415E-BD08-2AFD17F24F9F}"/>
          </ac:spMkLst>
        </pc:spChg>
        <pc:picChg chg="add mod">
          <ac:chgData name="Jordan Nguyen" userId="6bd9b963-f91f-4c73-8bd1-3dc2d3e46ca9" providerId="ADAL" clId="{8A62CBFE-B056-4755-ABA7-6A345B682212}" dt="2021-02-08T16:29:51.888" v="9" actId="1076"/>
          <ac:picMkLst>
            <pc:docMk/>
            <pc:sldMk cId="3836694061" sldId="4032"/>
            <ac:picMk id="7" creationId="{EB1BFB27-CF93-4CB3-957D-F9DC882D4636}"/>
          </ac:picMkLst>
        </pc:picChg>
        <pc:picChg chg="add mod">
          <ac:chgData name="Jordan Nguyen" userId="6bd9b963-f91f-4c73-8bd1-3dc2d3e46ca9" providerId="ADAL" clId="{8A62CBFE-B056-4755-ABA7-6A345B682212}" dt="2021-02-08T16:29:46.825" v="8" actId="1076"/>
          <ac:picMkLst>
            <pc:docMk/>
            <pc:sldMk cId="3836694061" sldId="4032"/>
            <ac:picMk id="8" creationId="{7E7247F7-81C4-413D-85F5-364E7FFB5B92}"/>
          </ac:picMkLst>
        </pc:picChg>
      </pc:sldChg>
      <pc:sldChg chg="addSp delSp modSp new mod modClrScheme chgLayout">
        <pc:chgData name="Jordan Nguyen" userId="6bd9b963-f91f-4c73-8bd1-3dc2d3e46ca9" providerId="ADAL" clId="{8A62CBFE-B056-4755-ABA7-6A345B682212}" dt="2021-02-08T16:30:29.743" v="17" actId="1076"/>
        <pc:sldMkLst>
          <pc:docMk/>
          <pc:sldMk cId="520642534" sldId="4033"/>
        </pc:sldMkLst>
        <pc:spChg chg="add del">
          <ac:chgData name="Jordan Nguyen" userId="6bd9b963-f91f-4c73-8bd1-3dc2d3e46ca9" providerId="ADAL" clId="{8A62CBFE-B056-4755-ABA7-6A345B682212}" dt="2021-02-08T16:30:21.838" v="13" actId="26606"/>
          <ac:spMkLst>
            <pc:docMk/>
            <pc:sldMk cId="520642534" sldId="4033"/>
            <ac:spMk id="2" creationId="{4361A3CE-73C1-4849-8922-9B451D698157}"/>
          </ac:spMkLst>
        </pc:spChg>
        <pc:spChg chg="add del">
          <ac:chgData name="Jordan Nguyen" userId="6bd9b963-f91f-4c73-8bd1-3dc2d3e46ca9" providerId="ADAL" clId="{8A62CBFE-B056-4755-ABA7-6A345B682212}" dt="2021-02-08T16:30:21.838" v="13" actId="26606"/>
          <ac:spMkLst>
            <pc:docMk/>
            <pc:sldMk cId="520642534" sldId="4033"/>
            <ac:spMk id="3" creationId="{82194430-0416-41BD-A970-D42E42086B2B}"/>
          </ac:spMkLst>
        </pc:spChg>
        <pc:spChg chg="add del">
          <ac:chgData name="Jordan Nguyen" userId="6bd9b963-f91f-4c73-8bd1-3dc2d3e46ca9" providerId="ADAL" clId="{8A62CBFE-B056-4755-ABA7-6A345B682212}" dt="2021-02-08T16:30:21.838" v="13" actId="26606"/>
          <ac:spMkLst>
            <pc:docMk/>
            <pc:sldMk cId="520642534" sldId="4033"/>
            <ac:spMk id="4" creationId="{EEF9C20A-17E0-4084-A802-59C93FF58AA2}"/>
          </ac:spMkLst>
        </pc:spChg>
        <pc:spChg chg="mod">
          <ac:chgData name="Jordan Nguyen" userId="6bd9b963-f91f-4c73-8bd1-3dc2d3e46ca9" providerId="ADAL" clId="{8A62CBFE-B056-4755-ABA7-6A345B682212}" dt="2021-02-08T16:30:21.838" v="13" actId="26606"/>
          <ac:spMkLst>
            <pc:docMk/>
            <pc:sldMk cId="520642534" sldId="4033"/>
            <ac:spMk id="5" creationId="{7654EE73-35F8-482D-9A07-B689FEAA668F}"/>
          </ac:spMkLst>
        </pc:spChg>
        <pc:spChg chg="add del mod">
          <ac:chgData name="Jordan Nguyen" userId="6bd9b963-f91f-4c73-8bd1-3dc2d3e46ca9" providerId="ADAL" clId="{8A62CBFE-B056-4755-ABA7-6A345B682212}" dt="2021-02-08T16:30:21.829" v="12" actId="26606"/>
          <ac:spMkLst>
            <pc:docMk/>
            <pc:sldMk cId="520642534" sldId="4033"/>
            <ac:spMk id="10" creationId="{4ECFC088-0E1E-4F1A-8519-1394D3C95768}"/>
          </ac:spMkLst>
        </pc:spChg>
        <pc:spChg chg="add del mod">
          <ac:chgData name="Jordan Nguyen" userId="6bd9b963-f91f-4c73-8bd1-3dc2d3e46ca9" providerId="ADAL" clId="{8A62CBFE-B056-4755-ABA7-6A345B682212}" dt="2021-02-08T16:30:21.829" v="12" actId="26606"/>
          <ac:spMkLst>
            <pc:docMk/>
            <pc:sldMk cId="520642534" sldId="4033"/>
            <ac:spMk id="12" creationId="{B796373C-B7E6-4B41-898E-12BBC8091E04}"/>
          </ac:spMkLst>
        </pc:spChg>
        <pc:picChg chg="add mod">
          <ac:chgData name="Jordan Nguyen" userId="6bd9b963-f91f-4c73-8bd1-3dc2d3e46ca9" providerId="ADAL" clId="{8A62CBFE-B056-4755-ABA7-6A345B682212}" dt="2021-02-08T16:30:29.743" v="17" actId="1076"/>
          <ac:picMkLst>
            <pc:docMk/>
            <pc:sldMk cId="520642534" sldId="4033"/>
            <ac:picMk id="8" creationId="{DC1A4C29-EB6B-4787-8A73-D1732F507748}"/>
          </ac:picMkLst>
        </pc:picChg>
      </pc:sldChg>
      <pc:sldChg chg="addSp delSp modSp new mod modClrScheme chgLayout modNotesTx">
        <pc:chgData name="Jordan Nguyen" userId="6bd9b963-f91f-4c73-8bd1-3dc2d3e46ca9" providerId="ADAL" clId="{8A62CBFE-B056-4755-ABA7-6A345B682212}" dt="2021-02-08T16:50:26.941" v="1423" actId="20577"/>
        <pc:sldMkLst>
          <pc:docMk/>
          <pc:sldMk cId="651031891" sldId="4034"/>
        </pc:sldMkLst>
        <pc:spChg chg="mod">
          <ac:chgData name="Jordan Nguyen" userId="6bd9b963-f91f-4c73-8bd1-3dc2d3e46ca9" providerId="ADAL" clId="{8A62CBFE-B056-4755-ABA7-6A345B682212}" dt="2021-02-08T16:34:03.953" v="45" actId="26606"/>
          <ac:spMkLst>
            <pc:docMk/>
            <pc:sldMk cId="651031891" sldId="4034"/>
            <ac:spMk id="2" creationId="{1EE98C5C-A301-43A1-A29D-A0990BF8C235}"/>
          </ac:spMkLst>
        </pc:spChg>
        <pc:spChg chg="add mod">
          <ac:chgData name="Jordan Nguyen" userId="6bd9b963-f91f-4c73-8bd1-3dc2d3e46ca9" providerId="ADAL" clId="{8A62CBFE-B056-4755-ABA7-6A345B682212}" dt="2021-02-08T16:50:26.941" v="1423" actId="20577"/>
          <ac:spMkLst>
            <pc:docMk/>
            <pc:sldMk cId="651031891" sldId="4034"/>
            <ac:spMk id="7" creationId="{37B511AB-41CB-4810-9239-686D876394F4}"/>
          </ac:spMkLst>
        </pc:spChg>
        <pc:spChg chg="add del mod">
          <ac:chgData name="Jordan Nguyen" userId="6bd9b963-f91f-4c73-8bd1-3dc2d3e46ca9" providerId="ADAL" clId="{8A62CBFE-B056-4755-ABA7-6A345B682212}" dt="2021-02-08T16:34:03.953" v="45" actId="26606"/>
          <ac:spMkLst>
            <pc:docMk/>
            <pc:sldMk cId="651031891" sldId="4034"/>
            <ac:spMk id="9" creationId="{852EFABA-ABB3-44AA-B51E-6684BBF36210}"/>
          </ac:spMkLst>
        </pc:spChg>
        <pc:spChg chg="add mod">
          <ac:chgData name="Jordan Nguyen" userId="6bd9b963-f91f-4c73-8bd1-3dc2d3e46ca9" providerId="ADAL" clId="{8A62CBFE-B056-4755-ABA7-6A345B682212}" dt="2021-02-08T16:34:19.196" v="48"/>
          <ac:spMkLst>
            <pc:docMk/>
            <pc:sldMk cId="651031891" sldId="4034"/>
            <ac:spMk id="14" creationId="{5C21D34B-61ED-492E-8C8F-05E5AC21D3BF}"/>
          </ac:spMkLst>
        </pc:spChg>
        <pc:spChg chg="add del mod">
          <ac:chgData name="Jordan Nguyen" userId="6bd9b963-f91f-4c73-8bd1-3dc2d3e46ca9" providerId="ADAL" clId="{8A62CBFE-B056-4755-ABA7-6A345B682212}" dt="2021-02-08T16:34:04.765" v="46"/>
          <ac:spMkLst>
            <pc:docMk/>
            <pc:sldMk cId="651031891" sldId="4034"/>
            <ac:spMk id="16" creationId="{615F3889-C066-4A24-A543-DA3F77C9DB68}"/>
          </ac:spMkLst>
        </pc:spChg>
        <pc:picChg chg="add mod">
          <ac:chgData name="Jordan Nguyen" userId="6bd9b963-f91f-4c73-8bd1-3dc2d3e46ca9" providerId="ADAL" clId="{8A62CBFE-B056-4755-ABA7-6A345B682212}" dt="2021-02-08T16:38:33.836" v="732" actId="1076"/>
          <ac:picMkLst>
            <pc:docMk/>
            <pc:sldMk cId="651031891" sldId="4034"/>
            <ac:picMk id="8" creationId="{C6A8162D-E685-4577-9733-F77E8E84B673}"/>
          </ac:picMkLst>
        </pc:picChg>
        <pc:picChg chg="add mod">
          <ac:chgData name="Jordan Nguyen" userId="6bd9b963-f91f-4c73-8bd1-3dc2d3e46ca9" providerId="ADAL" clId="{8A62CBFE-B056-4755-ABA7-6A345B682212}" dt="2021-02-08T16:38:12.267" v="729" actId="1076"/>
          <ac:picMkLst>
            <pc:docMk/>
            <pc:sldMk cId="651031891" sldId="4034"/>
            <ac:picMk id="10" creationId="{6FFB9056-4B2E-42E3-B3CB-56015389ED27}"/>
          </ac:picMkLst>
        </pc:picChg>
      </pc:sldChg>
      <pc:sldChg chg="addSp delSp modSp new modNotesTx">
        <pc:chgData name="Jordan Nguyen" userId="6bd9b963-f91f-4c73-8bd1-3dc2d3e46ca9" providerId="ADAL" clId="{8A62CBFE-B056-4755-ABA7-6A345B682212}" dt="2021-02-08T16:49:53.388" v="1420" actId="20577"/>
        <pc:sldMkLst>
          <pc:docMk/>
          <pc:sldMk cId="1143321175" sldId="4035"/>
        </pc:sldMkLst>
        <pc:spChg chg="del">
          <ac:chgData name="Jordan Nguyen" userId="6bd9b963-f91f-4c73-8bd1-3dc2d3e46ca9" providerId="ADAL" clId="{8A62CBFE-B056-4755-ABA7-6A345B682212}" dt="2021-02-08T16:38:51.142" v="734"/>
          <ac:spMkLst>
            <pc:docMk/>
            <pc:sldMk cId="1143321175" sldId="4035"/>
            <ac:spMk id="2" creationId="{8707E7DA-FB3A-40BE-ABE6-7CA03A1C603A}"/>
          </ac:spMkLst>
        </pc:spChg>
        <pc:spChg chg="del">
          <ac:chgData name="Jordan Nguyen" userId="6bd9b963-f91f-4c73-8bd1-3dc2d3e46ca9" providerId="ADAL" clId="{8A62CBFE-B056-4755-ABA7-6A345B682212}" dt="2021-02-08T16:38:51.142" v="734"/>
          <ac:spMkLst>
            <pc:docMk/>
            <pc:sldMk cId="1143321175" sldId="4035"/>
            <ac:spMk id="3" creationId="{E9E62814-2BA7-4413-BA31-1F23D6DDB3DB}"/>
          </ac:spMkLst>
        </pc:spChg>
        <pc:spChg chg="del">
          <ac:chgData name="Jordan Nguyen" userId="6bd9b963-f91f-4c73-8bd1-3dc2d3e46ca9" providerId="ADAL" clId="{8A62CBFE-B056-4755-ABA7-6A345B682212}" dt="2021-02-08T16:38:51.142" v="734"/>
          <ac:spMkLst>
            <pc:docMk/>
            <pc:sldMk cId="1143321175" sldId="4035"/>
            <ac:spMk id="4" creationId="{A3FF53DF-3743-4356-8C10-168DC9ED871C}"/>
          </ac:spMkLst>
        </pc:spChg>
        <pc:spChg chg="mod">
          <ac:chgData name="Jordan Nguyen" userId="6bd9b963-f91f-4c73-8bd1-3dc2d3e46ca9" providerId="ADAL" clId="{8A62CBFE-B056-4755-ABA7-6A345B682212}" dt="2021-02-08T16:38:51.142" v="734"/>
          <ac:spMkLst>
            <pc:docMk/>
            <pc:sldMk cId="1143321175" sldId="4035"/>
            <ac:spMk id="5" creationId="{28655E32-11F0-4E8B-A663-B9ACE411D4F1}"/>
          </ac:spMkLst>
        </pc:spChg>
        <pc:spChg chg="add mod">
          <ac:chgData name="Jordan Nguyen" userId="6bd9b963-f91f-4c73-8bd1-3dc2d3e46ca9" providerId="ADAL" clId="{8A62CBFE-B056-4755-ABA7-6A345B682212}" dt="2021-02-08T16:38:57.646" v="736"/>
          <ac:spMkLst>
            <pc:docMk/>
            <pc:sldMk cId="1143321175" sldId="4035"/>
            <ac:spMk id="6" creationId="{7AA76E43-6A45-46F7-8F50-9D593841DB1E}"/>
          </ac:spMkLst>
        </pc:spChg>
        <pc:spChg chg="add del mod">
          <ac:chgData name="Jordan Nguyen" userId="6bd9b963-f91f-4c73-8bd1-3dc2d3e46ca9" providerId="ADAL" clId="{8A62CBFE-B056-4755-ABA7-6A345B682212}" dt="2021-02-08T16:38:53.496" v="735"/>
          <ac:spMkLst>
            <pc:docMk/>
            <pc:sldMk cId="1143321175" sldId="4035"/>
            <ac:spMk id="7" creationId="{5F101FF7-9D44-4D11-9961-F18DEBF9BB59}"/>
          </ac:spMkLst>
        </pc:spChg>
        <pc:picChg chg="add mod">
          <ac:chgData name="Jordan Nguyen" userId="6bd9b963-f91f-4c73-8bd1-3dc2d3e46ca9" providerId="ADAL" clId="{8A62CBFE-B056-4755-ABA7-6A345B682212}" dt="2021-02-08T16:38:53.496" v="735"/>
          <ac:picMkLst>
            <pc:docMk/>
            <pc:sldMk cId="1143321175" sldId="4035"/>
            <ac:picMk id="8" creationId="{CE35955E-BCAD-4B9E-B3B7-82F71B4BE063}"/>
          </ac:picMkLst>
        </pc:picChg>
      </pc:sldChg>
      <pc:sldChg chg="modSp new mod modNotesTx">
        <pc:chgData name="Jordan Nguyen" userId="6bd9b963-f91f-4c73-8bd1-3dc2d3e46ca9" providerId="ADAL" clId="{8A62CBFE-B056-4755-ABA7-6A345B682212}" dt="2021-02-08T17:00:21.275" v="1593" actId="20577"/>
        <pc:sldMkLst>
          <pc:docMk/>
          <pc:sldMk cId="1426954551" sldId="4036"/>
        </pc:sldMkLst>
        <pc:spChg chg="mod">
          <ac:chgData name="Jordan Nguyen" userId="6bd9b963-f91f-4c73-8bd1-3dc2d3e46ca9" providerId="ADAL" clId="{8A62CBFE-B056-4755-ABA7-6A345B682212}" dt="2021-02-08T16:39:14.138" v="738"/>
          <ac:spMkLst>
            <pc:docMk/>
            <pc:sldMk cId="1426954551" sldId="4036"/>
            <ac:spMk id="2" creationId="{8D5F796B-4C66-4212-9FCC-B91D79DBB917}"/>
          </ac:spMkLst>
        </pc:spChg>
        <pc:spChg chg="mod">
          <ac:chgData name="Jordan Nguyen" userId="6bd9b963-f91f-4c73-8bd1-3dc2d3e46ca9" providerId="ADAL" clId="{8A62CBFE-B056-4755-ABA7-6A345B682212}" dt="2021-02-08T17:00:21.275" v="1593" actId="20577"/>
          <ac:spMkLst>
            <pc:docMk/>
            <pc:sldMk cId="1426954551" sldId="4036"/>
            <ac:spMk id="3" creationId="{7E852C66-0ABF-4F70-8B79-2EA1B0E1EF84}"/>
          </ac:spMkLst>
        </pc:spChg>
      </pc:sldChg>
      <pc:sldChg chg="add del">
        <pc:chgData name="Jordan Nguyen" userId="6bd9b963-f91f-4c73-8bd1-3dc2d3e46ca9" providerId="ADAL" clId="{8A62CBFE-B056-4755-ABA7-6A345B682212}" dt="2021-02-08T16:57:09.880" v="1476"/>
        <pc:sldMkLst>
          <pc:docMk/>
          <pc:sldMk cId="1407788186" sldId="4037"/>
        </pc:sldMkLst>
      </pc:sldChg>
      <pc:sldChg chg="delSp modSp new">
        <pc:chgData name="Jordan Nguyen" userId="6bd9b963-f91f-4c73-8bd1-3dc2d3e46ca9" providerId="ADAL" clId="{8A62CBFE-B056-4755-ABA7-6A345B682212}" dt="2021-02-08T17:01:03.878" v="1595"/>
        <pc:sldMkLst>
          <pc:docMk/>
          <pc:sldMk cId="3683878997" sldId="4037"/>
        </pc:sldMkLst>
        <pc:spChg chg="del">
          <ac:chgData name="Jordan Nguyen" userId="6bd9b963-f91f-4c73-8bd1-3dc2d3e46ca9" providerId="ADAL" clId="{8A62CBFE-B056-4755-ABA7-6A345B682212}" dt="2021-02-08T17:01:03.878" v="1595"/>
          <ac:spMkLst>
            <pc:docMk/>
            <pc:sldMk cId="3683878997" sldId="4037"/>
            <ac:spMk id="2" creationId="{4AF2366F-3713-4781-B42A-E6F5C99F3D22}"/>
          </ac:spMkLst>
        </pc:spChg>
        <pc:spChg chg="del">
          <ac:chgData name="Jordan Nguyen" userId="6bd9b963-f91f-4c73-8bd1-3dc2d3e46ca9" providerId="ADAL" clId="{8A62CBFE-B056-4755-ABA7-6A345B682212}" dt="2021-02-08T17:01:03.878" v="1595"/>
          <ac:spMkLst>
            <pc:docMk/>
            <pc:sldMk cId="3683878997" sldId="4037"/>
            <ac:spMk id="3" creationId="{D5A94B68-5778-4AAA-88FA-9101E8F43732}"/>
          </ac:spMkLst>
        </pc:spChg>
        <pc:spChg chg="mod">
          <ac:chgData name="Jordan Nguyen" userId="6bd9b963-f91f-4c73-8bd1-3dc2d3e46ca9" providerId="ADAL" clId="{8A62CBFE-B056-4755-ABA7-6A345B682212}" dt="2021-02-08T17:01:03.878" v="1595"/>
          <ac:spMkLst>
            <pc:docMk/>
            <pc:sldMk cId="3683878997" sldId="4037"/>
            <ac:spMk id="4" creationId="{04291BA9-F54F-4810-A7B1-C00E23EECC2F}"/>
          </ac:spMkLst>
        </pc:spChg>
      </pc:sldChg>
      <pc:sldChg chg="new del">
        <pc:chgData name="Jordan Nguyen" userId="6bd9b963-f91f-4c73-8bd1-3dc2d3e46ca9" providerId="ADAL" clId="{8A62CBFE-B056-4755-ABA7-6A345B682212}" dt="2021-02-08T16:53:20.778" v="1430" actId="47"/>
        <pc:sldMkLst>
          <pc:docMk/>
          <pc:sldMk cId="3744688129" sldId="403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252477-D20F-4DE1-B321-C12F3E9ABEC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F41E77BB-F8E4-489D-9F8A-CAE379101095}">
      <dgm:prSet phldrT="[Text]"/>
      <dgm:spPr/>
      <dgm:t>
        <a:bodyPr/>
        <a:lstStyle/>
        <a:p>
          <a:r>
            <a:rPr lang="en-US" u="sng" dirty="0"/>
            <a:t>May 2018 </a:t>
          </a:r>
          <a:r>
            <a:rPr lang="en-US" dirty="0"/>
            <a:t>Leankit Introduction in IIM Receiving Inspection</a:t>
          </a:r>
        </a:p>
      </dgm:t>
    </dgm:pt>
    <dgm:pt modelId="{C7FA7B6B-5797-42CE-8578-61959EFC7EE5}" type="parTrans" cxnId="{53ACFACD-E245-4290-AD64-A229465DE8CF}">
      <dgm:prSet/>
      <dgm:spPr/>
      <dgm:t>
        <a:bodyPr/>
        <a:lstStyle/>
        <a:p>
          <a:endParaRPr lang="en-US"/>
        </a:p>
      </dgm:t>
    </dgm:pt>
    <dgm:pt modelId="{47396F08-6154-4AAD-9118-F3BC0578863E}" type="sibTrans" cxnId="{53ACFACD-E245-4290-AD64-A229465DE8CF}">
      <dgm:prSet/>
      <dgm:spPr/>
      <dgm:t>
        <a:bodyPr/>
        <a:lstStyle/>
        <a:p>
          <a:endParaRPr lang="en-US"/>
        </a:p>
      </dgm:t>
    </dgm:pt>
    <dgm:pt modelId="{7B8264CA-97E2-42AF-92E9-6F5737C2FAB3}">
      <dgm:prSet phldrT="[Text]"/>
      <dgm:spPr/>
      <dgm:t>
        <a:bodyPr/>
        <a:lstStyle/>
        <a:p>
          <a:r>
            <a:rPr lang="en-US" u="sng" dirty="0"/>
            <a:t>Jan. 2020</a:t>
          </a:r>
          <a:r>
            <a:rPr lang="en-US" dirty="0"/>
            <a:t> Consolidation of Leankit accounts throughout Edwards with new function </a:t>
          </a:r>
        </a:p>
      </dgm:t>
    </dgm:pt>
    <dgm:pt modelId="{A85D3EAA-6573-4A26-B636-C667A8228427}" type="parTrans" cxnId="{E10E5ED7-7FC6-4D40-87BE-892A3C89474C}">
      <dgm:prSet/>
      <dgm:spPr/>
      <dgm:t>
        <a:bodyPr/>
        <a:lstStyle/>
        <a:p>
          <a:endParaRPr lang="en-US"/>
        </a:p>
      </dgm:t>
    </dgm:pt>
    <dgm:pt modelId="{2FF23607-1104-4E30-BE12-533AAC6D4B48}" type="sibTrans" cxnId="{E10E5ED7-7FC6-4D40-87BE-892A3C89474C}">
      <dgm:prSet/>
      <dgm:spPr/>
      <dgm:t>
        <a:bodyPr/>
        <a:lstStyle/>
        <a:p>
          <a:endParaRPr lang="en-US"/>
        </a:p>
      </dgm:t>
    </dgm:pt>
    <dgm:pt modelId="{17AC9B1C-4713-496D-B20E-FA5A9559298E}">
      <dgm:prSet phldrT="[Text]"/>
      <dgm:spPr/>
      <dgm:t>
        <a:bodyPr/>
        <a:lstStyle/>
        <a:p>
          <a:r>
            <a:rPr lang="en-US" u="sng" dirty="0"/>
            <a:t>Dec. 2019</a:t>
          </a:r>
          <a:r>
            <a:rPr lang="en-US" dirty="0"/>
            <a:t> Developed account merge function in collaboration with Leankit.</a:t>
          </a:r>
        </a:p>
      </dgm:t>
    </dgm:pt>
    <dgm:pt modelId="{32859C57-6910-4951-8A3B-99CBD84AE5F7}" type="parTrans" cxnId="{51E0BC84-1602-44B6-BBFB-0BAF7B4F4940}">
      <dgm:prSet/>
      <dgm:spPr/>
      <dgm:t>
        <a:bodyPr/>
        <a:lstStyle/>
        <a:p>
          <a:endParaRPr lang="en-US"/>
        </a:p>
      </dgm:t>
    </dgm:pt>
    <dgm:pt modelId="{C937462F-0F44-44EF-A45E-148A06F3CAE2}" type="sibTrans" cxnId="{51E0BC84-1602-44B6-BBFB-0BAF7B4F4940}">
      <dgm:prSet/>
      <dgm:spPr/>
      <dgm:t>
        <a:bodyPr/>
        <a:lstStyle/>
        <a:p>
          <a:endParaRPr lang="en-US"/>
        </a:p>
      </dgm:t>
    </dgm:pt>
    <dgm:pt modelId="{9718C8E2-56C4-4126-BEE1-65B4422519A0}">
      <dgm:prSet phldrT="[Text]"/>
      <dgm:spPr/>
      <dgm:t>
        <a:bodyPr/>
        <a:lstStyle/>
        <a:p>
          <a:r>
            <a:rPr lang="en-US" u="sng" dirty="0"/>
            <a:t>Sept. 2018  </a:t>
          </a:r>
          <a:r>
            <a:rPr lang="en-US" dirty="0"/>
            <a:t> First ever JDE to leankit integration GO LIVE</a:t>
          </a:r>
        </a:p>
      </dgm:t>
    </dgm:pt>
    <dgm:pt modelId="{8CEA2F7B-28FB-4689-8B63-29FFA66CD535}" type="parTrans" cxnId="{7226E404-CD98-41F9-B037-839712B4301D}">
      <dgm:prSet/>
      <dgm:spPr/>
      <dgm:t>
        <a:bodyPr/>
        <a:lstStyle/>
        <a:p>
          <a:endParaRPr lang="en-US"/>
        </a:p>
      </dgm:t>
    </dgm:pt>
    <dgm:pt modelId="{BC3DEE5F-DDCF-41FE-98D5-EDD0C966B8DF}" type="sibTrans" cxnId="{7226E404-CD98-41F9-B037-839712B4301D}">
      <dgm:prSet/>
      <dgm:spPr/>
      <dgm:t>
        <a:bodyPr/>
        <a:lstStyle/>
        <a:p>
          <a:endParaRPr lang="en-US"/>
        </a:p>
      </dgm:t>
    </dgm:pt>
    <dgm:pt modelId="{B4C3A5FC-A9DF-4CD4-A27F-4471DD9ABA33}">
      <dgm:prSet phldrT="[Text]"/>
      <dgm:spPr/>
      <dgm:t>
        <a:bodyPr/>
        <a:lstStyle/>
        <a:p>
          <a:r>
            <a:rPr lang="en-US" u="sng" dirty="0"/>
            <a:t>Jan. 2019</a:t>
          </a:r>
          <a:r>
            <a:rPr lang="en-US" dirty="0"/>
            <a:t> Introduction of Zapier application to expand Leankit Usage for communication</a:t>
          </a:r>
        </a:p>
      </dgm:t>
    </dgm:pt>
    <dgm:pt modelId="{9E6F3F2B-C6F5-42D0-9C80-351EBCFC74E3}" type="parTrans" cxnId="{AD627F76-ACD1-455C-91EB-A73D032C8FCD}">
      <dgm:prSet/>
      <dgm:spPr/>
      <dgm:t>
        <a:bodyPr/>
        <a:lstStyle/>
        <a:p>
          <a:endParaRPr lang="en-US"/>
        </a:p>
      </dgm:t>
    </dgm:pt>
    <dgm:pt modelId="{F0120CE3-3C85-444D-A950-3362C83122FD}" type="sibTrans" cxnId="{AD627F76-ACD1-455C-91EB-A73D032C8FCD}">
      <dgm:prSet/>
      <dgm:spPr/>
      <dgm:t>
        <a:bodyPr/>
        <a:lstStyle/>
        <a:p>
          <a:endParaRPr lang="en-US"/>
        </a:p>
      </dgm:t>
    </dgm:pt>
    <dgm:pt modelId="{F63FCDF4-AFB8-44A5-9DC9-E95672A75680}">
      <dgm:prSet phldrT="[Text]"/>
      <dgm:spPr/>
      <dgm:t>
        <a:bodyPr/>
        <a:lstStyle/>
        <a:p>
          <a:r>
            <a:rPr lang="en-US" u="sng" dirty="0"/>
            <a:t>Sept. 2020 </a:t>
          </a:r>
          <a:r>
            <a:rPr lang="en-US" dirty="0"/>
            <a:t>ELA signed with Planview</a:t>
          </a:r>
        </a:p>
      </dgm:t>
    </dgm:pt>
    <dgm:pt modelId="{04BA244B-0ED7-413A-9235-4929AE8A5EE7}" type="parTrans" cxnId="{C3F3D671-6EFE-4DCD-9512-660D83E707D0}">
      <dgm:prSet/>
      <dgm:spPr/>
      <dgm:t>
        <a:bodyPr/>
        <a:lstStyle/>
        <a:p>
          <a:endParaRPr lang="en-US"/>
        </a:p>
      </dgm:t>
    </dgm:pt>
    <dgm:pt modelId="{B95A2EFB-900E-4AEA-9E33-C3393AA946A5}" type="sibTrans" cxnId="{C3F3D671-6EFE-4DCD-9512-660D83E707D0}">
      <dgm:prSet/>
      <dgm:spPr/>
      <dgm:t>
        <a:bodyPr/>
        <a:lstStyle/>
        <a:p>
          <a:endParaRPr lang="en-US"/>
        </a:p>
      </dgm:t>
    </dgm:pt>
    <dgm:pt modelId="{CA57D993-9DF5-489B-8482-D3A6C1D2835E}">
      <dgm:prSet phldrT="[Text]"/>
      <dgm:spPr/>
      <dgm:t>
        <a:bodyPr/>
        <a:lstStyle/>
        <a:p>
          <a:r>
            <a:rPr lang="en-US" u="sng" dirty="0"/>
            <a:t>Nov. 2019</a:t>
          </a:r>
          <a:r>
            <a:rPr lang="en-US" dirty="0"/>
            <a:t>   Build ELA Proposal with Leankit for Unlimited user license agreement to reduce cost of licenses by almost 9%</a:t>
          </a:r>
        </a:p>
      </dgm:t>
    </dgm:pt>
    <dgm:pt modelId="{DF5256C5-E0D6-44BB-AFEB-F2FDB32D0230}" type="parTrans" cxnId="{9DD35431-1D53-4FFA-94A4-01CDABD24DEF}">
      <dgm:prSet/>
      <dgm:spPr/>
      <dgm:t>
        <a:bodyPr/>
        <a:lstStyle/>
        <a:p>
          <a:endParaRPr lang="en-US"/>
        </a:p>
      </dgm:t>
    </dgm:pt>
    <dgm:pt modelId="{F894D8EB-3757-4A37-85A3-7285B60F1AA1}" type="sibTrans" cxnId="{9DD35431-1D53-4FFA-94A4-01CDABD24DEF}">
      <dgm:prSet/>
      <dgm:spPr/>
      <dgm:t>
        <a:bodyPr/>
        <a:lstStyle/>
        <a:p>
          <a:endParaRPr lang="en-US"/>
        </a:p>
      </dgm:t>
    </dgm:pt>
    <dgm:pt modelId="{8C1EEDB9-DACB-46DD-9382-BD1723EA1273}">
      <dgm:prSet phldrT="[Text]"/>
      <dgm:spPr/>
      <dgm:t>
        <a:bodyPr/>
        <a:lstStyle/>
        <a:p>
          <a:r>
            <a:rPr lang="en-US" u="sng" dirty="0"/>
            <a:t>Dec. 2018</a:t>
          </a:r>
          <a:r>
            <a:rPr lang="en-US" u="none" dirty="0"/>
            <a:t>    </a:t>
          </a:r>
          <a:r>
            <a:rPr lang="en-US" dirty="0"/>
            <a:t>First year ended with 77 Licenses</a:t>
          </a:r>
        </a:p>
      </dgm:t>
    </dgm:pt>
    <dgm:pt modelId="{6C65D33E-1178-4106-8196-F96658A5AB31}" type="parTrans" cxnId="{E81360BC-8DFA-43F6-8976-D027476F1660}">
      <dgm:prSet/>
      <dgm:spPr/>
      <dgm:t>
        <a:bodyPr/>
        <a:lstStyle/>
        <a:p>
          <a:endParaRPr lang="en-US"/>
        </a:p>
      </dgm:t>
    </dgm:pt>
    <dgm:pt modelId="{75F92D66-4957-4D4B-9C1D-C365770EF601}" type="sibTrans" cxnId="{E81360BC-8DFA-43F6-8976-D027476F1660}">
      <dgm:prSet/>
      <dgm:spPr/>
      <dgm:t>
        <a:bodyPr/>
        <a:lstStyle/>
        <a:p>
          <a:endParaRPr lang="en-US"/>
        </a:p>
      </dgm:t>
    </dgm:pt>
    <dgm:pt modelId="{5BA480D5-72B7-4E7E-8C93-AD1208C499D4}">
      <dgm:prSet phldrT="[Text]"/>
      <dgm:spPr/>
      <dgm:t>
        <a:bodyPr/>
        <a:lstStyle/>
        <a:p>
          <a:r>
            <a:rPr lang="en-US" u="sng" dirty="0"/>
            <a:t>Dec. 2019</a:t>
          </a:r>
          <a:r>
            <a:rPr lang="en-US" dirty="0"/>
            <a:t>     End with 227 Licenses</a:t>
          </a:r>
        </a:p>
      </dgm:t>
    </dgm:pt>
    <dgm:pt modelId="{0C07656C-AF4E-4639-A01A-0545C02E398B}" type="parTrans" cxnId="{8CFC8AD0-99EB-4E28-979D-3B084A17E44F}">
      <dgm:prSet/>
      <dgm:spPr/>
      <dgm:t>
        <a:bodyPr/>
        <a:lstStyle/>
        <a:p>
          <a:endParaRPr lang="en-US"/>
        </a:p>
      </dgm:t>
    </dgm:pt>
    <dgm:pt modelId="{DA9DB956-F212-49B1-881E-C9FB52C5716D}" type="sibTrans" cxnId="{8CFC8AD0-99EB-4E28-979D-3B084A17E44F}">
      <dgm:prSet/>
      <dgm:spPr/>
      <dgm:t>
        <a:bodyPr/>
        <a:lstStyle/>
        <a:p>
          <a:endParaRPr lang="en-US"/>
        </a:p>
      </dgm:t>
    </dgm:pt>
    <dgm:pt modelId="{9A4AC314-7501-416A-8E45-E9D75FAC722C}">
      <dgm:prSet phldrT="[Text]"/>
      <dgm:spPr/>
      <dgm:t>
        <a:bodyPr/>
        <a:lstStyle/>
        <a:p>
          <a:r>
            <a:rPr lang="en-US" u="sng" dirty="0"/>
            <a:t>Feb. 2021 </a:t>
          </a:r>
          <a:r>
            <a:rPr lang="en-US" dirty="0"/>
            <a:t>Current with 617 licenses</a:t>
          </a:r>
        </a:p>
      </dgm:t>
    </dgm:pt>
    <dgm:pt modelId="{1C6B270B-7E62-4457-9341-B4CF9DA23F00}" type="parTrans" cxnId="{0318000B-F73F-476E-A453-697AF349E2DB}">
      <dgm:prSet/>
      <dgm:spPr/>
      <dgm:t>
        <a:bodyPr/>
        <a:lstStyle/>
        <a:p>
          <a:endParaRPr lang="en-US"/>
        </a:p>
      </dgm:t>
    </dgm:pt>
    <dgm:pt modelId="{9DE5923E-0E71-4710-B936-1E847BCFD8B7}" type="sibTrans" cxnId="{0318000B-F73F-476E-A453-697AF349E2DB}">
      <dgm:prSet/>
      <dgm:spPr/>
      <dgm:t>
        <a:bodyPr/>
        <a:lstStyle/>
        <a:p>
          <a:endParaRPr lang="en-US"/>
        </a:p>
      </dgm:t>
    </dgm:pt>
    <dgm:pt modelId="{D52E28AF-12CE-49C9-821B-3717D0EF6466}" type="pres">
      <dgm:prSet presAssocID="{20252477-D20F-4DE1-B321-C12F3E9ABECD}" presName="Name0" presStyleCnt="0">
        <dgm:presLayoutVars>
          <dgm:dir/>
          <dgm:resizeHandles val="exact"/>
        </dgm:presLayoutVars>
      </dgm:prSet>
      <dgm:spPr/>
    </dgm:pt>
    <dgm:pt modelId="{D8778CA7-5BDB-4FD8-A5A6-17DC8982C6B9}" type="pres">
      <dgm:prSet presAssocID="{20252477-D20F-4DE1-B321-C12F3E9ABECD}" presName="arrow" presStyleLbl="bgShp" presStyleIdx="0" presStyleCnt="1"/>
      <dgm:spPr/>
    </dgm:pt>
    <dgm:pt modelId="{EB9CC9E3-45CF-460B-9EE0-8F40361A0376}" type="pres">
      <dgm:prSet presAssocID="{20252477-D20F-4DE1-B321-C12F3E9ABECD}" presName="points" presStyleCnt="0"/>
      <dgm:spPr/>
    </dgm:pt>
    <dgm:pt modelId="{42C6F76C-2404-49FF-B47A-19CCE71BEC54}" type="pres">
      <dgm:prSet presAssocID="{F41E77BB-F8E4-489D-9F8A-CAE379101095}" presName="compositeA" presStyleCnt="0"/>
      <dgm:spPr/>
    </dgm:pt>
    <dgm:pt modelId="{5A62F0E5-3D90-4295-A77A-AD6A94694572}" type="pres">
      <dgm:prSet presAssocID="{F41E77BB-F8E4-489D-9F8A-CAE379101095}" presName="textA" presStyleLbl="revTx" presStyleIdx="0" presStyleCnt="10">
        <dgm:presLayoutVars>
          <dgm:bulletEnabled val="1"/>
        </dgm:presLayoutVars>
      </dgm:prSet>
      <dgm:spPr/>
    </dgm:pt>
    <dgm:pt modelId="{2A32CB3A-E077-439C-9876-FCE809351B8F}" type="pres">
      <dgm:prSet presAssocID="{F41E77BB-F8E4-489D-9F8A-CAE379101095}" presName="circleA" presStyleLbl="node1" presStyleIdx="0" presStyleCnt="10"/>
      <dgm:spPr/>
    </dgm:pt>
    <dgm:pt modelId="{53C61CDF-B22F-4C74-AC84-8824F4CD3F6D}" type="pres">
      <dgm:prSet presAssocID="{F41E77BB-F8E4-489D-9F8A-CAE379101095}" presName="spaceA" presStyleCnt="0"/>
      <dgm:spPr/>
    </dgm:pt>
    <dgm:pt modelId="{105B93A1-F185-4C29-BEB9-3D9ED36C933D}" type="pres">
      <dgm:prSet presAssocID="{47396F08-6154-4AAD-9118-F3BC0578863E}" presName="space" presStyleCnt="0"/>
      <dgm:spPr/>
    </dgm:pt>
    <dgm:pt modelId="{D21FE9F8-99ED-45E5-9A03-63E69A5E4446}" type="pres">
      <dgm:prSet presAssocID="{9718C8E2-56C4-4126-BEE1-65B4422519A0}" presName="compositeB" presStyleCnt="0"/>
      <dgm:spPr/>
    </dgm:pt>
    <dgm:pt modelId="{67837764-B33E-4072-B7AA-17FA39C4245C}" type="pres">
      <dgm:prSet presAssocID="{9718C8E2-56C4-4126-BEE1-65B4422519A0}" presName="textB" presStyleLbl="revTx" presStyleIdx="1" presStyleCnt="10">
        <dgm:presLayoutVars>
          <dgm:bulletEnabled val="1"/>
        </dgm:presLayoutVars>
      </dgm:prSet>
      <dgm:spPr/>
    </dgm:pt>
    <dgm:pt modelId="{0FA541D7-2F6C-42C8-A446-CCC137D70E56}" type="pres">
      <dgm:prSet presAssocID="{9718C8E2-56C4-4126-BEE1-65B4422519A0}" presName="circleB" presStyleLbl="node1" presStyleIdx="1" presStyleCnt="10"/>
      <dgm:spPr/>
    </dgm:pt>
    <dgm:pt modelId="{78539C13-AB70-4298-9872-43784CBA559D}" type="pres">
      <dgm:prSet presAssocID="{9718C8E2-56C4-4126-BEE1-65B4422519A0}" presName="spaceB" presStyleCnt="0"/>
      <dgm:spPr/>
    </dgm:pt>
    <dgm:pt modelId="{2F4289C3-6DB7-4C82-AEE1-020566EBC312}" type="pres">
      <dgm:prSet presAssocID="{BC3DEE5F-DDCF-41FE-98D5-EDD0C966B8DF}" presName="space" presStyleCnt="0"/>
      <dgm:spPr/>
    </dgm:pt>
    <dgm:pt modelId="{7C597E81-7F31-43FB-B610-219D272C3FB3}" type="pres">
      <dgm:prSet presAssocID="{8C1EEDB9-DACB-46DD-9382-BD1723EA1273}" presName="compositeA" presStyleCnt="0"/>
      <dgm:spPr/>
    </dgm:pt>
    <dgm:pt modelId="{4D65C75B-747A-4178-BD0E-855545372354}" type="pres">
      <dgm:prSet presAssocID="{8C1EEDB9-DACB-46DD-9382-BD1723EA1273}" presName="textA" presStyleLbl="revTx" presStyleIdx="2" presStyleCnt="10">
        <dgm:presLayoutVars>
          <dgm:bulletEnabled val="1"/>
        </dgm:presLayoutVars>
      </dgm:prSet>
      <dgm:spPr/>
    </dgm:pt>
    <dgm:pt modelId="{945761CD-DF12-4FFF-A82C-18CAD6A6D2BE}" type="pres">
      <dgm:prSet presAssocID="{8C1EEDB9-DACB-46DD-9382-BD1723EA1273}" presName="circleA" presStyleLbl="node1" presStyleIdx="2" presStyleCnt="10"/>
      <dgm:spPr/>
    </dgm:pt>
    <dgm:pt modelId="{02B8D0C8-54CB-449A-BC35-D52A0CBB6024}" type="pres">
      <dgm:prSet presAssocID="{8C1EEDB9-DACB-46DD-9382-BD1723EA1273}" presName="spaceA" presStyleCnt="0"/>
      <dgm:spPr/>
    </dgm:pt>
    <dgm:pt modelId="{29830E46-EDA7-4651-9E02-699F94E58B01}" type="pres">
      <dgm:prSet presAssocID="{75F92D66-4957-4D4B-9C1D-C365770EF601}" presName="space" presStyleCnt="0"/>
      <dgm:spPr/>
    </dgm:pt>
    <dgm:pt modelId="{28F43968-2ECE-433F-B2C4-715D8CDF02C1}" type="pres">
      <dgm:prSet presAssocID="{B4C3A5FC-A9DF-4CD4-A27F-4471DD9ABA33}" presName="compositeB" presStyleCnt="0"/>
      <dgm:spPr/>
    </dgm:pt>
    <dgm:pt modelId="{EDCD3E0E-2324-4AD8-A784-FA9B608E31ED}" type="pres">
      <dgm:prSet presAssocID="{B4C3A5FC-A9DF-4CD4-A27F-4471DD9ABA33}" presName="textB" presStyleLbl="revTx" presStyleIdx="3" presStyleCnt="10">
        <dgm:presLayoutVars>
          <dgm:bulletEnabled val="1"/>
        </dgm:presLayoutVars>
      </dgm:prSet>
      <dgm:spPr/>
    </dgm:pt>
    <dgm:pt modelId="{D604EAC5-134A-46E5-863E-F95396D1FDE3}" type="pres">
      <dgm:prSet presAssocID="{B4C3A5FC-A9DF-4CD4-A27F-4471DD9ABA33}" presName="circleB" presStyleLbl="node1" presStyleIdx="3" presStyleCnt="10"/>
      <dgm:spPr/>
    </dgm:pt>
    <dgm:pt modelId="{65B05F11-E0EA-48DF-AC28-D1CD450832E8}" type="pres">
      <dgm:prSet presAssocID="{B4C3A5FC-A9DF-4CD4-A27F-4471DD9ABA33}" presName="spaceB" presStyleCnt="0"/>
      <dgm:spPr/>
    </dgm:pt>
    <dgm:pt modelId="{94A4C573-C727-4F3F-B12F-45D6471DC0DE}" type="pres">
      <dgm:prSet presAssocID="{F0120CE3-3C85-444D-A950-3362C83122FD}" presName="space" presStyleCnt="0"/>
      <dgm:spPr/>
    </dgm:pt>
    <dgm:pt modelId="{9A2BD17F-17B1-4175-AD0F-C446CCA253CA}" type="pres">
      <dgm:prSet presAssocID="{CA57D993-9DF5-489B-8482-D3A6C1D2835E}" presName="compositeA" presStyleCnt="0"/>
      <dgm:spPr/>
    </dgm:pt>
    <dgm:pt modelId="{87457B41-FC60-4254-B49C-FD88D46AB662}" type="pres">
      <dgm:prSet presAssocID="{CA57D993-9DF5-489B-8482-D3A6C1D2835E}" presName="textA" presStyleLbl="revTx" presStyleIdx="4" presStyleCnt="10">
        <dgm:presLayoutVars>
          <dgm:bulletEnabled val="1"/>
        </dgm:presLayoutVars>
      </dgm:prSet>
      <dgm:spPr/>
    </dgm:pt>
    <dgm:pt modelId="{F605061D-2205-4F55-8BC5-E54DF648FBA8}" type="pres">
      <dgm:prSet presAssocID="{CA57D993-9DF5-489B-8482-D3A6C1D2835E}" presName="circleA" presStyleLbl="node1" presStyleIdx="4" presStyleCnt="10"/>
      <dgm:spPr/>
    </dgm:pt>
    <dgm:pt modelId="{663B65C0-59D2-4A29-AF07-C254C4473F9B}" type="pres">
      <dgm:prSet presAssocID="{CA57D993-9DF5-489B-8482-D3A6C1D2835E}" presName="spaceA" presStyleCnt="0"/>
      <dgm:spPr/>
    </dgm:pt>
    <dgm:pt modelId="{C93028FC-6B55-41F9-9C81-F4380C9EF788}" type="pres">
      <dgm:prSet presAssocID="{F894D8EB-3757-4A37-85A3-7285B60F1AA1}" presName="space" presStyleCnt="0"/>
      <dgm:spPr/>
    </dgm:pt>
    <dgm:pt modelId="{605EEA5F-FB34-4298-A89B-703D5284872F}" type="pres">
      <dgm:prSet presAssocID="{17AC9B1C-4713-496D-B20E-FA5A9559298E}" presName="compositeB" presStyleCnt="0"/>
      <dgm:spPr/>
    </dgm:pt>
    <dgm:pt modelId="{EAEB2F0C-8403-48CD-A55F-DFCF9BAE42ED}" type="pres">
      <dgm:prSet presAssocID="{17AC9B1C-4713-496D-B20E-FA5A9559298E}" presName="textB" presStyleLbl="revTx" presStyleIdx="5" presStyleCnt="10">
        <dgm:presLayoutVars>
          <dgm:bulletEnabled val="1"/>
        </dgm:presLayoutVars>
      </dgm:prSet>
      <dgm:spPr/>
    </dgm:pt>
    <dgm:pt modelId="{03260E41-62E5-4EDA-8B0B-A57DFF3ABB30}" type="pres">
      <dgm:prSet presAssocID="{17AC9B1C-4713-496D-B20E-FA5A9559298E}" presName="circleB" presStyleLbl="node1" presStyleIdx="5" presStyleCnt="10"/>
      <dgm:spPr/>
    </dgm:pt>
    <dgm:pt modelId="{117A1A28-FDFB-48B0-BB1E-7191C929CBEF}" type="pres">
      <dgm:prSet presAssocID="{17AC9B1C-4713-496D-B20E-FA5A9559298E}" presName="spaceB" presStyleCnt="0"/>
      <dgm:spPr/>
    </dgm:pt>
    <dgm:pt modelId="{F6787457-1874-4F88-9578-BB97F65560A2}" type="pres">
      <dgm:prSet presAssocID="{C937462F-0F44-44EF-A45E-148A06F3CAE2}" presName="space" presStyleCnt="0"/>
      <dgm:spPr/>
    </dgm:pt>
    <dgm:pt modelId="{792ACDB6-963C-4EC5-AB76-C4BA7D32DACB}" type="pres">
      <dgm:prSet presAssocID="{5BA480D5-72B7-4E7E-8C93-AD1208C499D4}" presName="compositeA" presStyleCnt="0"/>
      <dgm:spPr/>
    </dgm:pt>
    <dgm:pt modelId="{67A80249-BA16-412B-894D-460ACEDB823F}" type="pres">
      <dgm:prSet presAssocID="{5BA480D5-72B7-4E7E-8C93-AD1208C499D4}" presName="textA" presStyleLbl="revTx" presStyleIdx="6" presStyleCnt="10">
        <dgm:presLayoutVars>
          <dgm:bulletEnabled val="1"/>
        </dgm:presLayoutVars>
      </dgm:prSet>
      <dgm:spPr/>
    </dgm:pt>
    <dgm:pt modelId="{A7FADC80-D34F-4E45-963E-33695E13FACA}" type="pres">
      <dgm:prSet presAssocID="{5BA480D5-72B7-4E7E-8C93-AD1208C499D4}" presName="circleA" presStyleLbl="node1" presStyleIdx="6" presStyleCnt="10"/>
      <dgm:spPr/>
    </dgm:pt>
    <dgm:pt modelId="{B6A68F2E-E3D5-40C5-84BD-34E781723A32}" type="pres">
      <dgm:prSet presAssocID="{5BA480D5-72B7-4E7E-8C93-AD1208C499D4}" presName="spaceA" presStyleCnt="0"/>
      <dgm:spPr/>
    </dgm:pt>
    <dgm:pt modelId="{E8A87144-FE97-45C4-8849-384A70D54951}" type="pres">
      <dgm:prSet presAssocID="{DA9DB956-F212-49B1-881E-C9FB52C5716D}" presName="space" presStyleCnt="0"/>
      <dgm:spPr/>
    </dgm:pt>
    <dgm:pt modelId="{D9392EBE-A1C2-4353-85B4-2DEDFC879166}" type="pres">
      <dgm:prSet presAssocID="{7B8264CA-97E2-42AF-92E9-6F5737C2FAB3}" presName="compositeB" presStyleCnt="0"/>
      <dgm:spPr/>
    </dgm:pt>
    <dgm:pt modelId="{B7B755C3-39CD-4CC8-8A34-F76407F290FB}" type="pres">
      <dgm:prSet presAssocID="{7B8264CA-97E2-42AF-92E9-6F5737C2FAB3}" presName="textB" presStyleLbl="revTx" presStyleIdx="7" presStyleCnt="10">
        <dgm:presLayoutVars>
          <dgm:bulletEnabled val="1"/>
        </dgm:presLayoutVars>
      </dgm:prSet>
      <dgm:spPr/>
    </dgm:pt>
    <dgm:pt modelId="{49DD538B-8003-4B16-B69C-1499B6BB91B0}" type="pres">
      <dgm:prSet presAssocID="{7B8264CA-97E2-42AF-92E9-6F5737C2FAB3}" presName="circleB" presStyleLbl="node1" presStyleIdx="7" presStyleCnt="10"/>
      <dgm:spPr/>
    </dgm:pt>
    <dgm:pt modelId="{549BC368-C2C1-4C32-BED8-6C32179F0551}" type="pres">
      <dgm:prSet presAssocID="{7B8264CA-97E2-42AF-92E9-6F5737C2FAB3}" presName="spaceB" presStyleCnt="0"/>
      <dgm:spPr/>
    </dgm:pt>
    <dgm:pt modelId="{94537B1B-4F51-4F32-AA9C-DF9367873A2D}" type="pres">
      <dgm:prSet presAssocID="{2FF23607-1104-4E30-BE12-533AAC6D4B48}" presName="space" presStyleCnt="0"/>
      <dgm:spPr/>
    </dgm:pt>
    <dgm:pt modelId="{23933D17-8E3B-427F-81C4-BBAA410E74CB}" type="pres">
      <dgm:prSet presAssocID="{F63FCDF4-AFB8-44A5-9DC9-E95672A75680}" presName="compositeA" presStyleCnt="0"/>
      <dgm:spPr/>
    </dgm:pt>
    <dgm:pt modelId="{418C0B27-40F4-42FD-B586-F9E641F4D71C}" type="pres">
      <dgm:prSet presAssocID="{F63FCDF4-AFB8-44A5-9DC9-E95672A75680}" presName="textA" presStyleLbl="revTx" presStyleIdx="8" presStyleCnt="10">
        <dgm:presLayoutVars>
          <dgm:bulletEnabled val="1"/>
        </dgm:presLayoutVars>
      </dgm:prSet>
      <dgm:spPr/>
    </dgm:pt>
    <dgm:pt modelId="{12FB77CE-0EC4-4627-8EA1-7EA4C1925E98}" type="pres">
      <dgm:prSet presAssocID="{F63FCDF4-AFB8-44A5-9DC9-E95672A75680}" presName="circleA" presStyleLbl="node1" presStyleIdx="8" presStyleCnt="10"/>
      <dgm:spPr/>
    </dgm:pt>
    <dgm:pt modelId="{82A6A508-0158-45F5-A024-E9A1A01C168D}" type="pres">
      <dgm:prSet presAssocID="{F63FCDF4-AFB8-44A5-9DC9-E95672A75680}" presName="spaceA" presStyleCnt="0"/>
      <dgm:spPr/>
    </dgm:pt>
    <dgm:pt modelId="{A21C8A13-AEB1-4C52-B96F-2E33172F4985}" type="pres">
      <dgm:prSet presAssocID="{B95A2EFB-900E-4AEA-9E33-C3393AA946A5}" presName="space" presStyleCnt="0"/>
      <dgm:spPr/>
    </dgm:pt>
    <dgm:pt modelId="{47C1B163-3CBC-4AEF-AE35-25D8266DF361}" type="pres">
      <dgm:prSet presAssocID="{9A4AC314-7501-416A-8E45-E9D75FAC722C}" presName="compositeB" presStyleCnt="0"/>
      <dgm:spPr/>
    </dgm:pt>
    <dgm:pt modelId="{5B387749-2A9C-4393-B28D-01B30D81CFCF}" type="pres">
      <dgm:prSet presAssocID="{9A4AC314-7501-416A-8E45-E9D75FAC722C}" presName="textB" presStyleLbl="revTx" presStyleIdx="9" presStyleCnt="10">
        <dgm:presLayoutVars>
          <dgm:bulletEnabled val="1"/>
        </dgm:presLayoutVars>
      </dgm:prSet>
      <dgm:spPr/>
    </dgm:pt>
    <dgm:pt modelId="{3E19767A-F45A-4B74-B5B8-BBF346445CE6}" type="pres">
      <dgm:prSet presAssocID="{9A4AC314-7501-416A-8E45-E9D75FAC722C}" presName="circleB" presStyleLbl="node1" presStyleIdx="9" presStyleCnt="10"/>
      <dgm:spPr/>
    </dgm:pt>
    <dgm:pt modelId="{2645D8C8-E215-41D0-9B57-5A46FF6D3ABA}" type="pres">
      <dgm:prSet presAssocID="{9A4AC314-7501-416A-8E45-E9D75FAC722C}" presName="spaceB" presStyleCnt="0"/>
      <dgm:spPr/>
    </dgm:pt>
  </dgm:ptLst>
  <dgm:cxnLst>
    <dgm:cxn modelId="{7226E404-CD98-41F9-B037-839712B4301D}" srcId="{20252477-D20F-4DE1-B321-C12F3E9ABECD}" destId="{9718C8E2-56C4-4126-BEE1-65B4422519A0}" srcOrd="1" destOrd="0" parTransId="{8CEA2F7B-28FB-4689-8B63-29FFA66CD535}" sibTransId="{BC3DEE5F-DDCF-41FE-98D5-EDD0C966B8DF}"/>
    <dgm:cxn modelId="{0318000B-F73F-476E-A453-697AF349E2DB}" srcId="{20252477-D20F-4DE1-B321-C12F3E9ABECD}" destId="{9A4AC314-7501-416A-8E45-E9D75FAC722C}" srcOrd="9" destOrd="0" parTransId="{1C6B270B-7E62-4457-9341-B4CF9DA23F00}" sibTransId="{9DE5923E-0E71-4710-B936-1E847BCFD8B7}"/>
    <dgm:cxn modelId="{F8350D0E-172D-42AB-AD84-40CA865A19A5}" type="presOf" srcId="{17AC9B1C-4713-496D-B20E-FA5A9559298E}" destId="{EAEB2F0C-8403-48CD-A55F-DFCF9BAE42ED}" srcOrd="0" destOrd="0" presId="urn:microsoft.com/office/officeart/2005/8/layout/hProcess11"/>
    <dgm:cxn modelId="{07329A17-0571-43E5-A145-8274CE89D071}" type="presOf" srcId="{B4C3A5FC-A9DF-4CD4-A27F-4471DD9ABA33}" destId="{EDCD3E0E-2324-4AD8-A784-FA9B608E31ED}" srcOrd="0" destOrd="0" presId="urn:microsoft.com/office/officeart/2005/8/layout/hProcess11"/>
    <dgm:cxn modelId="{168B541A-64E7-4462-98B3-BABAE224AFE5}" type="presOf" srcId="{8C1EEDB9-DACB-46DD-9382-BD1723EA1273}" destId="{4D65C75B-747A-4178-BD0E-855545372354}" srcOrd="0" destOrd="0" presId="urn:microsoft.com/office/officeart/2005/8/layout/hProcess11"/>
    <dgm:cxn modelId="{E6923B23-8D44-4B0A-9799-92AD89EF51EF}" type="presOf" srcId="{CA57D993-9DF5-489B-8482-D3A6C1D2835E}" destId="{87457B41-FC60-4254-B49C-FD88D46AB662}" srcOrd="0" destOrd="0" presId="urn:microsoft.com/office/officeart/2005/8/layout/hProcess11"/>
    <dgm:cxn modelId="{9DD35431-1D53-4FFA-94A4-01CDABD24DEF}" srcId="{20252477-D20F-4DE1-B321-C12F3E9ABECD}" destId="{CA57D993-9DF5-489B-8482-D3A6C1D2835E}" srcOrd="4" destOrd="0" parTransId="{DF5256C5-E0D6-44BB-AFEB-F2FDB32D0230}" sibTransId="{F894D8EB-3757-4A37-85A3-7285B60F1AA1}"/>
    <dgm:cxn modelId="{CB2A0832-D9A3-4709-BCB1-D11D66558D67}" type="presOf" srcId="{5BA480D5-72B7-4E7E-8C93-AD1208C499D4}" destId="{67A80249-BA16-412B-894D-460ACEDB823F}" srcOrd="0" destOrd="0" presId="urn:microsoft.com/office/officeart/2005/8/layout/hProcess11"/>
    <dgm:cxn modelId="{0CF8FC3D-C413-4E4D-8E20-870F1EE2DD11}" type="presOf" srcId="{9A4AC314-7501-416A-8E45-E9D75FAC722C}" destId="{5B387749-2A9C-4393-B28D-01B30D81CFCF}" srcOrd="0" destOrd="0" presId="urn:microsoft.com/office/officeart/2005/8/layout/hProcess11"/>
    <dgm:cxn modelId="{D29A2C67-CAC2-4FBF-BDB5-831753E09823}" type="presOf" srcId="{9718C8E2-56C4-4126-BEE1-65B4422519A0}" destId="{67837764-B33E-4072-B7AA-17FA39C4245C}" srcOrd="0" destOrd="0" presId="urn:microsoft.com/office/officeart/2005/8/layout/hProcess11"/>
    <dgm:cxn modelId="{C3F3D671-6EFE-4DCD-9512-660D83E707D0}" srcId="{20252477-D20F-4DE1-B321-C12F3E9ABECD}" destId="{F63FCDF4-AFB8-44A5-9DC9-E95672A75680}" srcOrd="8" destOrd="0" parTransId="{04BA244B-0ED7-413A-9235-4929AE8A5EE7}" sibTransId="{B95A2EFB-900E-4AEA-9E33-C3393AA946A5}"/>
    <dgm:cxn modelId="{AD627F76-ACD1-455C-91EB-A73D032C8FCD}" srcId="{20252477-D20F-4DE1-B321-C12F3E9ABECD}" destId="{B4C3A5FC-A9DF-4CD4-A27F-4471DD9ABA33}" srcOrd="3" destOrd="0" parTransId="{9E6F3F2B-C6F5-42D0-9C80-351EBCFC74E3}" sibTransId="{F0120CE3-3C85-444D-A950-3362C83122FD}"/>
    <dgm:cxn modelId="{51E0BC84-1602-44B6-BBFB-0BAF7B4F4940}" srcId="{20252477-D20F-4DE1-B321-C12F3E9ABECD}" destId="{17AC9B1C-4713-496D-B20E-FA5A9559298E}" srcOrd="5" destOrd="0" parTransId="{32859C57-6910-4951-8A3B-99CBD84AE5F7}" sibTransId="{C937462F-0F44-44EF-A45E-148A06F3CAE2}"/>
    <dgm:cxn modelId="{D5EA1D8D-D117-4A5A-9C58-7FD9BF2747CF}" type="presOf" srcId="{20252477-D20F-4DE1-B321-C12F3E9ABECD}" destId="{D52E28AF-12CE-49C9-821B-3717D0EF6466}" srcOrd="0" destOrd="0" presId="urn:microsoft.com/office/officeart/2005/8/layout/hProcess11"/>
    <dgm:cxn modelId="{80189298-A03C-493B-AD05-001CB800A9D6}" type="presOf" srcId="{F63FCDF4-AFB8-44A5-9DC9-E95672A75680}" destId="{418C0B27-40F4-42FD-B586-F9E641F4D71C}" srcOrd="0" destOrd="0" presId="urn:microsoft.com/office/officeart/2005/8/layout/hProcess11"/>
    <dgm:cxn modelId="{5159ADA7-38EA-42B6-BC52-4F0EA3F81D37}" type="presOf" srcId="{F41E77BB-F8E4-489D-9F8A-CAE379101095}" destId="{5A62F0E5-3D90-4295-A77A-AD6A94694572}" srcOrd="0" destOrd="0" presId="urn:microsoft.com/office/officeart/2005/8/layout/hProcess11"/>
    <dgm:cxn modelId="{E81360BC-8DFA-43F6-8976-D027476F1660}" srcId="{20252477-D20F-4DE1-B321-C12F3E9ABECD}" destId="{8C1EEDB9-DACB-46DD-9382-BD1723EA1273}" srcOrd="2" destOrd="0" parTransId="{6C65D33E-1178-4106-8196-F96658A5AB31}" sibTransId="{75F92D66-4957-4D4B-9C1D-C365770EF601}"/>
    <dgm:cxn modelId="{53ACFACD-E245-4290-AD64-A229465DE8CF}" srcId="{20252477-D20F-4DE1-B321-C12F3E9ABECD}" destId="{F41E77BB-F8E4-489D-9F8A-CAE379101095}" srcOrd="0" destOrd="0" parTransId="{C7FA7B6B-5797-42CE-8578-61959EFC7EE5}" sibTransId="{47396F08-6154-4AAD-9118-F3BC0578863E}"/>
    <dgm:cxn modelId="{8CFC8AD0-99EB-4E28-979D-3B084A17E44F}" srcId="{20252477-D20F-4DE1-B321-C12F3E9ABECD}" destId="{5BA480D5-72B7-4E7E-8C93-AD1208C499D4}" srcOrd="6" destOrd="0" parTransId="{0C07656C-AF4E-4639-A01A-0545C02E398B}" sibTransId="{DA9DB956-F212-49B1-881E-C9FB52C5716D}"/>
    <dgm:cxn modelId="{E10E5ED7-7FC6-4D40-87BE-892A3C89474C}" srcId="{20252477-D20F-4DE1-B321-C12F3E9ABECD}" destId="{7B8264CA-97E2-42AF-92E9-6F5737C2FAB3}" srcOrd="7" destOrd="0" parTransId="{A85D3EAA-6573-4A26-B636-C667A8228427}" sibTransId="{2FF23607-1104-4E30-BE12-533AAC6D4B48}"/>
    <dgm:cxn modelId="{42B07BD9-9AFC-4B0A-949A-3075005B0781}" type="presOf" srcId="{7B8264CA-97E2-42AF-92E9-6F5737C2FAB3}" destId="{B7B755C3-39CD-4CC8-8A34-F76407F290FB}" srcOrd="0" destOrd="0" presId="urn:microsoft.com/office/officeart/2005/8/layout/hProcess11"/>
    <dgm:cxn modelId="{E9A37E18-6874-4897-BBE7-D9EBFB0CC913}" type="presParOf" srcId="{D52E28AF-12CE-49C9-821B-3717D0EF6466}" destId="{D8778CA7-5BDB-4FD8-A5A6-17DC8982C6B9}" srcOrd="0" destOrd="0" presId="urn:microsoft.com/office/officeart/2005/8/layout/hProcess11"/>
    <dgm:cxn modelId="{380C3CA2-3483-4555-B050-3C0A4636E496}" type="presParOf" srcId="{D52E28AF-12CE-49C9-821B-3717D0EF6466}" destId="{EB9CC9E3-45CF-460B-9EE0-8F40361A0376}" srcOrd="1" destOrd="0" presId="urn:microsoft.com/office/officeart/2005/8/layout/hProcess11"/>
    <dgm:cxn modelId="{E20B7CB8-0385-4924-B8A3-95E17B9A07C7}" type="presParOf" srcId="{EB9CC9E3-45CF-460B-9EE0-8F40361A0376}" destId="{42C6F76C-2404-49FF-B47A-19CCE71BEC54}" srcOrd="0" destOrd="0" presId="urn:microsoft.com/office/officeart/2005/8/layout/hProcess11"/>
    <dgm:cxn modelId="{C8D5240D-B7EE-4073-8EAA-D3FE8C0BFFED}" type="presParOf" srcId="{42C6F76C-2404-49FF-B47A-19CCE71BEC54}" destId="{5A62F0E5-3D90-4295-A77A-AD6A94694572}" srcOrd="0" destOrd="0" presId="urn:microsoft.com/office/officeart/2005/8/layout/hProcess11"/>
    <dgm:cxn modelId="{7A50DD44-87B7-4DF3-90FC-6B54D07CB4D8}" type="presParOf" srcId="{42C6F76C-2404-49FF-B47A-19CCE71BEC54}" destId="{2A32CB3A-E077-439C-9876-FCE809351B8F}" srcOrd="1" destOrd="0" presId="urn:microsoft.com/office/officeart/2005/8/layout/hProcess11"/>
    <dgm:cxn modelId="{85DF3BD2-58EC-43FB-9B7C-830652261480}" type="presParOf" srcId="{42C6F76C-2404-49FF-B47A-19CCE71BEC54}" destId="{53C61CDF-B22F-4C74-AC84-8824F4CD3F6D}" srcOrd="2" destOrd="0" presId="urn:microsoft.com/office/officeart/2005/8/layout/hProcess11"/>
    <dgm:cxn modelId="{03300E3A-ADE8-4CFE-B83E-30A5C95257B1}" type="presParOf" srcId="{EB9CC9E3-45CF-460B-9EE0-8F40361A0376}" destId="{105B93A1-F185-4C29-BEB9-3D9ED36C933D}" srcOrd="1" destOrd="0" presId="urn:microsoft.com/office/officeart/2005/8/layout/hProcess11"/>
    <dgm:cxn modelId="{F0C32EFA-08BF-46EE-9967-08EEFF641492}" type="presParOf" srcId="{EB9CC9E3-45CF-460B-9EE0-8F40361A0376}" destId="{D21FE9F8-99ED-45E5-9A03-63E69A5E4446}" srcOrd="2" destOrd="0" presId="urn:microsoft.com/office/officeart/2005/8/layout/hProcess11"/>
    <dgm:cxn modelId="{4246CEA2-622D-4522-A4BE-48C2C34E1225}" type="presParOf" srcId="{D21FE9F8-99ED-45E5-9A03-63E69A5E4446}" destId="{67837764-B33E-4072-B7AA-17FA39C4245C}" srcOrd="0" destOrd="0" presId="urn:microsoft.com/office/officeart/2005/8/layout/hProcess11"/>
    <dgm:cxn modelId="{4F1EE998-7095-4269-8DA8-0FBCBD98FDF8}" type="presParOf" srcId="{D21FE9F8-99ED-45E5-9A03-63E69A5E4446}" destId="{0FA541D7-2F6C-42C8-A446-CCC137D70E56}" srcOrd="1" destOrd="0" presId="urn:microsoft.com/office/officeart/2005/8/layout/hProcess11"/>
    <dgm:cxn modelId="{E678969A-6A11-4537-8B5C-82BF7E6119CD}" type="presParOf" srcId="{D21FE9F8-99ED-45E5-9A03-63E69A5E4446}" destId="{78539C13-AB70-4298-9872-43784CBA559D}" srcOrd="2" destOrd="0" presId="urn:microsoft.com/office/officeart/2005/8/layout/hProcess11"/>
    <dgm:cxn modelId="{CD911AE6-80D0-4AEA-B808-9176962F6AB7}" type="presParOf" srcId="{EB9CC9E3-45CF-460B-9EE0-8F40361A0376}" destId="{2F4289C3-6DB7-4C82-AEE1-020566EBC312}" srcOrd="3" destOrd="0" presId="urn:microsoft.com/office/officeart/2005/8/layout/hProcess11"/>
    <dgm:cxn modelId="{1A3D881A-3223-4896-9D57-FB50F9F46E79}" type="presParOf" srcId="{EB9CC9E3-45CF-460B-9EE0-8F40361A0376}" destId="{7C597E81-7F31-43FB-B610-219D272C3FB3}" srcOrd="4" destOrd="0" presId="urn:microsoft.com/office/officeart/2005/8/layout/hProcess11"/>
    <dgm:cxn modelId="{04C5E91F-72B0-448E-A28E-A7E216EB93B1}" type="presParOf" srcId="{7C597E81-7F31-43FB-B610-219D272C3FB3}" destId="{4D65C75B-747A-4178-BD0E-855545372354}" srcOrd="0" destOrd="0" presId="urn:microsoft.com/office/officeart/2005/8/layout/hProcess11"/>
    <dgm:cxn modelId="{0917A975-44E6-4367-AF45-C3FB0268B0A2}" type="presParOf" srcId="{7C597E81-7F31-43FB-B610-219D272C3FB3}" destId="{945761CD-DF12-4FFF-A82C-18CAD6A6D2BE}" srcOrd="1" destOrd="0" presId="urn:microsoft.com/office/officeart/2005/8/layout/hProcess11"/>
    <dgm:cxn modelId="{A25D4650-6AB1-4057-99B9-410E53AD9591}" type="presParOf" srcId="{7C597E81-7F31-43FB-B610-219D272C3FB3}" destId="{02B8D0C8-54CB-449A-BC35-D52A0CBB6024}" srcOrd="2" destOrd="0" presId="urn:microsoft.com/office/officeart/2005/8/layout/hProcess11"/>
    <dgm:cxn modelId="{691785DE-2D7B-403E-8BDE-BEC394919BFE}" type="presParOf" srcId="{EB9CC9E3-45CF-460B-9EE0-8F40361A0376}" destId="{29830E46-EDA7-4651-9E02-699F94E58B01}" srcOrd="5" destOrd="0" presId="urn:microsoft.com/office/officeart/2005/8/layout/hProcess11"/>
    <dgm:cxn modelId="{27AD71C2-0AA2-4B58-8F62-82C852DACC82}" type="presParOf" srcId="{EB9CC9E3-45CF-460B-9EE0-8F40361A0376}" destId="{28F43968-2ECE-433F-B2C4-715D8CDF02C1}" srcOrd="6" destOrd="0" presId="urn:microsoft.com/office/officeart/2005/8/layout/hProcess11"/>
    <dgm:cxn modelId="{240AD4F0-13FA-408C-BFCF-35EDC273C285}" type="presParOf" srcId="{28F43968-2ECE-433F-B2C4-715D8CDF02C1}" destId="{EDCD3E0E-2324-4AD8-A784-FA9B608E31ED}" srcOrd="0" destOrd="0" presId="urn:microsoft.com/office/officeart/2005/8/layout/hProcess11"/>
    <dgm:cxn modelId="{0EBB3073-3750-4EAC-B11A-A150A95159FD}" type="presParOf" srcId="{28F43968-2ECE-433F-B2C4-715D8CDF02C1}" destId="{D604EAC5-134A-46E5-863E-F95396D1FDE3}" srcOrd="1" destOrd="0" presId="urn:microsoft.com/office/officeart/2005/8/layout/hProcess11"/>
    <dgm:cxn modelId="{A86196A4-C90F-423E-951F-1E1938F021A8}" type="presParOf" srcId="{28F43968-2ECE-433F-B2C4-715D8CDF02C1}" destId="{65B05F11-E0EA-48DF-AC28-D1CD450832E8}" srcOrd="2" destOrd="0" presId="urn:microsoft.com/office/officeart/2005/8/layout/hProcess11"/>
    <dgm:cxn modelId="{7B69B4D8-FF5A-4930-89E2-AD7FBC417A62}" type="presParOf" srcId="{EB9CC9E3-45CF-460B-9EE0-8F40361A0376}" destId="{94A4C573-C727-4F3F-B12F-45D6471DC0DE}" srcOrd="7" destOrd="0" presId="urn:microsoft.com/office/officeart/2005/8/layout/hProcess11"/>
    <dgm:cxn modelId="{CBF87238-BA29-45D3-91C6-A65C547DA0BC}" type="presParOf" srcId="{EB9CC9E3-45CF-460B-9EE0-8F40361A0376}" destId="{9A2BD17F-17B1-4175-AD0F-C446CCA253CA}" srcOrd="8" destOrd="0" presId="urn:microsoft.com/office/officeart/2005/8/layout/hProcess11"/>
    <dgm:cxn modelId="{0D5FF427-0BE5-4E36-938C-D76CDA05F601}" type="presParOf" srcId="{9A2BD17F-17B1-4175-AD0F-C446CCA253CA}" destId="{87457B41-FC60-4254-B49C-FD88D46AB662}" srcOrd="0" destOrd="0" presId="urn:microsoft.com/office/officeart/2005/8/layout/hProcess11"/>
    <dgm:cxn modelId="{BE8981C2-157D-4174-B8AD-67D03AEA3CAF}" type="presParOf" srcId="{9A2BD17F-17B1-4175-AD0F-C446CCA253CA}" destId="{F605061D-2205-4F55-8BC5-E54DF648FBA8}" srcOrd="1" destOrd="0" presId="urn:microsoft.com/office/officeart/2005/8/layout/hProcess11"/>
    <dgm:cxn modelId="{E9757D41-5524-47D0-88AD-C6B5B2A2ACDC}" type="presParOf" srcId="{9A2BD17F-17B1-4175-AD0F-C446CCA253CA}" destId="{663B65C0-59D2-4A29-AF07-C254C4473F9B}" srcOrd="2" destOrd="0" presId="urn:microsoft.com/office/officeart/2005/8/layout/hProcess11"/>
    <dgm:cxn modelId="{D99F3560-9E0E-4482-887A-28E73A3581DC}" type="presParOf" srcId="{EB9CC9E3-45CF-460B-9EE0-8F40361A0376}" destId="{C93028FC-6B55-41F9-9C81-F4380C9EF788}" srcOrd="9" destOrd="0" presId="urn:microsoft.com/office/officeart/2005/8/layout/hProcess11"/>
    <dgm:cxn modelId="{B83FCCA1-B2DA-4845-976A-06CF063D8529}" type="presParOf" srcId="{EB9CC9E3-45CF-460B-9EE0-8F40361A0376}" destId="{605EEA5F-FB34-4298-A89B-703D5284872F}" srcOrd="10" destOrd="0" presId="urn:microsoft.com/office/officeart/2005/8/layout/hProcess11"/>
    <dgm:cxn modelId="{5029E903-A4D5-4379-94EA-A982406ABC51}" type="presParOf" srcId="{605EEA5F-FB34-4298-A89B-703D5284872F}" destId="{EAEB2F0C-8403-48CD-A55F-DFCF9BAE42ED}" srcOrd="0" destOrd="0" presId="urn:microsoft.com/office/officeart/2005/8/layout/hProcess11"/>
    <dgm:cxn modelId="{6DD7788A-CE77-46BF-AF66-D2117B9A8144}" type="presParOf" srcId="{605EEA5F-FB34-4298-A89B-703D5284872F}" destId="{03260E41-62E5-4EDA-8B0B-A57DFF3ABB30}" srcOrd="1" destOrd="0" presId="urn:microsoft.com/office/officeart/2005/8/layout/hProcess11"/>
    <dgm:cxn modelId="{276DB2A4-6383-43D6-B05A-57778A94CF67}" type="presParOf" srcId="{605EEA5F-FB34-4298-A89B-703D5284872F}" destId="{117A1A28-FDFB-48B0-BB1E-7191C929CBEF}" srcOrd="2" destOrd="0" presId="urn:microsoft.com/office/officeart/2005/8/layout/hProcess11"/>
    <dgm:cxn modelId="{1B4FD356-5A98-490A-904C-2E0987FDCEB5}" type="presParOf" srcId="{EB9CC9E3-45CF-460B-9EE0-8F40361A0376}" destId="{F6787457-1874-4F88-9578-BB97F65560A2}" srcOrd="11" destOrd="0" presId="urn:microsoft.com/office/officeart/2005/8/layout/hProcess11"/>
    <dgm:cxn modelId="{CDE11912-F9D0-4665-9E11-A9DD6F7FC434}" type="presParOf" srcId="{EB9CC9E3-45CF-460B-9EE0-8F40361A0376}" destId="{792ACDB6-963C-4EC5-AB76-C4BA7D32DACB}" srcOrd="12" destOrd="0" presId="urn:microsoft.com/office/officeart/2005/8/layout/hProcess11"/>
    <dgm:cxn modelId="{E9F5CCB6-16A6-452C-B189-E6CA6C117037}" type="presParOf" srcId="{792ACDB6-963C-4EC5-AB76-C4BA7D32DACB}" destId="{67A80249-BA16-412B-894D-460ACEDB823F}" srcOrd="0" destOrd="0" presId="urn:microsoft.com/office/officeart/2005/8/layout/hProcess11"/>
    <dgm:cxn modelId="{9073E101-CF1C-4937-B4AF-BCD21CA2DF55}" type="presParOf" srcId="{792ACDB6-963C-4EC5-AB76-C4BA7D32DACB}" destId="{A7FADC80-D34F-4E45-963E-33695E13FACA}" srcOrd="1" destOrd="0" presId="urn:microsoft.com/office/officeart/2005/8/layout/hProcess11"/>
    <dgm:cxn modelId="{51ECCF51-EC8D-42E8-87CA-E6752036C834}" type="presParOf" srcId="{792ACDB6-963C-4EC5-AB76-C4BA7D32DACB}" destId="{B6A68F2E-E3D5-40C5-84BD-34E781723A32}" srcOrd="2" destOrd="0" presId="urn:microsoft.com/office/officeart/2005/8/layout/hProcess11"/>
    <dgm:cxn modelId="{3110AC41-67EE-4A51-96DA-142188BBD955}" type="presParOf" srcId="{EB9CC9E3-45CF-460B-9EE0-8F40361A0376}" destId="{E8A87144-FE97-45C4-8849-384A70D54951}" srcOrd="13" destOrd="0" presId="urn:microsoft.com/office/officeart/2005/8/layout/hProcess11"/>
    <dgm:cxn modelId="{D4B870D5-D6D1-4D7A-9BE1-8297E2F9CEEB}" type="presParOf" srcId="{EB9CC9E3-45CF-460B-9EE0-8F40361A0376}" destId="{D9392EBE-A1C2-4353-85B4-2DEDFC879166}" srcOrd="14" destOrd="0" presId="urn:microsoft.com/office/officeart/2005/8/layout/hProcess11"/>
    <dgm:cxn modelId="{8F937FEB-125A-43A6-941B-DBCC6E1E19F4}" type="presParOf" srcId="{D9392EBE-A1C2-4353-85B4-2DEDFC879166}" destId="{B7B755C3-39CD-4CC8-8A34-F76407F290FB}" srcOrd="0" destOrd="0" presId="urn:microsoft.com/office/officeart/2005/8/layout/hProcess11"/>
    <dgm:cxn modelId="{B0315362-1FAB-4614-86D8-BAFE8986001A}" type="presParOf" srcId="{D9392EBE-A1C2-4353-85B4-2DEDFC879166}" destId="{49DD538B-8003-4B16-B69C-1499B6BB91B0}" srcOrd="1" destOrd="0" presId="urn:microsoft.com/office/officeart/2005/8/layout/hProcess11"/>
    <dgm:cxn modelId="{17DA2277-8B98-44C7-8BE6-01C13130C259}" type="presParOf" srcId="{D9392EBE-A1C2-4353-85B4-2DEDFC879166}" destId="{549BC368-C2C1-4C32-BED8-6C32179F0551}" srcOrd="2" destOrd="0" presId="urn:microsoft.com/office/officeart/2005/8/layout/hProcess11"/>
    <dgm:cxn modelId="{B8F30D89-5961-4579-AC94-B2978967F678}" type="presParOf" srcId="{EB9CC9E3-45CF-460B-9EE0-8F40361A0376}" destId="{94537B1B-4F51-4F32-AA9C-DF9367873A2D}" srcOrd="15" destOrd="0" presId="urn:microsoft.com/office/officeart/2005/8/layout/hProcess11"/>
    <dgm:cxn modelId="{0C831EEA-9352-4181-ACF5-6F361A471D7B}" type="presParOf" srcId="{EB9CC9E3-45CF-460B-9EE0-8F40361A0376}" destId="{23933D17-8E3B-427F-81C4-BBAA410E74CB}" srcOrd="16" destOrd="0" presId="urn:microsoft.com/office/officeart/2005/8/layout/hProcess11"/>
    <dgm:cxn modelId="{1B927BF4-922E-42CA-BFCA-EFE0EAC81BE1}" type="presParOf" srcId="{23933D17-8E3B-427F-81C4-BBAA410E74CB}" destId="{418C0B27-40F4-42FD-B586-F9E641F4D71C}" srcOrd="0" destOrd="0" presId="urn:microsoft.com/office/officeart/2005/8/layout/hProcess11"/>
    <dgm:cxn modelId="{BA8B05A0-ABD1-4670-B0B9-FFBC5141F3F5}" type="presParOf" srcId="{23933D17-8E3B-427F-81C4-BBAA410E74CB}" destId="{12FB77CE-0EC4-4627-8EA1-7EA4C1925E98}" srcOrd="1" destOrd="0" presId="urn:microsoft.com/office/officeart/2005/8/layout/hProcess11"/>
    <dgm:cxn modelId="{C5DDD77A-8B25-4BED-8BFB-95BF9714C895}" type="presParOf" srcId="{23933D17-8E3B-427F-81C4-BBAA410E74CB}" destId="{82A6A508-0158-45F5-A024-E9A1A01C168D}" srcOrd="2" destOrd="0" presId="urn:microsoft.com/office/officeart/2005/8/layout/hProcess11"/>
    <dgm:cxn modelId="{8C22835F-E35F-4127-937A-8B284A069CC2}" type="presParOf" srcId="{EB9CC9E3-45CF-460B-9EE0-8F40361A0376}" destId="{A21C8A13-AEB1-4C52-B96F-2E33172F4985}" srcOrd="17" destOrd="0" presId="urn:microsoft.com/office/officeart/2005/8/layout/hProcess11"/>
    <dgm:cxn modelId="{6C14EB11-9DB2-425D-BDA6-4C7088E1CB61}" type="presParOf" srcId="{EB9CC9E3-45CF-460B-9EE0-8F40361A0376}" destId="{47C1B163-3CBC-4AEF-AE35-25D8266DF361}" srcOrd="18" destOrd="0" presId="urn:microsoft.com/office/officeart/2005/8/layout/hProcess11"/>
    <dgm:cxn modelId="{8386CF29-DAF0-4686-BF4F-A90D4C60B339}" type="presParOf" srcId="{47C1B163-3CBC-4AEF-AE35-25D8266DF361}" destId="{5B387749-2A9C-4393-B28D-01B30D81CFCF}" srcOrd="0" destOrd="0" presId="urn:microsoft.com/office/officeart/2005/8/layout/hProcess11"/>
    <dgm:cxn modelId="{BFFFB1B2-98B6-4DA8-BFCF-6B497311867A}" type="presParOf" srcId="{47C1B163-3CBC-4AEF-AE35-25D8266DF361}" destId="{3E19767A-F45A-4B74-B5B8-BBF346445CE6}" srcOrd="1" destOrd="0" presId="urn:microsoft.com/office/officeart/2005/8/layout/hProcess11"/>
    <dgm:cxn modelId="{B683DE33-A806-4C81-AB7D-447F5E5C16DB}" type="presParOf" srcId="{47C1B163-3CBC-4AEF-AE35-25D8266DF361}" destId="{2645D8C8-E215-41D0-9B57-5A46FF6D3AB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78CA7-5BDB-4FD8-A5A6-17DC8982C6B9}">
      <dsp:nvSpPr>
        <dsp:cNvPr id="0" name=""/>
        <dsp:cNvSpPr/>
      </dsp:nvSpPr>
      <dsp:spPr>
        <a:xfrm>
          <a:off x="0" y="1390014"/>
          <a:ext cx="10727267" cy="185335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62F0E5-3D90-4295-A77A-AD6A94694572}">
      <dsp:nvSpPr>
        <dsp:cNvPr id="0" name=""/>
        <dsp:cNvSpPr/>
      </dsp:nvSpPr>
      <dsp:spPr>
        <a:xfrm>
          <a:off x="5686" y="0"/>
          <a:ext cx="922791" cy="1853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u="sng" kern="1200" dirty="0"/>
            <a:t>May 2018 </a:t>
          </a:r>
          <a:r>
            <a:rPr lang="en-US" sz="900" kern="1200" dirty="0"/>
            <a:t>Leankit Introduction in IIM Receiving Inspection</a:t>
          </a:r>
        </a:p>
      </dsp:txBody>
      <dsp:txXfrm>
        <a:off x="5686" y="0"/>
        <a:ext cx="922791" cy="1853353"/>
      </dsp:txXfrm>
    </dsp:sp>
    <dsp:sp modelId="{2A32CB3A-E077-439C-9876-FCE809351B8F}">
      <dsp:nvSpPr>
        <dsp:cNvPr id="0" name=""/>
        <dsp:cNvSpPr/>
      </dsp:nvSpPr>
      <dsp:spPr>
        <a:xfrm>
          <a:off x="235412" y="2085022"/>
          <a:ext cx="463338" cy="463338"/>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837764-B33E-4072-B7AA-17FA39C4245C}">
      <dsp:nvSpPr>
        <dsp:cNvPr id="0" name=""/>
        <dsp:cNvSpPr/>
      </dsp:nvSpPr>
      <dsp:spPr>
        <a:xfrm>
          <a:off x="974617" y="2780029"/>
          <a:ext cx="922791" cy="1853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u="sng" kern="1200" dirty="0"/>
            <a:t>Sept. 2018  </a:t>
          </a:r>
          <a:r>
            <a:rPr lang="en-US" sz="900" kern="1200" dirty="0"/>
            <a:t> First ever JDE to leankit integration GO LIVE</a:t>
          </a:r>
        </a:p>
      </dsp:txBody>
      <dsp:txXfrm>
        <a:off x="974617" y="2780029"/>
        <a:ext cx="922791" cy="1853353"/>
      </dsp:txXfrm>
    </dsp:sp>
    <dsp:sp modelId="{0FA541D7-2F6C-42C8-A446-CCC137D70E56}">
      <dsp:nvSpPr>
        <dsp:cNvPr id="0" name=""/>
        <dsp:cNvSpPr/>
      </dsp:nvSpPr>
      <dsp:spPr>
        <a:xfrm>
          <a:off x="1204343" y="2085022"/>
          <a:ext cx="463338" cy="463338"/>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65C75B-747A-4178-BD0E-855545372354}">
      <dsp:nvSpPr>
        <dsp:cNvPr id="0" name=""/>
        <dsp:cNvSpPr/>
      </dsp:nvSpPr>
      <dsp:spPr>
        <a:xfrm>
          <a:off x="1943547" y="0"/>
          <a:ext cx="922791" cy="1853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u="sng" kern="1200" dirty="0"/>
            <a:t>Dec. 2018</a:t>
          </a:r>
          <a:r>
            <a:rPr lang="en-US" sz="900" u="none" kern="1200" dirty="0"/>
            <a:t>    </a:t>
          </a:r>
          <a:r>
            <a:rPr lang="en-US" sz="900" kern="1200" dirty="0"/>
            <a:t>First year ended with 77 Licenses</a:t>
          </a:r>
        </a:p>
      </dsp:txBody>
      <dsp:txXfrm>
        <a:off x="1943547" y="0"/>
        <a:ext cx="922791" cy="1853353"/>
      </dsp:txXfrm>
    </dsp:sp>
    <dsp:sp modelId="{945761CD-DF12-4FFF-A82C-18CAD6A6D2BE}">
      <dsp:nvSpPr>
        <dsp:cNvPr id="0" name=""/>
        <dsp:cNvSpPr/>
      </dsp:nvSpPr>
      <dsp:spPr>
        <a:xfrm>
          <a:off x="2173274" y="2085022"/>
          <a:ext cx="463338" cy="463338"/>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CD3E0E-2324-4AD8-A784-FA9B608E31ED}">
      <dsp:nvSpPr>
        <dsp:cNvPr id="0" name=""/>
        <dsp:cNvSpPr/>
      </dsp:nvSpPr>
      <dsp:spPr>
        <a:xfrm>
          <a:off x="2912478" y="2780029"/>
          <a:ext cx="922791" cy="1853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u="sng" kern="1200" dirty="0"/>
            <a:t>Jan. 2019</a:t>
          </a:r>
          <a:r>
            <a:rPr lang="en-US" sz="900" kern="1200" dirty="0"/>
            <a:t> Introduction of Zapier application to expand Leankit Usage for communication</a:t>
          </a:r>
        </a:p>
      </dsp:txBody>
      <dsp:txXfrm>
        <a:off x="2912478" y="2780029"/>
        <a:ext cx="922791" cy="1853353"/>
      </dsp:txXfrm>
    </dsp:sp>
    <dsp:sp modelId="{D604EAC5-134A-46E5-863E-F95396D1FDE3}">
      <dsp:nvSpPr>
        <dsp:cNvPr id="0" name=""/>
        <dsp:cNvSpPr/>
      </dsp:nvSpPr>
      <dsp:spPr>
        <a:xfrm>
          <a:off x="3142204" y="2085022"/>
          <a:ext cx="463338" cy="463338"/>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57B41-FC60-4254-B49C-FD88D46AB662}">
      <dsp:nvSpPr>
        <dsp:cNvPr id="0" name=""/>
        <dsp:cNvSpPr/>
      </dsp:nvSpPr>
      <dsp:spPr>
        <a:xfrm>
          <a:off x="3881409" y="0"/>
          <a:ext cx="922791" cy="1853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u="sng" kern="1200" dirty="0"/>
            <a:t>Nov. 2019</a:t>
          </a:r>
          <a:r>
            <a:rPr lang="en-US" sz="900" kern="1200" dirty="0"/>
            <a:t>   Build ELA Proposal with Leankit for Unlimited user license agreement to reduce cost of licenses by almost 9%</a:t>
          </a:r>
        </a:p>
      </dsp:txBody>
      <dsp:txXfrm>
        <a:off x="3881409" y="0"/>
        <a:ext cx="922791" cy="1853353"/>
      </dsp:txXfrm>
    </dsp:sp>
    <dsp:sp modelId="{F605061D-2205-4F55-8BC5-E54DF648FBA8}">
      <dsp:nvSpPr>
        <dsp:cNvPr id="0" name=""/>
        <dsp:cNvSpPr/>
      </dsp:nvSpPr>
      <dsp:spPr>
        <a:xfrm>
          <a:off x="4111135" y="2085022"/>
          <a:ext cx="463338" cy="463338"/>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EB2F0C-8403-48CD-A55F-DFCF9BAE42ED}">
      <dsp:nvSpPr>
        <dsp:cNvPr id="0" name=""/>
        <dsp:cNvSpPr/>
      </dsp:nvSpPr>
      <dsp:spPr>
        <a:xfrm>
          <a:off x="4850339" y="2780029"/>
          <a:ext cx="922791" cy="1853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u="sng" kern="1200" dirty="0"/>
            <a:t>Dec. 2019</a:t>
          </a:r>
          <a:r>
            <a:rPr lang="en-US" sz="900" kern="1200" dirty="0"/>
            <a:t> Developed account merge function in collaboration with Leankit.</a:t>
          </a:r>
        </a:p>
      </dsp:txBody>
      <dsp:txXfrm>
        <a:off x="4850339" y="2780029"/>
        <a:ext cx="922791" cy="1853353"/>
      </dsp:txXfrm>
    </dsp:sp>
    <dsp:sp modelId="{03260E41-62E5-4EDA-8B0B-A57DFF3ABB30}">
      <dsp:nvSpPr>
        <dsp:cNvPr id="0" name=""/>
        <dsp:cNvSpPr/>
      </dsp:nvSpPr>
      <dsp:spPr>
        <a:xfrm>
          <a:off x="5080066" y="2085022"/>
          <a:ext cx="463338" cy="463338"/>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A80249-BA16-412B-894D-460ACEDB823F}">
      <dsp:nvSpPr>
        <dsp:cNvPr id="0" name=""/>
        <dsp:cNvSpPr/>
      </dsp:nvSpPr>
      <dsp:spPr>
        <a:xfrm>
          <a:off x="5819270" y="0"/>
          <a:ext cx="922791" cy="1853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u="sng" kern="1200" dirty="0"/>
            <a:t>Dec. 2019</a:t>
          </a:r>
          <a:r>
            <a:rPr lang="en-US" sz="900" kern="1200" dirty="0"/>
            <a:t>     End with 227 Licenses</a:t>
          </a:r>
        </a:p>
      </dsp:txBody>
      <dsp:txXfrm>
        <a:off x="5819270" y="0"/>
        <a:ext cx="922791" cy="1853353"/>
      </dsp:txXfrm>
    </dsp:sp>
    <dsp:sp modelId="{A7FADC80-D34F-4E45-963E-33695E13FACA}">
      <dsp:nvSpPr>
        <dsp:cNvPr id="0" name=""/>
        <dsp:cNvSpPr/>
      </dsp:nvSpPr>
      <dsp:spPr>
        <a:xfrm>
          <a:off x="6048997" y="2085022"/>
          <a:ext cx="463338" cy="463338"/>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B755C3-39CD-4CC8-8A34-F76407F290FB}">
      <dsp:nvSpPr>
        <dsp:cNvPr id="0" name=""/>
        <dsp:cNvSpPr/>
      </dsp:nvSpPr>
      <dsp:spPr>
        <a:xfrm>
          <a:off x="6788201" y="2780029"/>
          <a:ext cx="922791" cy="1853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u="sng" kern="1200" dirty="0"/>
            <a:t>Jan. 2020</a:t>
          </a:r>
          <a:r>
            <a:rPr lang="en-US" sz="900" kern="1200" dirty="0"/>
            <a:t> Consolidation of Leankit accounts throughout Edwards with new function </a:t>
          </a:r>
        </a:p>
      </dsp:txBody>
      <dsp:txXfrm>
        <a:off x="6788201" y="2780029"/>
        <a:ext cx="922791" cy="1853353"/>
      </dsp:txXfrm>
    </dsp:sp>
    <dsp:sp modelId="{49DD538B-8003-4B16-B69C-1499B6BB91B0}">
      <dsp:nvSpPr>
        <dsp:cNvPr id="0" name=""/>
        <dsp:cNvSpPr/>
      </dsp:nvSpPr>
      <dsp:spPr>
        <a:xfrm>
          <a:off x="7017927" y="2085022"/>
          <a:ext cx="463338" cy="463338"/>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8C0B27-40F4-42FD-B586-F9E641F4D71C}">
      <dsp:nvSpPr>
        <dsp:cNvPr id="0" name=""/>
        <dsp:cNvSpPr/>
      </dsp:nvSpPr>
      <dsp:spPr>
        <a:xfrm>
          <a:off x="7757132" y="0"/>
          <a:ext cx="922791" cy="1853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u="sng" kern="1200" dirty="0"/>
            <a:t>Sept. 2020 </a:t>
          </a:r>
          <a:r>
            <a:rPr lang="en-US" sz="900" kern="1200" dirty="0"/>
            <a:t>ELA signed with Planview</a:t>
          </a:r>
        </a:p>
      </dsp:txBody>
      <dsp:txXfrm>
        <a:off x="7757132" y="0"/>
        <a:ext cx="922791" cy="1853353"/>
      </dsp:txXfrm>
    </dsp:sp>
    <dsp:sp modelId="{12FB77CE-0EC4-4627-8EA1-7EA4C1925E98}">
      <dsp:nvSpPr>
        <dsp:cNvPr id="0" name=""/>
        <dsp:cNvSpPr/>
      </dsp:nvSpPr>
      <dsp:spPr>
        <a:xfrm>
          <a:off x="7986858" y="2085022"/>
          <a:ext cx="463338" cy="463338"/>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387749-2A9C-4393-B28D-01B30D81CFCF}">
      <dsp:nvSpPr>
        <dsp:cNvPr id="0" name=""/>
        <dsp:cNvSpPr/>
      </dsp:nvSpPr>
      <dsp:spPr>
        <a:xfrm>
          <a:off x="8726062" y="2780029"/>
          <a:ext cx="922791" cy="1853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u="sng" kern="1200" dirty="0"/>
            <a:t>Feb. 2021 </a:t>
          </a:r>
          <a:r>
            <a:rPr lang="en-US" sz="900" kern="1200" dirty="0"/>
            <a:t>Current with 617 licenses</a:t>
          </a:r>
        </a:p>
      </dsp:txBody>
      <dsp:txXfrm>
        <a:off x="8726062" y="2780029"/>
        <a:ext cx="922791" cy="1853353"/>
      </dsp:txXfrm>
    </dsp:sp>
    <dsp:sp modelId="{3E19767A-F45A-4B74-B5B8-BBF346445CE6}">
      <dsp:nvSpPr>
        <dsp:cNvPr id="0" name=""/>
        <dsp:cNvSpPr/>
      </dsp:nvSpPr>
      <dsp:spPr>
        <a:xfrm>
          <a:off x="8955789" y="2085022"/>
          <a:ext cx="463338" cy="463338"/>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3CE7AB-0ED6-464D-899F-D93599D45A46}" type="datetimeFigureOut">
              <a:rPr lang="en-US" smtClean="0"/>
              <a:t>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D79C8-B82D-4EC8-80C0-37349DBB8E13}" type="slidenum">
              <a:rPr lang="en-US" smtClean="0"/>
              <a:t>‹#›</a:t>
            </a:fld>
            <a:endParaRPr lang="en-US"/>
          </a:p>
        </p:txBody>
      </p:sp>
    </p:spTree>
    <p:extLst>
      <p:ext uri="{BB962C8B-B14F-4D97-AF65-F5344CB8AC3E}">
        <p14:creationId xmlns:p14="http://schemas.microsoft.com/office/powerpoint/2010/main" val="2293619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Leankit was introduced to the team in May of 2018 where we were trying to solve an issue with visibility with outside costumers (Planners/Buyers)</a:t>
            </a:r>
          </a:p>
          <a:p>
            <a:pPr marL="171450" indent="-171450">
              <a:buFont typeface="Arial" panose="020B0604020202020204" pitchFamily="34" charset="0"/>
              <a:buChar char="•"/>
            </a:pPr>
            <a:r>
              <a:rPr lang="en-US" dirty="0"/>
              <a:t>We just signed up for a trial and tried to make it work and see if it could help us in our area</a:t>
            </a:r>
          </a:p>
          <a:p>
            <a:pPr marL="628650" lvl="1" indent="-171450">
              <a:buFont typeface="Arial" panose="020B0604020202020204" pitchFamily="34" charset="0"/>
              <a:buChar char="•"/>
            </a:pPr>
            <a:r>
              <a:rPr lang="en-US" dirty="0"/>
              <a:t>Our major issues was that our inspectors were spending just as much time emailing and calling out to people as they were inspecting.</a:t>
            </a:r>
          </a:p>
          <a:p>
            <a:pPr marL="628650" lvl="1" indent="-171450">
              <a:buFont typeface="Arial" panose="020B0604020202020204" pitchFamily="34" charset="0"/>
              <a:buChar char="•"/>
            </a:pPr>
            <a:r>
              <a:rPr lang="en-US" dirty="0"/>
              <a:t>Led to longer inspection cycle times</a:t>
            </a:r>
          </a:p>
          <a:p>
            <a:pPr marL="628650" lvl="1" indent="-171450">
              <a:buFont typeface="Arial" panose="020B0604020202020204" pitchFamily="34" charset="0"/>
              <a:buChar char="•"/>
            </a:pPr>
            <a:r>
              <a:rPr lang="en-US" dirty="0"/>
              <a:t>Too many lots going on hold</a:t>
            </a:r>
          </a:p>
          <a:p>
            <a:pPr marL="628650" lvl="1" indent="-171450">
              <a:buFont typeface="Arial" panose="020B0604020202020204" pitchFamily="34" charset="0"/>
              <a:buChar char="•"/>
            </a:pPr>
            <a:r>
              <a:rPr lang="en-US" dirty="0"/>
              <a:t>More issues because inspectors were trying to solve their own issues</a:t>
            </a:r>
          </a:p>
          <a:p>
            <a:pPr marL="628650" lvl="1" indent="-171450">
              <a:buFont typeface="Arial" panose="020B0604020202020204" pitchFamily="34" charset="0"/>
              <a:buChar char="•"/>
            </a:pPr>
            <a:r>
              <a:rPr lang="en-US" dirty="0"/>
              <a:t>Showed that we had a bigger issue than just visibility.</a:t>
            </a:r>
          </a:p>
          <a:p>
            <a:endParaRPr lang="en-US" dirty="0"/>
          </a:p>
        </p:txBody>
      </p:sp>
      <p:sp>
        <p:nvSpPr>
          <p:cNvPr id="4" name="Slide Number Placeholder 3"/>
          <p:cNvSpPr>
            <a:spLocks noGrp="1"/>
          </p:cNvSpPr>
          <p:nvPr>
            <p:ph type="sldNum" sz="quarter" idx="5"/>
          </p:nvPr>
        </p:nvSpPr>
        <p:spPr/>
        <p:txBody>
          <a:bodyPr/>
          <a:lstStyle/>
          <a:p>
            <a:fld id="{160D79C8-B82D-4EC8-80C0-37349DBB8E13}" type="slidenum">
              <a:rPr lang="en-US" smtClean="0"/>
              <a:t>4</a:t>
            </a:fld>
            <a:endParaRPr lang="en-US"/>
          </a:p>
        </p:txBody>
      </p:sp>
    </p:spTree>
    <p:extLst>
      <p:ext uri="{BB962C8B-B14F-4D97-AF65-F5344CB8AC3E}">
        <p14:creationId xmlns:p14="http://schemas.microsoft.com/office/powerpoint/2010/main" val="244494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 cost savings by signing ELA</a:t>
            </a:r>
          </a:p>
        </p:txBody>
      </p:sp>
      <p:sp>
        <p:nvSpPr>
          <p:cNvPr id="4" name="Slide Number Placeholder 3"/>
          <p:cNvSpPr>
            <a:spLocks noGrp="1"/>
          </p:cNvSpPr>
          <p:nvPr>
            <p:ph type="sldNum" sz="quarter" idx="5"/>
          </p:nvPr>
        </p:nvSpPr>
        <p:spPr/>
        <p:txBody>
          <a:bodyPr/>
          <a:lstStyle/>
          <a:p>
            <a:fld id="{160D79C8-B82D-4EC8-80C0-37349DBB8E13}" type="slidenum">
              <a:rPr lang="en-US" smtClean="0"/>
              <a:t>5</a:t>
            </a:fld>
            <a:endParaRPr lang="en-US"/>
          </a:p>
        </p:txBody>
      </p:sp>
    </p:spTree>
    <p:extLst>
      <p:ext uri="{BB962C8B-B14F-4D97-AF65-F5344CB8AC3E}">
        <p14:creationId xmlns:p14="http://schemas.microsoft.com/office/powerpoint/2010/main" val="351909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Deploy a standard for board layouts and usage of cards</a:t>
            </a:r>
          </a:p>
          <a:p>
            <a:pPr marL="171450" indent="-171450">
              <a:buFont typeface="Arial" panose="020B0604020202020204" pitchFamily="34" charset="0"/>
              <a:buChar char="•"/>
            </a:pPr>
            <a:r>
              <a:rPr lang="en-US" dirty="0"/>
              <a:t>Allowed for rapid deployment and growth as well as ease of training</a:t>
            </a:r>
          </a:p>
          <a:p>
            <a:pPr marL="171450" indent="-171450">
              <a:buFont typeface="Arial" panose="020B0604020202020204" pitchFamily="34" charset="0"/>
              <a:buChar char="•"/>
            </a:pPr>
            <a:r>
              <a:rPr lang="en-US" dirty="0"/>
              <a:t>Allows users to quickly understand information from board to board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60D79C8-B82D-4EC8-80C0-37349DBB8E13}" type="slidenum">
              <a:rPr lang="en-US" smtClean="0"/>
              <a:t>6</a:t>
            </a:fld>
            <a:endParaRPr lang="en-US"/>
          </a:p>
        </p:txBody>
      </p:sp>
    </p:spTree>
    <p:extLst>
      <p:ext uri="{BB962C8B-B14F-4D97-AF65-F5344CB8AC3E}">
        <p14:creationId xmlns:p14="http://schemas.microsoft.com/office/powerpoint/2010/main" val="327965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Averaging 25 net users monthly</a:t>
            </a:r>
          </a:p>
          <a:p>
            <a:pPr marL="628650" lvl="1" indent="-171450">
              <a:buFont typeface="Arial" panose="020B0604020202020204" pitchFamily="34" charset="0"/>
              <a:buChar char="•"/>
            </a:pPr>
            <a:r>
              <a:rPr lang="en-US" dirty="0"/>
              <a:t>Not advertising but word of mouth</a:t>
            </a:r>
          </a:p>
          <a:p>
            <a:pPr marL="171450" lvl="0" indent="-171450">
              <a:buFont typeface="Arial" panose="020B0604020202020204" pitchFamily="34" charset="0"/>
              <a:buChar char="•"/>
            </a:pPr>
            <a:r>
              <a:rPr lang="en-US" dirty="0"/>
              <a:t>We estimate a user count of active users to hit 1300 by June 2021 or 9% of the company</a:t>
            </a:r>
          </a:p>
          <a:p>
            <a:pPr marL="628650" lvl="1" indent="-171450">
              <a:buFont typeface="Arial" panose="020B0604020202020204" pitchFamily="34" charset="0"/>
              <a:buChar char="•"/>
            </a:pPr>
            <a:r>
              <a:rPr lang="en-US" dirty="0"/>
              <a:t>Based on projects we have outlined to added bulk users and monthly adds.</a:t>
            </a:r>
          </a:p>
          <a:p>
            <a:pPr marL="628650" lvl="1" indent="-171450">
              <a:buFont typeface="Arial" panose="020B0604020202020204" pitchFamily="34" charset="0"/>
              <a:buChar char="•"/>
            </a:pPr>
            <a:r>
              <a:rPr lang="en-US" dirty="0"/>
              <a:t>Queue of users pending invites</a:t>
            </a:r>
          </a:p>
        </p:txBody>
      </p:sp>
      <p:sp>
        <p:nvSpPr>
          <p:cNvPr id="4" name="Slide Number Placeholder 3"/>
          <p:cNvSpPr>
            <a:spLocks noGrp="1"/>
          </p:cNvSpPr>
          <p:nvPr>
            <p:ph type="sldNum" sz="quarter" idx="5"/>
          </p:nvPr>
        </p:nvSpPr>
        <p:spPr/>
        <p:txBody>
          <a:bodyPr/>
          <a:lstStyle/>
          <a:p>
            <a:fld id="{160D79C8-B82D-4EC8-80C0-37349DBB8E13}" type="slidenum">
              <a:rPr lang="en-US" smtClean="0"/>
              <a:t>8</a:t>
            </a:fld>
            <a:endParaRPr lang="en-US"/>
          </a:p>
        </p:txBody>
      </p:sp>
    </p:spTree>
    <p:extLst>
      <p:ext uri="{BB962C8B-B14F-4D97-AF65-F5344CB8AC3E}">
        <p14:creationId xmlns:p14="http://schemas.microsoft.com/office/powerpoint/2010/main" val="2809495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pic>
        <p:nvPicPr>
          <p:cNvPr id="9" name="Picture 3"/>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243840" y="239099"/>
            <a:ext cx="6390405" cy="638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userDrawn="1">
            <p:ph type="ctrTitle"/>
          </p:nvPr>
        </p:nvSpPr>
        <p:spPr bwMode="gray">
          <a:xfrm>
            <a:off x="1219200" y="529165"/>
            <a:ext cx="5120640" cy="2072640"/>
          </a:xfrm>
        </p:spPr>
        <p:txBody>
          <a:bodyPr anchor="b" anchorCtr="0">
            <a:normAutofit/>
          </a:bodyPr>
          <a:lstStyle>
            <a:lvl1pPr>
              <a:defRPr sz="3733">
                <a:solidFill>
                  <a:schemeClr val="bg1"/>
                </a:solidFill>
              </a:defRPr>
            </a:lvl1pPr>
          </a:lstStyle>
          <a:p>
            <a:r>
              <a:rPr lang="en-US"/>
              <a:t>Click to edit Master title style</a:t>
            </a:r>
            <a:endParaRPr lang="en-US" dirty="0"/>
          </a:p>
        </p:txBody>
      </p:sp>
      <p:sp>
        <p:nvSpPr>
          <p:cNvPr id="3" name="Subtitle 2"/>
          <p:cNvSpPr>
            <a:spLocks noGrp="1"/>
          </p:cNvSpPr>
          <p:nvPr userDrawn="1">
            <p:ph type="subTitle" idx="1"/>
          </p:nvPr>
        </p:nvSpPr>
        <p:spPr bwMode="gray">
          <a:xfrm>
            <a:off x="1219200" y="2926080"/>
            <a:ext cx="5120640" cy="914400"/>
          </a:xfrm>
        </p:spPr>
        <p:txBody>
          <a:bodyPr>
            <a:normAutofit/>
          </a:bodyPr>
          <a:lstStyle>
            <a:lvl1pPr marL="0" indent="0" algn="l">
              <a:spcBef>
                <a:spcPts val="0"/>
              </a:spcBef>
              <a:buNone/>
              <a:defRPr sz="24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2" name="Picture 2" title="Edwards"/>
          <p:cNvPicPr preferRelativeResize="0">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gray">
          <a:xfrm>
            <a:off x="9960356" y="4364878"/>
            <a:ext cx="1792224" cy="219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87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gray"/>
        <p:txBody>
          <a:bodyPr/>
          <a:lstStyle/>
          <a:p>
            <a:r>
              <a:rPr lang="en-US">
                <a:solidFill>
                  <a:srgbClr val="505759"/>
                </a:solidFill>
              </a:rPr>
              <a:t>Month 00, 0000</a:t>
            </a:r>
          </a:p>
        </p:txBody>
      </p:sp>
      <p:sp>
        <p:nvSpPr>
          <p:cNvPr id="3" name="Footer Placeholder 2"/>
          <p:cNvSpPr>
            <a:spLocks noGrp="1"/>
          </p:cNvSpPr>
          <p:nvPr>
            <p:ph type="ftr" sz="quarter" idx="11"/>
          </p:nvPr>
        </p:nvSpPr>
        <p:spPr bwMode="gray"/>
        <p:txBody>
          <a:bodyPr/>
          <a:lstStyle/>
          <a:p>
            <a:endParaRPr lang="en-US">
              <a:solidFill>
                <a:srgbClr val="505759"/>
              </a:solidFill>
            </a:endParaRPr>
          </a:p>
        </p:txBody>
      </p:sp>
      <p:sp>
        <p:nvSpPr>
          <p:cNvPr id="4" name="Slide Number Placeholder 3"/>
          <p:cNvSpPr>
            <a:spLocks noGrp="1"/>
          </p:cNvSpPr>
          <p:nvPr>
            <p:ph type="sldNum" sz="quarter" idx="12"/>
          </p:nvPr>
        </p:nvSpPr>
        <p:spPr bwMode="gray"/>
        <p:txBody>
          <a:bodyPr/>
          <a:lstStyle/>
          <a:p>
            <a:fld id="{CDBA9528-BCFE-1E43-A37D-912FF3C527A6}" type="slidenum">
              <a:rPr lang="en-US" smtClean="0">
                <a:solidFill>
                  <a:srgbClr val="505759"/>
                </a:solidFill>
              </a:rPr>
              <a:pPr/>
              <a:t>‹#›</a:t>
            </a:fld>
            <a:endParaRPr lang="en-US">
              <a:solidFill>
                <a:srgbClr val="505759"/>
              </a:solidFill>
            </a:endParaRPr>
          </a:p>
        </p:txBody>
      </p:sp>
    </p:spTree>
    <p:extLst>
      <p:ext uri="{BB962C8B-B14F-4D97-AF65-F5344CB8AC3E}">
        <p14:creationId xmlns:p14="http://schemas.microsoft.com/office/powerpoint/2010/main" val="3689925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bwMode="gray">
          <a:xfrm>
            <a:off x="0" y="0"/>
            <a:ext cx="12192000" cy="1337733"/>
          </a:xfrm>
          <a:prstGeom prst="rect">
            <a:avLst/>
          </a:prstGeom>
        </p:spPr>
      </p:pic>
      <p:sp>
        <p:nvSpPr>
          <p:cNvPr id="14" name="Rectangle 13"/>
          <p:cNvSpPr/>
          <p:nvPr userDrawn="1"/>
        </p:nvSpPr>
        <p:spPr bwMode="gray">
          <a:xfrm>
            <a:off x="0" y="6565392"/>
            <a:ext cx="12192000" cy="292608"/>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a:solidFill>
                <a:srgbClr val="FFFFFF"/>
              </a:solidFill>
            </a:endParaRPr>
          </a:p>
        </p:txBody>
      </p:sp>
      <p:sp>
        <p:nvSpPr>
          <p:cNvPr id="2" name="Title 1"/>
          <p:cNvSpPr>
            <a:spLocks noGrp="1"/>
          </p:cNvSpPr>
          <p:nvPr>
            <p:ph type="title"/>
          </p:nvPr>
        </p:nvSpPr>
        <p:spPr bwMode="gray">
          <a:xfrm>
            <a:off x="731520" y="1462470"/>
            <a:ext cx="4998720" cy="2134169"/>
          </a:xfrm>
        </p:spPr>
        <p:txBody>
          <a:bodyPr anchor="b" anchorCtr="0">
            <a:normAutofit/>
          </a:bodyPr>
          <a:lstStyle>
            <a:lvl1pPr algn="l">
              <a:defRPr sz="3733" b="1" cap="none"/>
            </a:lvl1pPr>
          </a:lstStyle>
          <a:p>
            <a:r>
              <a:rPr lang="en-US" dirty="0"/>
              <a:t>Click to edit Master title style</a:t>
            </a:r>
          </a:p>
        </p:txBody>
      </p:sp>
      <p:sp>
        <p:nvSpPr>
          <p:cNvPr id="3" name="Text Placeholder 2"/>
          <p:cNvSpPr>
            <a:spLocks noGrp="1"/>
          </p:cNvSpPr>
          <p:nvPr>
            <p:ph type="body" idx="1"/>
          </p:nvPr>
        </p:nvSpPr>
        <p:spPr bwMode="gray">
          <a:xfrm>
            <a:off x="731520" y="3962400"/>
            <a:ext cx="4998720" cy="914400"/>
          </a:xfrm>
        </p:spPr>
        <p:txBody>
          <a:bodyPr anchor="t" anchorCtr="0">
            <a:normAutofit/>
          </a:bodyPr>
          <a:lstStyle>
            <a:lvl1pPr marL="0" indent="0">
              <a:spcBef>
                <a:spcPts val="0"/>
              </a:spcBef>
              <a:buNone/>
              <a:defRPr sz="2133">
                <a:solidFill>
                  <a:schemeClr val="accent6"/>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gray"/>
        <p:txBody>
          <a:bodyPr/>
          <a:lstStyle/>
          <a:p>
            <a:r>
              <a:rPr lang="en-US">
                <a:solidFill>
                  <a:srgbClr val="505759"/>
                </a:solidFill>
              </a:rPr>
              <a:t>Month 00, 0000</a:t>
            </a:r>
          </a:p>
        </p:txBody>
      </p:sp>
      <p:sp>
        <p:nvSpPr>
          <p:cNvPr id="5" name="Footer Placeholder 4"/>
          <p:cNvSpPr>
            <a:spLocks noGrp="1"/>
          </p:cNvSpPr>
          <p:nvPr>
            <p:ph type="ftr" sz="quarter" idx="11"/>
          </p:nvPr>
        </p:nvSpPr>
        <p:spPr bwMode="gray"/>
        <p:txBody>
          <a:bodyPr/>
          <a:lstStyle/>
          <a:p>
            <a:endParaRPr lang="en-US">
              <a:solidFill>
                <a:srgbClr val="505759"/>
              </a:solidFill>
            </a:endParaRPr>
          </a:p>
        </p:txBody>
      </p:sp>
      <p:sp>
        <p:nvSpPr>
          <p:cNvPr id="6" name="Slide Number Placeholder 5"/>
          <p:cNvSpPr>
            <a:spLocks noGrp="1"/>
          </p:cNvSpPr>
          <p:nvPr>
            <p:ph type="sldNum" sz="quarter" idx="12"/>
          </p:nvPr>
        </p:nvSpPr>
        <p:spPr bwMode="gray"/>
        <p:txBody>
          <a:bodyPr/>
          <a:lstStyle/>
          <a:p>
            <a:fld id="{CDBA9528-BCFE-1E43-A37D-912FF3C527A6}" type="slidenum">
              <a:rPr lang="en-US" smtClean="0">
                <a:solidFill>
                  <a:srgbClr val="505759"/>
                </a:solidFill>
              </a:rPr>
              <a:pPr/>
              <a:t>‹#›</a:t>
            </a:fld>
            <a:endParaRPr lang="en-US">
              <a:solidFill>
                <a:srgbClr val="505759"/>
              </a:solidFill>
            </a:endParaRPr>
          </a:p>
        </p:txBody>
      </p:sp>
      <p:pic>
        <p:nvPicPr>
          <p:cNvPr id="20" name="Picture 2" title="Edwards"/>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9960356" y="4364878"/>
            <a:ext cx="1792224" cy="219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257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sclosure 01">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bwMode="gray">
          <a:xfrm>
            <a:off x="0" y="0"/>
            <a:ext cx="12192000" cy="1337733"/>
          </a:xfrm>
          <a:prstGeom prst="rect">
            <a:avLst/>
          </a:prstGeom>
        </p:spPr>
      </p:pic>
      <p:sp>
        <p:nvSpPr>
          <p:cNvPr id="7" name="Title 1"/>
          <p:cNvSpPr txBox="1">
            <a:spLocks/>
          </p:cNvSpPr>
          <p:nvPr userDrawn="1"/>
        </p:nvSpPr>
        <p:spPr bwMode="gray">
          <a:xfrm>
            <a:off x="731520" y="250613"/>
            <a:ext cx="3048000" cy="609600"/>
          </a:xfrm>
          <a:prstGeom prst="rect">
            <a:avLst/>
          </a:prstGeom>
        </p:spPr>
        <p:txBody>
          <a:bodyPr vert="horz" lIns="0" tIns="0" rIns="0" bIns="0" rtlCol="0" anchor="b" anchorCtr="0">
            <a:normAutofit/>
          </a:bodyPr>
          <a:lstStyle>
            <a:lvl1pPr algn="l" defTabSz="457200" rtl="0" eaLnBrk="1" latinLnBrk="0" hangingPunct="1">
              <a:lnSpc>
                <a:spcPct val="90000"/>
              </a:lnSpc>
              <a:spcBef>
                <a:spcPct val="0"/>
              </a:spcBef>
              <a:buNone/>
              <a:defRPr sz="2200" b="1" kern="1200">
                <a:solidFill>
                  <a:schemeClr val="accent1"/>
                </a:solidFill>
                <a:latin typeface="+mj-lt"/>
                <a:ea typeface="+mj-ea"/>
                <a:cs typeface="+mj-cs"/>
              </a:defRPr>
            </a:lvl1pPr>
          </a:lstStyle>
          <a:p>
            <a:pPr fontAlgn="auto">
              <a:spcAft>
                <a:spcPts val="0"/>
              </a:spcAft>
            </a:pPr>
            <a:r>
              <a:rPr lang="en-US" sz="2933" dirty="0">
                <a:solidFill>
                  <a:srgbClr val="FFFFFF"/>
                </a:solidFill>
              </a:rPr>
              <a:t>Thank you</a:t>
            </a:r>
          </a:p>
        </p:txBody>
      </p:sp>
      <p:sp>
        <p:nvSpPr>
          <p:cNvPr id="16" name="Text Placeholder 15"/>
          <p:cNvSpPr>
            <a:spLocks noGrp="1"/>
          </p:cNvSpPr>
          <p:nvPr>
            <p:ph type="body" sz="quarter" idx="10"/>
          </p:nvPr>
        </p:nvSpPr>
        <p:spPr bwMode="gray">
          <a:xfrm>
            <a:off x="731519" y="1344372"/>
            <a:ext cx="8534400" cy="4693920"/>
          </a:xfrm>
        </p:spPr>
        <p:txBody>
          <a:bodyPr anchor="b" anchorCtr="0">
            <a:noAutofit/>
          </a:bodyPr>
          <a:lstStyle>
            <a:lvl1pPr marL="0" indent="0">
              <a:lnSpc>
                <a:spcPct val="100000"/>
              </a:lnSpc>
              <a:spcBef>
                <a:spcPts val="400"/>
              </a:spcBef>
              <a:buNone/>
              <a:defRPr sz="933"/>
            </a:lvl1pPr>
            <a:lvl2pPr marL="152396" indent="-152396">
              <a:lnSpc>
                <a:spcPct val="100000"/>
              </a:lnSpc>
              <a:spcBef>
                <a:spcPts val="400"/>
              </a:spcBef>
              <a:buClrTx/>
              <a:buFont typeface="+mj-lt"/>
              <a:buAutoNum type="arabicPeriod"/>
              <a:defRPr sz="933"/>
            </a:lvl2pPr>
            <a:lvl3pPr marL="152396" indent="-152396">
              <a:lnSpc>
                <a:spcPct val="100000"/>
              </a:lnSpc>
              <a:spcBef>
                <a:spcPts val="400"/>
              </a:spcBef>
              <a:defRPr sz="933"/>
            </a:lvl3pPr>
            <a:lvl4pPr marL="306910" indent="-154513">
              <a:lnSpc>
                <a:spcPct val="100000"/>
              </a:lnSpc>
              <a:spcBef>
                <a:spcPts val="400"/>
              </a:spcBef>
              <a:defRPr sz="933"/>
            </a:lvl4pPr>
            <a:lvl5pPr marL="459306" indent="-152396">
              <a:lnSpc>
                <a:spcPct val="100000"/>
              </a:lnSpc>
              <a:spcBef>
                <a:spcPts val="400"/>
              </a:spcBef>
              <a:defRPr sz="9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2" title="Edwards"/>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9960356" y="4364878"/>
            <a:ext cx="1792224" cy="219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userDrawn="1"/>
        </p:nvSpPr>
        <p:spPr bwMode="gray">
          <a:xfrm>
            <a:off x="731520" y="6055138"/>
            <a:ext cx="8534400" cy="243215"/>
          </a:xfrm>
          <a:prstGeom prst="rect">
            <a:avLst/>
          </a:prstGeom>
          <a:noFill/>
        </p:spPr>
        <p:txBody>
          <a:bodyPr wrap="square" lIns="0" tIns="0" rIns="0" bIns="0" rtlCol="0" anchor="b" anchorCtr="0">
            <a:noAutofit/>
          </a:bodyPr>
          <a:lstStyle/>
          <a:p>
            <a:pPr defTabSz="609585" fontAlgn="auto">
              <a:spcBef>
                <a:spcPts val="0"/>
              </a:spcBef>
              <a:spcAft>
                <a:spcPts val="0"/>
              </a:spcAft>
            </a:pPr>
            <a:r>
              <a:rPr lang="en-US" sz="933" b="1" dirty="0">
                <a:solidFill>
                  <a:srgbClr val="000000"/>
                </a:solidFill>
                <a:latin typeface="Arial"/>
              </a:rPr>
              <a:t>Edwards </a:t>
            </a:r>
            <a:r>
              <a:rPr lang="en-US" sz="933" b="1" dirty="0" err="1">
                <a:solidFill>
                  <a:srgbClr val="000000"/>
                </a:solidFill>
                <a:latin typeface="Arial"/>
              </a:rPr>
              <a:t>Lifesciences</a:t>
            </a:r>
            <a:r>
              <a:rPr lang="en-US" sz="933" dirty="0">
                <a:solidFill>
                  <a:srgbClr val="000000"/>
                </a:solidFill>
                <a:latin typeface="Arial"/>
              </a:rPr>
              <a:t> • One Edwards Way, Irvine CA 92614 USA • </a:t>
            </a:r>
            <a:r>
              <a:rPr lang="en-US" sz="933" dirty="0" err="1">
                <a:solidFill>
                  <a:srgbClr val="000000"/>
                </a:solidFill>
                <a:latin typeface="Arial"/>
              </a:rPr>
              <a:t>edwards.com</a:t>
            </a:r>
            <a:endParaRPr lang="en-US" sz="933" dirty="0">
              <a:solidFill>
                <a:srgbClr val="000000"/>
              </a:solidFill>
              <a:latin typeface="Arial"/>
            </a:endParaRPr>
          </a:p>
        </p:txBody>
      </p:sp>
    </p:spTree>
    <p:extLst>
      <p:ext uri="{BB962C8B-B14F-4D97-AF65-F5344CB8AC3E}">
        <p14:creationId xmlns:p14="http://schemas.microsoft.com/office/powerpoint/2010/main" val="1703468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sclosure 0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bwMode="gray">
          <a:xfrm>
            <a:off x="0" y="0"/>
            <a:ext cx="12192000" cy="592667"/>
          </a:xfrm>
          <a:prstGeom prst="rect">
            <a:avLst/>
          </a:prstGeom>
        </p:spPr>
      </p:pic>
      <p:sp>
        <p:nvSpPr>
          <p:cNvPr id="16" name="Text Placeholder 15"/>
          <p:cNvSpPr>
            <a:spLocks noGrp="1"/>
          </p:cNvSpPr>
          <p:nvPr>
            <p:ph type="body" sz="quarter" idx="10"/>
          </p:nvPr>
        </p:nvSpPr>
        <p:spPr bwMode="gray">
          <a:xfrm>
            <a:off x="731519" y="859377"/>
            <a:ext cx="8534400" cy="5178656"/>
          </a:xfrm>
        </p:spPr>
        <p:txBody>
          <a:bodyPr anchor="b" anchorCtr="0">
            <a:noAutofit/>
          </a:bodyPr>
          <a:lstStyle>
            <a:lvl1pPr marL="0" indent="0">
              <a:lnSpc>
                <a:spcPct val="100000"/>
              </a:lnSpc>
              <a:spcBef>
                <a:spcPts val="400"/>
              </a:spcBef>
              <a:buNone/>
              <a:defRPr sz="933"/>
            </a:lvl1pPr>
            <a:lvl2pPr marL="152396" indent="-152396">
              <a:lnSpc>
                <a:spcPct val="100000"/>
              </a:lnSpc>
              <a:spcBef>
                <a:spcPts val="400"/>
              </a:spcBef>
              <a:buClrTx/>
              <a:buFont typeface="+mj-lt"/>
              <a:buAutoNum type="arabicPeriod"/>
              <a:defRPr sz="933"/>
            </a:lvl2pPr>
            <a:lvl3pPr marL="152396" indent="-152396">
              <a:lnSpc>
                <a:spcPct val="100000"/>
              </a:lnSpc>
              <a:spcBef>
                <a:spcPts val="400"/>
              </a:spcBef>
              <a:defRPr sz="933"/>
            </a:lvl3pPr>
            <a:lvl4pPr marL="306910" indent="-154513">
              <a:lnSpc>
                <a:spcPct val="100000"/>
              </a:lnSpc>
              <a:spcBef>
                <a:spcPts val="400"/>
              </a:spcBef>
              <a:defRPr sz="933"/>
            </a:lvl4pPr>
            <a:lvl5pPr marL="459306" indent="-152396">
              <a:lnSpc>
                <a:spcPct val="100000"/>
              </a:lnSpc>
              <a:spcBef>
                <a:spcPts val="400"/>
              </a:spcBef>
              <a:defRPr sz="9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2" title="Edwards"/>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9960356" y="4364878"/>
            <a:ext cx="1792224" cy="219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userDrawn="1"/>
        </p:nvSpPr>
        <p:spPr bwMode="gray">
          <a:xfrm>
            <a:off x="731520" y="6055139"/>
            <a:ext cx="8534400" cy="243215"/>
          </a:xfrm>
          <a:prstGeom prst="rect">
            <a:avLst/>
          </a:prstGeom>
          <a:noFill/>
        </p:spPr>
        <p:txBody>
          <a:bodyPr wrap="square" lIns="0" tIns="0" rIns="0" bIns="0" rtlCol="0" anchor="b" anchorCtr="0">
            <a:noAutofit/>
          </a:bodyPr>
          <a:lstStyle/>
          <a:p>
            <a:pPr defTabSz="609585" fontAlgn="auto">
              <a:spcBef>
                <a:spcPts val="0"/>
              </a:spcBef>
              <a:spcAft>
                <a:spcPts val="0"/>
              </a:spcAft>
            </a:pPr>
            <a:r>
              <a:rPr lang="en-US" sz="933" b="1" dirty="0">
                <a:solidFill>
                  <a:srgbClr val="000000"/>
                </a:solidFill>
                <a:latin typeface="Arial"/>
              </a:rPr>
              <a:t>Edwards </a:t>
            </a:r>
            <a:r>
              <a:rPr lang="en-US" sz="933" b="1" dirty="0" err="1">
                <a:solidFill>
                  <a:srgbClr val="000000"/>
                </a:solidFill>
                <a:latin typeface="Arial"/>
              </a:rPr>
              <a:t>Lifesciences</a:t>
            </a:r>
            <a:r>
              <a:rPr lang="en-US" sz="933" dirty="0">
                <a:solidFill>
                  <a:srgbClr val="000000"/>
                </a:solidFill>
                <a:latin typeface="Arial"/>
              </a:rPr>
              <a:t> • One Edwards Way, Irvine CA 92614 USA • </a:t>
            </a:r>
            <a:r>
              <a:rPr lang="en-US" sz="933" dirty="0" err="1">
                <a:solidFill>
                  <a:srgbClr val="000000"/>
                </a:solidFill>
                <a:latin typeface="Arial"/>
              </a:rPr>
              <a:t>edwards.com</a:t>
            </a:r>
            <a:endParaRPr lang="en-US" sz="933" dirty="0">
              <a:solidFill>
                <a:srgbClr val="000000"/>
              </a:solidFill>
              <a:latin typeface="Arial"/>
            </a:endParaRPr>
          </a:p>
        </p:txBody>
      </p:sp>
    </p:spTree>
    <p:extLst>
      <p:ext uri="{BB962C8B-B14F-4D97-AF65-F5344CB8AC3E}">
        <p14:creationId xmlns:p14="http://schemas.microsoft.com/office/powerpoint/2010/main" val="1908305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0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pic>
        <p:nvPicPr>
          <p:cNvPr id="3" name="Picture 2" title="Edwards"/>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4399435" y="1045295"/>
            <a:ext cx="3393132" cy="415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061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0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pic>
        <p:nvPicPr>
          <p:cNvPr id="14" name="Picture 13" title="life is now"/>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620000" y="5279136"/>
            <a:ext cx="2354411" cy="1092445"/>
          </a:xfrm>
          <a:prstGeom prst="rect">
            <a:avLst/>
          </a:prstGeom>
        </p:spPr>
      </p:pic>
      <p:sp>
        <p:nvSpPr>
          <p:cNvPr id="10" name="Freeform 16" title="Helping Patients is Our Life's Work, and"/>
          <p:cNvSpPr>
            <a:spLocks noChangeAspect="1" noEditPoints="1"/>
          </p:cNvSpPr>
          <p:nvPr userDrawn="1"/>
        </p:nvSpPr>
        <p:spPr bwMode="gray">
          <a:xfrm>
            <a:off x="2370863" y="5291327"/>
            <a:ext cx="5925312" cy="350221"/>
          </a:xfrm>
          <a:custGeom>
            <a:avLst/>
            <a:gdLst>
              <a:gd name="T0" fmla="*/ 11 w 2027"/>
              <a:gd name="T1" fmla="*/ 45 h 120"/>
              <a:gd name="T2" fmla="*/ 113 w 2027"/>
              <a:gd name="T3" fmla="*/ 86 h 120"/>
              <a:gd name="T4" fmla="*/ 131 w 2027"/>
              <a:gd name="T5" fmla="*/ 59 h 120"/>
              <a:gd name="T6" fmla="*/ 119 w 2027"/>
              <a:gd name="T7" fmla="*/ 52 h 120"/>
              <a:gd name="T8" fmla="*/ 188 w 2027"/>
              <a:gd name="T9" fmla="*/ 120 h 120"/>
              <a:gd name="T10" fmla="*/ 200 w 2027"/>
              <a:gd name="T11" fmla="*/ 38 h 120"/>
              <a:gd name="T12" fmla="*/ 252 w 2027"/>
              <a:gd name="T13" fmla="*/ 7 h 120"/>
              <a:gd name="T14" fmla="*/ 315 w 2027"/>
              <a:gd name="T15" fmla="*/ 92 h 120"/>
              <a:gd name="T16" fmla="*/ 289 w 2027"/>
              <a:gd name="T17" fmla="*/ 32 h 120"/>
              <a:gd name="T18" fmla="*/ 388 w 2027"/>
              <a:gd name="T19" fmla="*/ 51 h 120"/>
              <a:gd name="T20" fmla="*/ 363 w 2027"/>
              <a:gd name="T21" fmla="*/ 120 h 120"/>
              <a:gd name="T22" fmla="*/ 397 w 2027"/>
              <a:gd name="T23" fmla="*/ 32 h 120"/>
              <a:gd name="T24" fmla="*/ 368 w 2027"/>
              <a:gd name="T25" fmla="*/ 91 h 120"/>
              <a:gd name="T26" fmla="*/ 461 w 2027"/>
              <a:gd name="T27" fmla="*/ 57 h 120"/>
              <a:gd name="T28" fmla="*/ 437 w 2027"/>
              <a:gd name="T29" fmla="*/ 92 h 120"/>
              <a:gd name="T30" fmla="*/ 512 w 2027"/>
              <a:gd name="T31" fmla="*/ 93 h 120"/>
              <a:gd name="T32" fmla="*/ 503 w 2027"/>
              <a:gd name="T33" fmla="*/ 40 h 120"/>
              <a:gd name="T34" fmla="*/ 521 w 2027"/>
              <a:gd name="T35" fmla="*/ 64 h 120"/>
              <a:gd name="T36" fmla="*/ 560 w 2027"/>
              <a:gd name="T37" fmla="*/ 71 h 120"/>
              <a:gd name="T38" fmla="*/ 571 w 2027"/>
              <a:gd name="T39" fmla="*/ 32 h 120"/>
              <a:gd name="T40" fmla="*/ 577 w 2027"/>
              <a:gd name="T41" fmla="*/ 93 h 120"/>
              <a:gd name="T42" fmla="*/ 615 w 2027"/>
              <a:gd name="T43" fmla="*/ 32 h 120"/>
              <a:gd name="T44" fmla="*/ 661 w 2027"/>
              <a:gd name="T45" fmla="*/ 93 h 120"/>
              <a:gd name="T46" fmla="*/ 669 w 2027"/>
              <a:gd name="T47" fmla="*/ 52 h 120"/>
              <a:gd name="T48" fmla="*/ 734 w 2027"/>
              <a:gd name="T49" fmla="*/ 49 h 120"/>
              <a:gd name="T50" fmla="*/ 726 w 2027"/>
              <a:gd name="T51" fmla="*/ 30 h 120"/>
              <a:gd name="T52" fmla="*/ 765 w 2027"/>
              <a:gd name="T53" fmla="*/ 38 h 120"/>
              <a:gd name="T54" fmla="*/ 796 w 2027"/>
              <a:gd name="T55" fmla="*/ 32 h 120"/>
              <a:gd name="T56" fmla="*/ 824 w 2027"/>
              <a:gd name="T57" fmla="*/ 93 h 120"/>
              <a:gd name="T58" fmla="*/ 828 w 2027"/>
              <a:gd name="T59" fmla="*/ 30 h 120"/>
              <a:gd name="T60" fmla="*/ 824 w 2027"/>
              <a:gd name="T61" fmla="*/ 93 h 120"/>
              <a:gd name="T62" fmla="*/ 901 w 2027"/>
              <a:gd name="T63" fmla="*/ 32 h 120"/>
              <a:gd name="T64" fmla="*/ 937 w 2027"/>
              <a:gd name="T65" fmla="*/ 69 h 120"/>
              <a:gd name="T66" fmla="*/ 934 w 2027"/>
              <a:gd name="T67" fmla="*/ 54 h 120"/>
              <a:gd name="T68" fmla="*/ 1032 w 2027"/>
              <a:gd name="T69" fmla="*/ 94 h 120"/>
              <a:gd name="T70" fmla="*/ 1106 w 2027"/>
              <a:gd name="T71" fmla="*/ 94 h 120"/>
              <a:gd name="T72" fmla="*/ 1124 w 2027"/>
              <a:gd name="T73" fmla="*/ 83 h 120"/>
              <a:gd name="T74" fmla="*/ 1166 w 2027"/>
              <a:gd name="T75" fmla="*/ 92 h 120"/>
              <a:gd name="T76" fmla="*/ 1227 w 2027"/>
              <a:gd name="T77" fmla="*/ 92 h 120"/>
              <a:gd name="T78" fmla="*/ 1280 w 2027"/>
              <a:gd name="T79" fmla="*/ 14 h 120"/>
              <a:gd name="T80" fmla="*/ 1281 w 2027"/>
              <a:gd name="T81" fmla="*/ 92 h 120"/>
              <a:gd name="T82" fmla="*/ 1325 w 2027"/>
              <a:gd name="T83" fmla="*/ 38 h 120"/>
              <a:gd name="T84" fmla="*/ 1315 w 2027"/>
              <a:gd name="T85" fmla="*/ 13 h 120"/>
              <a:gd name="T86" fmla="*/ 1393 w 2027"/>
              <a:gd name="T87" fmla="*/ 90 h 120"/>
              <a:gd name="T88" fmla="*/ 1356 w 2027"/>
              <a:gd name="T89" fmla="*/ 60 h 120"/>
              <a:gd name="T90" fmla="*/ 1410 w 2027"/>
              <a:gd name="T91" fmla="*/ 34 h 120"/>
              <a:gd name="T92" fmla="*/ 1425 w 2027"/>
              <a:gd name="T93" fmla="*/ 90 h 120"/>
              <a:gd name="T94" fmla="*/ 1464 w 2027"/>
              <a:gd name="T95" fmla="*/ 34 h 120"/>
              <a:gd name="T96" fmla="*/ 1587 w 2027"/>
              <a:gd name="T97" fmla="*/ 93 h 120"/>
              <a:gd name="T98" fmla="*/ 1512 w 2027"/>
              <a:gd name="T99" fmla="*/ 8 h 120"/>
              <a:gd name="T100" fmla="*/ 1584 w 2027"/>
              <a:gd name="T101" fmla="*/ 72 h 120"/>
              <a:gd name="T102" fmla="*/ 1643 w 2027"/>
              <a:gd name="T103" fmla="*/ 94 h 120"/>
              <a:gd name="T104" fmla="*/ 1700 w 2027"/>
              <a:gd name="T105" fmla="*/ 42 h 120"/>
              <a:gd name="T106" fmla="*/ 1719 w 2027"/>
              <a:gd name="T107" fmla="*/ 42 h 120"/>
              <a:gd name="T108" fmla="*/ 1770 w 2027"/>
              <a:gd name="T109" fmla="*/ 32 h 120"/>
              <a:gd name="T110" fmla="*/ 1794 w 2027"/>
              <a:gd name="T111" fmla="*/ 89 h 120"/>
              <a:gd name="T112" fmla="*/ 1844 w 2027"/>
              <a:gd name="T113" fmla="*/ 76 h 120"/>
              <a:gd name="T114" fmla="*/ 1850 w 2027"/>
              <a:gd name="T115" fmla="*/ 33 h 120"/>
              <a:gd name="T116" fmla="*/ 1861 w 2027"/>
              <a:gd name="T117" fmla="*/ 66 h 120"/>
              <a:gd name="T118" fmla="*/ 1931 w 2027"/>
              <a:gd name="T119" fmla="*/ 38 h 120"/>
              <a:gd name="T120" fmla="*/ 1956 w 2027"/>
              <a:gd name="T121" fmla="*/ 44 h 120"/>
              <a:gd name="T122" fmla="*/ 2002 w 2027"/>
              <a:gd name="T123" fmla="*/ 31 h 120"/>
              <a:gd name="T124" fmla="*/ 1985 w 2027"/>
              <a:gd name="T12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7" h="120">
                <a:moveTo>
                  <a:pt x="52" y="92"/>
                </a:moveTo>
                <a:cubicBezTo>
                  <a:pt x="52" y="52"/>
                  <a:pt x="52" y="52"/>
                  <a:pt x="52" y="52"/>
                </a:cubicBezTo>
                <a:cubicBezTo>
                  <a:pt x="11" y="52"/>
                  <a:pt x="11" y="52"/>
                  <a:pt x="11" y="52"/>
                </a:cubicBezTo>
                <a:cubicBezTo>
                  <a:pt x="11" y="92"/>
                  <a:pt x="11" y="92"/>
                  <a:pt x="11" y="92"/>
                </a:cubicBezTo>
                <a:cubicBezTo>
                  <a:pt x="0" y="92"/>
                  <a:pt x="0" y="92"/>
                  <a:pt x="0" y="92"/>
                </a:cubicBezTo>
                <a:cubicBezTo>
                  <a:pt x="0" y="8"/>
                  <a:pt x="0" y="8"/>
                  <a:pt x="0" y="8"/>
                </a:cubicBezTo>
                <a:cubicBezTo>
                  <a:pt x="11" y="8"/>
                  <a:pt x="11" y="8"/>
                  <a:pt x="11" y="8"/>
                </a:cubicBezTo>
                <a:cubicBezTo>
                  <a:pt x="11" y="45"/>
                  <a:pt x="11" y="45"/>
                  <a:pt x="11" y="45"/>
                </a:cubicBezTo>
                <a:cubicBezTo>
                  <a:pt x="52" y="45"/>
                  <a:pt x="52" y="45"/>
                  <a:pt x="52" y="45"/>
                </a:cubicBezTo>
                <a:cubicBezTo>
                  <a:pt x="52" y="8"/>
                  <a:pt x="52" y="8"/>
                  <a:pt x="52" y="8"/>
                </a:cubicBezTo>
                <a:cubicBezTo>
                  <a:pt x="64" y="8"/>
                  <a:pt x="64" y="8"/>
                  <a:pt x="64" y="8"/>
                </a:cubicBezTo>
                <a:cubicBezTo>
                  <a:pt x="64" y="92"/>
                  <a:pt x="64" y="92"/>
                  <a:pt x="64" y="92"/>
                </a:cubicBezTo>
                <a:lnTo>
                  <a:pt x="52" y="92"/>
                </a:lnTo>
                <a:close/>
                <a:moveTo>
                  <a:pt x="92" y="60"/>
                </a:moveTo>
                <a:cubicBezTo>
                  <a:pt x="92" y="60"/>
                  <a:pt x="92" y="62"/>
                  <a:pt x="92" y="62"/>
                </a:cubicBezTo>
                <a:cubicBezTo>
                  <a:pt x="92" y="83"/>
                  <a:pt x="106" y="86"/>
                  <a:pt x="113" y="86"/>
                </a:cubicBezTo>
                <a:cubicBezTo>
                  <a:pt x="122" y="86"/>
                  <a:pt x="126" y="83"/>
                  <a:pt x="126" y="83"/>
                </a:cubicBezTo>
                <a:cubicBezTo>
                  <a:pt x="129" y="90"/>
                  <a:pt x="129" y="90"/>
                  <a:pt x="129" y="90"/>
                </a:cubicBezTo>
                <a:cubicBezTo>
                  <a:pt x="129" y="90"/>
                  <a:pt x="123" y="93"/>
                  <a:pt x="111" y="93"/>
                </a:cubicBezTo>
                <a:cubicBezTo>
                  <a:pt x="98" y="93"/>
                  <a:pt x="81" y="89"/>
                  <a:pt x="81" y="62"/>
                </a:cubicBezTo>
                <a:cubicBezTo>
                  <a:pt x="81" y="51"/>
                  <a:pt x="85" y="30"/>
                  <a:pt x="108" y="30"/>
                </a:cubicBezTo>
                <a:cubicBezTo>
                  <a:pt x="118" y="30"/>
                  <a:pt x="124" y="34"/>
                  <a:pt x="127" y="40"/>
                </a:cubicBezTo>
                <a:cubicBezTo>
                  <a:pt x="130" y="44"/>
                  <a:pt x="131" y="51"/>
                  <a:pt x="131" y="58"/>
                </a:cubicBezTo>
                <a:cubicBezTo>
                  <a:pt x="131" y="59"/>
                  <a:pt x="131" y="59"/>
                  <a:pt x="131" y="59"/>
                </a:cubicBezTo>
                <a:cubicBezTo>
                  <a:pt x="131" y="60"/>
                  <a:pt x="131" y="60"/>
                  <a:pt x="131" y="60"/>
                </a:cubicBezTo>
                <a:lnTo>
                  <a:pt x="92" y="60"/>
                </a:lnTo>
                <a:close/>
                <a:moveTo>
                  <a:pt x="119" y="52"/>
                </a:moveTo>
                <a:cubicBezTo>
                  <a:pt x="119" y="42"/>
                  <a:pt x="115" y="37"/>
                  <a:pt x="106" y="37"/>
                </a:cubicBezTo>
                <a:cubicBezTo>
                  <a:pt x="100" y="37"/>
                  <a:pt x="96" y="40"/>
                  <a:pt x="94" y="46"/>
                </a:cubicBezTo>
                <a:cubicBezTo>
                  <a:pt x="93" y="50"/>
                  <a:pt x="93" y="53"/>
                  <a:pt x="93" y="54"/>
                </a:cubicBezTo>
                <a:cubicBezTo>
                  <a:pt x="119" y="54"/>
                  <a:pt x="119" y="54"/>
                  <a:pt x="119" y="54"/>
                </a:cubicBezTo>
                <a:lnTo>
                  <a:pt x="119" y="52"/>
                </a:lnTo>
                <a:close/>
                <a:moveTo>
                  <a:pt x="146" y="92"/>
                </a:moveTo>
                <a:cubicBezTo>
                  <a:pt x="146" y="0"/>
                  <a:pt x="146" y="0"/>
                  <a:pt x="146" y="0"/>
                </a:cubicBezTo>
                <a:cubicBezTo>
                  <a:pt x="158" y="0"/>
                  <a:pt x="158" y="0"/>
                  <a:pt x="158" y="0"/>
                </a:cubicBezTo>
                <a:cubicBezTo>
                  <a:pt x="158" y="92"/>
                  <a:pt x="158" y="92"/>
                  <a:pt x="158" y="92"/>
                </a:cubicBezTo>
                <a:lnTo>
                  <a:pt x="146" y="92"/>
                </a:lnTo>
                <a:close/>
                <a:moveTo>
                  <a:pt x="202" y="94"/>
                </a:moveTo>
                <a:cubicBezTo>
                  <a:pt x="192" y="94"/>
                  <a:pt x="188" y="91"/>
                  <a:pt x="188" y="91"/>
                </a:cubicBezTo>
                <a:cubicBezTo>
                  <a:pt x="188" y="120"/>
                  <a:pt x="188" y="120"/>
                  <a:pt x="188" y="120"/>
                </a:cubicBezTo>
                <a:cubicBezTo>
                  <a:pt x="177" y="120"/>
                  <a:pt x="177" y="120"/>
                  <a:pt x="177" y="120"/>
                </a:cubicBezTo>
                <a:cubicBezTo>
                  <a:pt x="177" y="32"/>
                  <a:pt x="177" y="32"/>
                  <a:pt x="177" y="32"/>
                </a:cubicBezTo>
                <a:cubicBezTo>
                  <a:pt x="188" y="32"/>
                  <a:pt x="188" y="32"/>
                  <a:pt x="188" y="32"/>
                </a:cubicBezTo>
                <a:cubicBezTo>
                  <a:pt x="188" y="38"/>
                  <a:pt x="188" y="38"/>
                  <a:pt x="188" y="38"/>
                </a:cubicBezTo>
                <a:cubicBezTo>
                  <a:pt x="188" y="38"/>
                  <a:pt x="193" y="31"/>
                  <a:pt x="206" y="31"/>
                </a:cubicBezTo>
                <a:cubicBezTo>
                  <a:pt x="221" y="31"/>
                  <a:pt x="231" y="42"/>
                  <a:pt x="231" y="61"/>
                </a:cubicBezTo>
                <a:cubicBezTo>
                  <a:pt x="231" y="81"/>
                  <a:pt x="218" y="94"/>
                  <a:pt x="202" y="94"/>
                </a:cubicBezTo>
                <a:close/>
                <a:moveTo>
                  <a:pt x="200" y="38"/>
                </a:moveTo>
                <a:cubicBezTo>
                  <a:pt x="193" y="38"/>
                  <a:pt x="188" y="41"/>
                  <a:pt x="188" y="41"/>
                </a:cubicBezTo>
                <a:cubicBezTo>
                  <a:pt x="188" y="86"/>
                  <a:pt x="188" y="86"/>
                  <a:pt x="188" y="86"/>
                </a:cubicBezTo>
                <a:cubicBezTo>
                  <a:pt x="188" y="86"/>
                  <a:pt x="192" y="87"/>
                  <a:pt x="197" y="87"/>
                </a:cubicBezTo>
                <a:cubicBezTo>
                  <a:pt x="212" y="87"/>
                  <a:pt x="219" y="78"/>
                  <a:pt x="219" y="62"/>
                </a:cubicBezTo>
                <a:cubicBezTo>
                  <a:pt x="219" y="48"/>
                  <a:pt x="212" y="38"/>
                  <a:pt x="200" y="38"/>
                </a:cubicBezTo>
                <a:close/>
                <a:moveTo>
                  <a:pt x="252" y="20"/>
                </a:moveTo>
                <a:cubicBezTo>
                  <a:pt x="248" y="20"/>
                  <a:pt x="245" y="18"/>
                  <a:pt x="245" y="14"/>
                </a:cubicBezTo>
                <a:cubicBezTo>
                  <a:pt x="245" y="9"/>
                  <a:pt x="248" y="7"/>
                  <a:pt x="252" y="7"/>
                </a:cubicBezTo>
                <a:cubicBezTo>
                  <a:pt x="257" y="7"/>
                  <a:pt x="259" y="9"/>
                  <a:pt x="259" y="13"/>
                </a:cubicBezTo>
                <a:cubicBezTo>
                  <a:pt x="259" y="18"/>
                  <a:pt x="257" y="20"/>
                  <a:pt x="252" y="20"/>
                </a:cubicBezTo>
                <a:close/>
                <a:moveTo>
                  <a:pt x="247" y="92"/>
                </a:moveTo>
                <a:cubicBezTo>
                  <a:pt x="247" y="32"/>
                  <a:pt x="247" y="32"/>
                  <a:pt x="247" y="32"/>
                </a:cubicBezTo>
                <a:cubicBezTo>
                  <a:pt x="258" y="32"/>
                  <a:pt x="258" y="32"/>
                  <a:pt x="258" y="32"/>
                </a:cubicBezTo>
                <a:cubicBezTo>
                  <a:pt x="258" y="92"/>
                  <a:pt x="258" y="92"/>
                  <a:pt x="258" y="92"/>
                </a:cubicBezTo>
                <a:lnTo>
                  <a:pt x="247" y="92"/>
                </a:lnTo>
                <a:close/>
                <a:moveTo>
                  <a:pt x="315" y="92"/>
                </a:moveTo>
                <a:cubicBezTo>
                  <a:pt x="315" y="60"/>
                  <a:pt x="315" y="60"/>
                  <a:pt x="315" y="60"/>
                </a:cubicBezTo>
                <a:cubicBezTo>
                  <a:pt x="315" y="56"/>
                  <a:pt x="315" y="52"/>
                  <a:pt x="315" y="49"/>
                </a:cubicBezTo>
                <a:cubicBezTo>
                  <a:pt x="313" y="41"/>
                  <a:pt x="308" y="38"/>
                  <a:pt x="300" y="38"/>
                </a:cubicBezTo>
                <a:cubicBezTo>
                  <a:pt x="294" y="38"/>
                  <a:pt x="289" y="41"/>
                  <a:pt x="289" y="41"/>
                </a:cubicBezTo>
                <a:cubicBezTo>
                  <a:pt x="289" y="92"/>
                  <a:pt x="289" y="92"/>
                  <a:pt x="289" y="92"/>
                </a:cubicBezTo>
                <a:cubicBezTo>
                  <a:pt x="277" y="92"/>
                  <a:pt x="277" y="92"/>
                  <a:pt x="277" y="92"/>
                </a:cubicBezTo>
                <a:cubicBezTo>
                  <a:pt x="277" y="32"/>
                  <a:pt x="277" y="32"/>
                  <a:pt x="277" y="32"/>
                </a:cubicBezTo>
                <a:cubicBezTo>
                  <a:pt x="289" y="32"/>
                  <a:pt x="289" y="32"/>
                  <a:pt x="289" y="32"/>
                </a:cubicBezTo>
                <a:cubicBezTo>
                  <a:pt x="289" y="38"/>
                  <a:pt x="289" y="38"/>
                  <a:pt x="289" y="38"/>
                </a:cubicBezTo>
                <a:cubicBezTo>
                  <a:pt x="289" y="38"/>
                  <a:pt x="294" y="30"/>
                  <a:pt x="307" y="30"/>
                </a:cubicBezTo>
                <a:cubicBezTo>
                  <a:pt x="319" y="30"/>
                  <a:pt x="324" y="38"/>
                  <a:pt x="326" y="44"/>
                </a:cubicBezTo>
                <a:cubicBezTo>
                  <a:pt x="327" y="48"/>
                  <a:pt x="327" y="53"/>
                  <a:pt x="327" y="56"/>
                </a:cubicBezTo>
                <a:cubicBezTo>
                  <a:pt x="327" y="92"/>
                  <a:pt x="327" y="92"/>
                  <a:pt x="327" y="92"/>
                </a:cubicBezTo>
                <a:lnTo>
                  <a:pt x="315" y="92"/>
                </a:lnTo>
                <a:close/>
                <a:moveTo>
                  <a:pt x="383" y="38"/>
                </a:moveTo>
                <a:cubicBezTo>
                  <a:pt x="383" y="38"/>
                  <a:pt x="388" y="43"/>
                  <a:pt x="388" y="51"/>
                </a:cubicBezTo>
                <a:cubicBezTo>
                  <a:pt x="388" y="62"/>
                  <a:pt x="380" y="71"/>
                  <a:pt x="365" y="71"/>
                </a:cubicBezTo>
                <a:cubicBezTo>
                  <a:pt x="361" y="71"/>
                  <a:pt x="359" y="71"/>
                  <a:pt x="359" y="71"/>
                </a:cubicBezTo>
                <a:cubicBezTo>
                  <a:pt x="359" y="71"/>
                  <a:pt x="356" y="73"/>
                  <a:pt x="356" y="77"/>
                </a:cubicBezTo>
                <a:cubicBezTo>
                  <a:pt x="356" y="82"/>
                  <a:pt x="361" y="82"/>
                  <a:pt x="365" y="82"/>
                </a:cubicBezTo>
                <a:cubicBezTo>
                  <a:pt x="369" y="82"/>
                  <a:pt x="371" y="82"/>
                  <a:pt x="376" y="82"/>
                </a:cubicBezTo>
                <a:cubicBezTo>
                  <a:pt x="381" y="82"/>
                  <a:pt x="395" y="81"/>
                  <a:pt x="395" y="96"/>
                </a:cubicBezTo>
                <a:cubicBezTo>
                  <a:pt x="395" y="104"/>
                  <a:pt x="391" y="111"/>
                  <a:pt x="382" y="116"/>
                </a:cubicBezTo>
                <a:cubicBezTo>
                  <a:pt x="377" y="118"/>
                  <a:pt x="371" y="120"/>
                  <a:pt x="363" y="120"/>
                </a:cubicBezTo>
                <a:cubicBezTo>
                  <a:pt x="350" y="120"/>
                  <a:pt x="338" y="116"/>
                  <a:pt x="338" y="104"/>
                </a:cubicBezTo>
                <a:cubicBezTo>
                  <a:pt x="338" y="93"/>
                  <a:pt x="351" y="90"/>
                  <a:pt x="351" y="90"/>
                </a:cubicBezTo>
                <a:cubicBezTo>
                  <a:pt x="351" y="90"/>
                  <a:pt x="346" y="88"/>
                  <a:pt x="346" y="82"/>
                </a:cubicBezTo>
                <a:cubicBezTo>
                  <a:pt x="346" y="73"/>
                  <a:pt x="355" y="70"/>
                  <a:pt x="355" y="70"/>
                </a:cubicBezTo>
                <a:cubicBezTo>
                  <a:pt x="355" y="70"/>
                  <a:pt x="342" y="66"/>
                  <a:pt x="342" y="51"/>
                </a:cubicBezTo>
                <a:cubicBezTo>
                  <a:pt x="342" y="40"/>
                  <a:pt x="350" y="30"/>
                  <a:pt x="365" y="30"/>
                </a:cubicBezTo>
                <a:cubicBezTo>
                  <a:pt x="370" y="30"/>
                  <a:pt x="374" y="32"/>
                  <a:pt x="374" y="32"/>
                </a:cubicBezTo>
                <a:cubicBezTo>
                  <a:pt x="397" y="32"/>
                  <a:pt x="397" y="32"/>
                  <a:pt x="397" y="32"/>
                </a:cubicBezTo>
                <a:cubicBezTo>
                  <a:pt x="397" y="38"/>
                  <a:pt x="397" y="38"/>
                  <a:pt x="397" y="38"/>
                </a:cubicBezTo>
                <a:lnTo>
                  <a:pt x="383" y="38"/>
                </a:lnTo>
                <a:close/>
                <a:moveTo>
                  <a:pt x="368" y="91"/>
                </a:moveTo>
                <a:cubicBezTo>
                  <a:pt x="355" y="91"/>
                  <a:pt x="355" y="91"/>
                  <a:pt x="355" y="91"/>
                </a:cubicBezTo>
                <a:cubicBezTo>
                  <a:pt x="355" y="91"/>
                  <a:pt x="348" y="94"/>
                  <a:pt x="348" y="102"/>
                </a:cubicBezTo>
                <a:cubicBezTo>
                  <a:pt x="348" y="112"/>
                  <a:pt x="359" y="113"/>
                  <a:pt x="365" y="113"/>
                </a:cubicBezTo>
                <a:cubicBezTo>
                  <a:pt x="378" y="113"/>
                  <a:pt x="385" y="108"/>
                  <a:pt x="385" y="99"/>
                </a:cubicBezTo>
                <a:cubicBezTo>
                  <a:pt x="385" y="91"/>
                  <a:pt x="377" y="91"/>
                  <a:pt x="368" y="91"/>
                </a:cubicBezTo>
                <a:close/>
                <a:moveTo>
                  <a:pt x="365" y="36"/>
                </a:moveTo>
                <a:cubicBezTo>
                  <a:pt x="363" y="36"/>
                  <a:pt x="360" y="36"/>
                  <a:pt x="359" y="37"/>
                </a:cubicBezTo>
                <a:cubicBezTo>
                  <a:pt x="354" y="40"/>
                  <a:pt x="353" y="46"/>
                  <a:pt x="353" y="51"/>
                </a:cubicBezTo>
                <a:cubicBezTo>
                  <a:pt x="353" y="59"/>
                  <a:pt x="357" y="66"/>
                  <a:pt x="365" y="66"/>
                </a:cubicBezTo>
                <a:cubicBezTo>
                  <a:pt x="367" y="66"/>
                  <a:pt x="369" y="65"/>
                  <a:pt x="371" y="64"/>
                </a:cubicBezTo>
                <a:cubicBezTo>
                  <a:pt x="375" y="61"/>
                  <a:pt x="376" y="56"/>
                  <a:pt x="376" y="51"/>
                </a:cubicBezTo>
                <a:cubicBezTo>
                  <a:pt x="376" y="43"/>
                  <a:pt x="373" y="36"/>
                  <a:pt x="365" y="36"/>
                </a:cubicBezTo>
                <a:close/>
                <a:moveTo>
                  <a:pt x="461" y="57"/>
                </a:moveTo>
                <a:cubicBezTo>
                  <a:pt x="455" y="57"/>
                  <a:pt x="452" y="56"/>
                  <a:pt x="452" y="56"/>
                </a:cubicBezTo>
                <a:cubicBezTo>
                  <a:pt x="453" y="50"/>
                  <a:pt x="453" y="50"/>
                  <a:pt x="453" y="50"/>
                </a:cubicBezTo>
                <a:cubicBezTo>
                  <a:pt x="453" y="50"/>
                  <a:pt x="455" y="51"/>
                  <a:pt x="459" y="51"/>
                </a:cubicBezTo>
                <a:cubicBezTo>
                  <a:pt x="465" y="51"/>
                  <a:pt x="476" y="49"/>
                  <a:pt x="476" y="32"/>
                </a:cubicBezTo>
                <a:cubicBezTo>
                  <a:pt x="476" y="21"/>
                  <a:pt x="471" y="13"/>
                  <a:pt x="455" y="13"/>
                </a:cubicBezTo>
                <a:cubicBezTo>
                  <a:pt x="452" y="13"/>
                  <a:pt x="449" y="14"/>
                  <a:pt x="449" y="14"/>
                </a:cubicBezTo>
                <a:cubicBezTo>
                  <a:pt x="449" y="92"/>
                  <a:pt x="449" y="92"/>
                  <a:pt x="449" y="92"/>
                </a:cubicBezTo>
                <a:cubicBezTo>
                  <a:pt x="437" y="92"/>
                  <a:pt x="437" y="92"/>
                  <a:pt x="437" y="92"/>
                </a:cubicBezTo>
                <a:cubicBezTo>
                  <a:pt x="437" y="8"/>
                  <a:pt x="437" y="8"/>
                  <a:pt x="437" y="8"/>
                </a:cubicBezTo>
                <a:cubicBezTo>
                  <a:pt x="438" y="8"/>
                  <a:pt x="444" y="7"/>
                  <a:pt x="454" y="7"/>
                </a:cubicBezTo>
                <a:cubicBezTo>
                  <a:pt x="462" y="7"/>
                  <a:pt x="467" y="8"/>
                  <a:pt x="473" y="10"/>
                </a:cubicBezTo>
                <a:cubicBezTo>
                  <a:pt x="477" y="11"/>
                  <a:pt x="488" y="17"/>
                  <a:pt x="488" y="31"/>
                </a:cubicBezTo>
                <a:cubicBezTo>
                  <a:pt x="488" y="47"/>
                  <a:pt x="478" y="57"/>
                  <a:pt x="461" y="57"/>
                </a:cubicBezTo>
                <a:close/>
                <a:moveTo>
                  <a:pt x="528" y="92"/>
                </a:moveTo>
                <a:cubicBezTo>
                  <a:pt x="528" y="87"/>
                  <a:pt x="528" y="87"/>
                  <a:pt x="528" y="87"/>
                </a:cubicBezTo>
                <a:cubicBezTo>
                  <a:pt x="528" y="87"/>
                  <a:pt x="522" y="93"/>
                  <a:pt x="512" y="93"/>
                </a:cubicBezTo>
                <a:cubicBezTo>
                  <a:pt x="501" y="93"/>
                  <a:pt x="494" y="87"/>
                  <a:pt x="494" y="76"/>
                </a:cubicBezTo>
                <a:cubicBezTo>
                  <a:pt x="494" y="70"/>
                  <a:pt x="496" y="65"/>
                  <a:pt x="500" y="62"/>
                </a:cubicBezTo>
                <a:cubicBezTo>
                  <a:pt x="505" y="59"/>
                  <a:pt x="511" y="58"/>
                  <a:pt x="518" y="58"/>
                </a:cubicBezTo>
                <a:cubicBezTo>
                  <a:pt x="523" y="58"/>
                  <a:pt x="527" y="59"/>
                  <a:pt x="527" y="59"/>
                </a:cubicBezTo>
                <a:cubicBezTo>
                  <a:pt x="527" y="54"/>
                  <a:pt x="527" y="54"/>
                  <a:pt x="527" y="54"/>
                </a:cubicBezTo>
                <a:cubicBezTo>
                  <a:pt x="527" y="51"/>
                  <a:pt x="527" y="46"/>
                  <a:pt x="527" y="44"/>
                </a:cubicBezTo>
                <a:cubicBezTo>
                  <a:pt x="525" y="39"/>
                  <a:pt x="521" y="37"/>
                  <a:pt x="515" y="37"/>
                </a:cubicBezTo>
                <a:cubicBezTo>
                  <a:pt x="508" y="37"/>
                  <a:pt x="503" y="40"/>
                  <a:pt x="503" y="40"/>
                </a:cubicBezTo>
                <a:cubicBezTo>
                  <a:pt x="500" y="33"/>
                  <a:pt x="500" y="33"/>
                  <a:pt x="500" y="33"/>
                </a:cubicBezTo>
                <a:cubicBezTo>
                  <a:pt x="500" y="33"/>
                  <a:pt x="507" y="30"/>
                  <a:pt x="518" y="30"/>
                </a:cubicBezTo>
                <a:cubicBezTo>
                  <a:pt x="535" y="30"/>
                  <a:pt x="537" y="39"/>
                  <a:pt x="538" y="42"/>
                </a:cubicBezTo>
                <a:cubicBezTo>
                  <a:pt x="539" y="45"/>
                  <a:pt x="539" y="55"/>
                  <a:pt x="539" y="57"/>
                </a:cubicBezTo>
                <a:cubicBezTo>
                  <a:pt x="539" y="92"/>
                  <a:pt x="539" y="92"/>
                  <a:pt x="539" y="92"/>
                </a:cubicBezTo>
                <a:lnTo>
                  <a:pt x="528" y="92"/>
                </a:lnTo>
                <a:close/>
                <a:moveTo>
                  <a:pt x="527" y="64"/>
                </a:moveTo>
                <a:cubicBezTo>
                  <a:pt x="527" y="64"/>
                  <a:pt x="526" y="64"/>
                  <a:pt x="521" y="64"/>
                </a:cubicBezTo>
                <a:cubicBezTo>
                  <a:pt x="516" y="64"/>
                  <a:pt x="513" y="65"/>
                  <a:pt x="510" y="66"/>
                </a:cubicBezTo>
                <a:cubicBezTo>
                  <a:pt x="506" y="68"/>
                  <a:pt x="506" y="72"/>
                  <a:pt x="506" y="75"/>
                </a:cubicBezTo>
                <a:cubicBezTo>
                  <a:pt x="506" y="84"/>
                  <a:pt x="512" y="86"/>
                  <a:pt x="518" y="86"/>
                </a:cubicBezTo>
                <a:cubicBezTo>
                  <a:pt x="524" y="86"/>
                  <a:pt x="527" y="84"/>
                  <a:pt x="527" y="84"/>
                </a:cubicBezTo>
                <a:lnTo>
                  <a:pt x="527" y="64"/>
                </a:lnTo>
                <a:close/>
                <a:moveTo>
                  <a:pt x="577" y="93"/>
                </a:moveTo>
                <a:cubicBezTo>
                  <a:pt x="569" y="93"/>
                  <a:pt x="563" y="91"/>
                  <a:pt x="561" y="84"/>
                </a:cubicBezTo>
                <a:cubicBezTo>
                  <a:pt x="560" y="81"/>
                  <a:pt x="560" y="75"/>
                  <a:pt x="560" y="71"/>
                </a:cubicBezTo>
                <a:cubicBezTo>
                  <a:pt x="560" y="38"/>
                  <a:pt x="560" y="38"/>
                  <a:pt x="560" y="38"/>
                </a:cubicBezTo>
                <a:cubicBezTo>
                  <a:pt x="551" y="38"/>
                  <a:pt x="551" y="38"/>
                  <a:pt x="551" y="38"/>
                </a:cubicBezTo>
                <a:cubicBezTo>
                  <a:pt x="551" y="34"/>
                  <a:pt x="551" y="34"/>
                  <a:pt x="551" y="34"/>
                </a:cubicBezTo>
                <a:cubicBezTo>
                  <a:pt x="552" y="33"/>
                  <a:pt x="552" y="33"/>
                  <a:pt x="552" y="33"/>
                </a:cubicBezTo>
                <a:cubicBezTo>
                  <a:pt x="559" y="30"/>
                  <a:pt x="563" y="26"/>
                  <a:pt x="564" y="19"/>
                </a:cubicBezTo>
                <a:cubicBezTo>
                  <a:pt x="564" y="18"/>
                  <a:pt x="564" y="18"/>
                  <a:pt x="564" y="18"/>
                </a:cubicBezTo>
                <a:cubicBezTo>
                  <a:pt x="571" y="18"/>
                  <a:pt x="571" y="18"/>
                  <a:pt x="571" y="18"/>
                </a:cubicBezTo>
                <a:cubicBezTo>
                  <a:pt x="571" y="32"/>
                  <a:pt x="571" y="32"/>
                  <a:pt x="571" y="32"/>
                </a:cubicBezTo>
                <a:cubicBezTo>
                  <a:pt x="591" y="32"/>
                  <a:pt x="591" y="32"/>
                  <a:pt x="591" y="32"/>
                </a:cubicBezTo>
                <a:cubicBezTo>
                  <a:pt x="591" y="38"/>
                  <a:pt x="591" y="38"/>
                  <a:pt x="591" y="38"/>
                </a:cubicBezTo>
                <a:cubicBezTo>
                  <a:pt x="571" y="38"/>
                  <a:pt x="571" y="38"/>
                  <a:pt x="571" y="38"/>
                </a:cubicBezTo>
                <a:cubicBezTo>
                  <a:pt x="571" y="74"/>
                  <a:pt x="571" y="74"/>
                  <a:pt x="571" y="74"/>
                </a:cubicBezTo>
                <a:cubicBezTo>
                  <a:pt x="571" y="80"/>
                  <a:pt x="572" y="86"/>
                  <a:pt x="581" y="86"/>
                </a:cubicBezTo>
                <a:cubicBezTo>
                  <a:pt x="586" y="86"/>
                  <a:pt x="589" y="84"/>
                  <a:pt x="589" y="84"/>
                </a:cubicBezTo>
                <a:cubicBezTo>
                  <a:pt x="591" y="91"/>
                  <a:pt x="591" y="91"/>
                  <a:pt x="591" y="91"/>
                </a:cubicBezTo>
                <a:cubicBezTo>
                  <a:pt x="591" y="91"/>
                  <a:pt x="586" y="93"/>
                  <a:pt x="577" y="93"/>
                </a:cubicBezTo>
                <a:close/>
                <a:moveTo>
                  <a:pt x="609" y="20"/>
                </a:moveTo>
                <a:cubicBezTo>
                  <a:pt x="604" y="20"/>
                  <a:pt x="602" y="18"/>
                  <a:pt x="602" y="14"/>
                </a:cubicBezTo>
                <a:cubicBezTo>
                  <a:pt x="602" y="9"/>
                  <a:pt x="604" y="7"/>
                  <a:pt x="609" y="7"/>
                </a:cubicBezTo>
                <a:cubicBezTo>
                  <a:pt x="613" y="7"/>
                  <a:pt x="616" y="9"/>
                  <a:pt x="616" y="13"/>
                </a:cubicBezTo>
                <a:cubicBezTo>
                  <a:pt x="616" y="18"/>
                  <a:pt x="613" y="20"/>
                  <a:pt x="609" y="20"/>
                </a:cubicBezTo>
                <a:close/>
                <a:moveTo>
                  <a:pt x="603" y="92"/>
                </a:moveTo>
                <a:cubicBezTo>
                  <a:pt x="603" y="32"/>
                  <a:pt x="603" y="32"/>
                  <a:pt x="603" y="32"/>
                </a:cubicBezTo>
                <a:cubicBezTo>
                  <a:pt x="615" y="32"/>
                  <a:pt x="615" y="32"/>
                  <a:pt x="615" y="32"/>
                </a:cubicBezTo>
                <a:cubicBezTo>
                  <a:pt x="615" y="92"/>
                  <a:pt x="615" y="92"/>
                  <a:pt x="615" y="92"/>
                </a:cubicBezTo>
                <a:lnTo>
                  <a:pt x="603" y="92"/>
                </a:lnTo>
                <a:close/>
                <a:moveTo>
                  <a:pt x="642" y="60"/>
                </a:moveTo>
                <a:cubicBezTo>
                  <a:pt x="642" y="60"/>
                  <a:pt x="642" y="62"/>
                  <a:pt x="642" y="62"/>
                </a:cubicBezTo>
                <a:cubicBezTo>
                  <a:pt x="642" y="83"/>
                  <a:pt x="656" y="86"/>
                  <a:pt x="663" y="86"/>
                </a:cubicBezTo>
                <a:cubicBezTo>
                  <a:pt x="672" y="86"/>
                  <a:pt x="676" y="83"/>
                  <a:pt x="676" y="83"/>
                </a:cubicBezTo>
                <a:cubicBezTo>
                  <a:pt x="679" y="90"/>
                  <a:pt x="679" y="90"/>
                  <a:pt x="679" y="90"/>
                </a:cubicBezTo>
                <a:cubicBezTo>
                  <a:pt x="679" y="90"/>
                  <a:pt x="672" y="93"/>
                  <a:pt x="661" y="93"/>
                </a:cubicBezTo>
                <a:cubicBezTo>
                  <a:pt x="648" y="93"/>
                  <a:pt x="630" y="89"/>
                  <a:pt x="630" y="62"/>
                </a:cubicBezTo>
                <a:cubicBezTo>
                  <a:pt x="630" y="51"/>
                  <a:pt x="635" y="30"/>
                  <a:pt x="657" y="30"/>
                </a:cubicBezTo>
                <a:cubicBezTo>
                  <a:pt x="667" y="30"/>
                  <a:pt x="673" y="34"/>
                  <a:pt x="677" y="40"/>
                </a:cubicBezTo>
                <a:cubicBezTo>
                  <a:pt x="680" y="44"/>
                  <a:pt x="681" y="51"/>
                  <a:pt x="681" y="58"/>
                </a:cubicBezTo>
                <a:cubicBezTo>
                  <a:pt x="681" y="59"/>
                  <a:pt x="681" y="59"/>
                  <a:pt x="681" y="59"/>
                </a:cubicBezTo>
                <a:cubicBezTo>
                  <a:pt x="681" y="60"/>
                  <a:pt x="681" y="60"/>
                  <a:pt x="681" y="60"/>
                </a:cubicBezTo>
                <a:lnTo>
                  <a:pt x="642" y="60"/>
                </a:lnTo>
                <a:close/>
                <a:moveTo>
                  <a:pt x="669" y="52"/>
                </a:moveTo>
                <a:cubicBezTo>
                  <a:pt x="669" y="42"/>
                  <a:pt x="665" y="37"/>
                  <a:pt x="656" y="37"/>
                </a:cubicBezTo>
                <a:cubicBezTo>
                  <a:pt x="650" y="37"/>
                  <a:pt x="646" y="40"/>
                  <a:pt x="644" y="46"/>
                </a:cubicBezTo>
                <a:cubicBezTo>
                  <a:pt x="642" y="50"/>
                  <a:pt x="642" y="53"/>
                  <a:pt x="642" y="54"/>
                </a:cubicBezTo>
                <a:cubicBezTo>
                  <a:pt x="669" y="54"/>
                  <a:pt x="669" y="54"/>
                  <a:pt x="669" y="54"/>
                </a:cubicBezTo>
                <a:lnTo>
                  <a:pt x="669" y="52"/>
                </a:lnTo>
                <a:close/>
                <a:moveTo>
                  <a:pt x="734" y="92"/>
                </a:moveTo>
                <a:cubicBezTo>
                  <a:pt x="734" y="60"/>
                  <a:pt x="734" y="60"/>
                  <a:pt x="734" y="60"/>
                </a:cubicBezTo>
                <a:cubicBezTo>
                  <a:pt x="734" y="56"/>
                  <a:pt x="734" y="52"/>
                  <a:pt x="734" y="49"/>
                </a:cubicBezTo>
                <a:cubicBezTo>
                  <a:pt x="732" y="41"/>
                  <a:pt x="727" y="38"/>
                  <a:pt x="719" y="38"/>
                </a:cubicBezTo>
                <a:cubicBezTo>
                  <a:pt x="713" y="38"/>
                  <a:pt x="708" y="41"/>
                  <a:pt x="708" y="41"/>
                </a:cubicBezTo>
                <a:cubicBezTo>
                  <a:pt x="708" y="92"/>
                  <a:pt x="708" y="92"/>
                  <a:pt x="708" y="92"/>
                </a:cubicBezTo>
                <a:cubicBezTo>
                  <a:pt x="696" y="92"/>
                  <a:pt x="696" y="92"/>
                  <a:pt x="696" y="92"/>
                </a:cubicBezTo>
                <a:cubicBezTo>
                  <a:pt x="696" y="32"/>
                  <a:pt x="696" y="32"/>
                  <a:pt x="696" y="32"/>
                </a:cubicBezTo>
                <a:cubicBezTo>
                  <a:pt x="707" y="32"/>
                  <a:pt x="707" y="32"/>
                  <a:pt x="707" y="32"/>
                </a:cubicBezTo>
                <a:cubicBezTo>
                  <a:pt x="707" y="38"/>
                  <a:pt x="707" y="38"/>
                  <a:pt x="707" y="38"/>
                </a:cubicBezTo>
                <a:cubicBezTo>
                  <a:pt x="707" y="38"/>
                  <a:pt x="713" y="30"/>
                  <a:pt x="726" y="30"/>
                </a:cubicBezTo>
                <a:cubicBezTo>
                  <a:pt x="738" y="30"/>
                  <a:pt x="743" y="38"/>
                  <a:pt x="745" y="44"/>
                </a:cubicBezTo>
                <a:cubicBezTo>
                  <a:pt x="746" y="48"/>
                  <a:pt x="746" y="53"/>
                  <a:pt x="746" y="56"/>
                </a:cubicBezTo>
                <a:cubicBezTo>
                  <a:pt x="746" y="92"/>
                  <a:pt x="746" y="92"/>
                  <a:pt x="746" y="92"/>
                </a:cubicBezTo>
                <a:lnTo>
                  <a:pt x="734" y="92"/>
                </a:lnTo>
                <a:close/>
                <a:moveTo>
                  <a:pt x="783" y="93"/>
                </a:moveTo>
                <a:cubicBezTo>
                  <a:pt x="774" y="93"/>
                  <a:pt x="769" y="91"/>
                  <a:pt x="766" y="84"/>
                </a:cubicBezTo>
                <a:cubicBezTo>
                  <a:pt x="765" y="81"/>
                  <a:pt x="765" y="75"/>
                  <a:pt x="765" y="71"/>
                </a:cubicBezTo>
                <a:cubicBezTo>
                  <a:pt x="765" y="38"/>
                  <a:pt x="765" y="38"/>
                  <a:pt x="765" y="38"/>
                </a:cubicBezTo>
                <a:cubicBezTo>
                  <a:pt x="757" y="38"/>
                  <a:pt x="757" y="38"/>
                  <a:pt x="757" y="38"/>
                </a:cubicBezTo>
                <a:cubicBezTo>
                  <a:pt x="757" y="34"/>
                  <a:pt x="757" y="34"/>
                  <a:pt x="757" y="34"/>
                </a:cubicBezTo>
                <a:cubicBezTo>
                  <a:pt x="758" y="33"/>
                  <a:pt x="758" y="33"/>
                  <a:pt x="758" y="33"/>
                </a:cubicBezTo>
                <a:cubicBezTo>
                  <a:pt x="765" y="30"/>
                  <a:pt x="769" y="26"/>
                  <a:pt x="770" y="19"/>
                </a:cubicBezTo>
                <a:cubicBezTo>
                  <a:pt x="770" y="18"/>
                  <a:pt x="770" y="18"/>
                  <a:pt x="770" y="18"/>
                </a:cubicBezTo>
                <a:cubicBezTo>
                  <a:pt x="777" y="18"/>
                  <a:pt x="777" y="18"/>
                  <a:pt x="777" y="18"/>
                </a:cubicBezTo>
                <a:cubicBezTo>
                  <a:pt x="777" y="32"/>
                  <a:pt x="777" y="32"/>
                  <a:pt x="777" y="32"/>
                </a:cubicBezTo>
                <a:cubicBezTo>
                  <a:pt x="796" y="32"/>
                  <a:pt x="796" y="32"/>
                  <a:pt x="796" y="32"/>
                </a:cubicBezTo>
                <a:cubicBezTo>
                  <a:pt x="796" y="38"/>
                  <a:pt x="796" y="38"/>
                  <a:pt x="796" y="38"/>
                </a:cubicBezTo>
                <a:cubicBezTo>
                  <a:pt x="777" y="38"/>
                  <a:pt x="777" y="38"/>
                  <a:pt x="777" y="38"/>
                </a:cubicBezTo>
                <a:cubicBezTo>
                  <a:pt x="777" y="74"/>
                  <a:pt x="777" y="74"/>
                  <a:pt x="777" y="74"/>
                </a:cubicBezTo>
                <a:cubicBezTo>
                  <a:pt x="777" y="80"/>
                  <a:pt x="778" y="86"/>
                  <a:pt x="787" y="86"/>
                </a:cubicBezTo>
                <a:cubicBezTo>
                  <a:pt x="791" y="86"/>
                  <a:pt x="795" y="84"/>
                  <a:pt x="795" y="84"/>
                </a:cubicBezTo>
                <a:cubicBezTo>
                  <a:pt x="797" y="91"/>
                  <a:pt x="797" y="91"/>
                  <a:pt x="797" y="91"/>
                </a:cubicBezTo>
                <a:cubicBezTo>
                  <a:pt x="796" y="91"/>
                  <a:pt x="792" y="93"/>
                  <a:pt x="783" y="93"/>
                </a:cubicBezTo>
                <a:close/>
                <a:moveTo>
                  <a:pt x="824" y="93"/>
                </a:moveTo>
                <a:cubicBezTo>
                  <a:pt x="812" y="93"/>
                  <a:pt x="806" y="90"/>
                  <a:pt x="806" y="90"/>
                </a:cubicBezTo>
                <a:cubicBezTo>
                  <a:pt x="808" y="83"/>
                  <a:pt x="808" y="83"/>
                  <a:pt x="808" y="83"/>
                </a:cubicBezTo>
                <a:cubicBezTo>
                  <a:pt x="808" y="83"/>
                  <a:pt x="813" y="86"/>
                  <a:pt x="823" y="86"/>
                </a:cubicBezTo>
                <a:cubicBezTo>
                  <a:pt x="831" y="86"/>
                  <a:pt x="836" y="83"/>
                  <a:pt x="836" y="77"/>
                </a:cubicBezTo>
                <a:cubicBezTo>
                  <a:pt x="836" y="72"/>
                  <a:pt x="833" y="71"/>
                  <a:pt x="829" y="69"/>
                </a:cubicBezTo>
                <a:cubicBezTo>
                  <a:pt x="819" y="63"/>
                  <a:pt x="819" y="63"/>
                  <a:pt x="819" y="63"/>
                </a:cubicBezTo>
                <a:cubicBezTo>
                  <a:pt x="812" y="59"/>
                  <a:pt x="808" y="55"/>
                  <a:pt x="808" y="47"/>
                </a:cubicBezTo>
                <a:cubicBezTo>
                  <a:pt x="808" y="35"/>
                  <a:pt x="817" y="30"/>
                  <a:pt x="828" y="30"/>
                </a:cubicBezTo>
                <a:cubicBezTo>
                  <a:pt x="839" y="30"/>
                  <a:pt x="845" y="34"/>
                  <a:pt x="845" y="34"/>
                </a:cubicBezTo>
                <a:cubicBezTo>
                  <a:pt x="842" y="41"/>
                  <a:pt x="842" y="41"/>
                  <a:pt x="842" y="41"/>
                </a:cubicBezTo>
                <a:cubicBezTo>
                  <a:pt x="842" y="41"/>
                  <a:pt x="837" y="37"/>
                  <a:pt x="829" y="37"/>
                </a:cubicBezTo>
                <a:cubicBezTo>
                  <a:pt x="825" y="37"/>
                  <a:pt x="818" y="39"/>
                  <a:pt x="818" y="45"/>
                </a:cubicBezTo>
                <a:cubicBezTo>
                  <a:pt x="818" y="50"/>
                  <a:pt x="821" y="51"/>
                  <a:pt x="826" y="54"/>
                </a:cubicBezTo>
                <a:cubicBezTo>
                  <a:pt x="836" y="59"/>
                  <a:pt x="836" y="59"/>
                  <a:pt x="836" y="59"/>
                </a:cubicBezTo>
                <a:cubicBezTo>
                  <a:pt x="843" y="63"/>
                  <a:pt x="846" y="68"/>
                  <a:pt x="846" y="75"/>
                </a:cubicBezTo>
                <a:cubicBezTo>
                  <a:pt x="846" y="90"/>
                  <a:pt x="833" y="93"/>
                  <a:pt x="824" y="93"/>
                </a:cubicBezTo>
                <a:close/>
                <a:moveTo>
                  <a:pt x="895" y="20"/>
                </a:moveTo>
                <a:cubicBezTo>
                  <a:pt x="890" y="20"/>
                  <a:pt x="888" y="18"/>
                  <a:pt x="888" y="14"/>
                </a:cubicBezTo>
                <a:cubicBezTo>
                  <a:pt x="888" y="9"/>
                  <a:pt x="890" y="7"/>
                  <a:pt x="895" y="7"/>
                </a:cubicBezTo>
                <a:cubicBezTo>
                  <a:pt x="899" y="7"/>
                  <a:pt x="902" y="9"/>
                  <a:pt x="902" y="13"/>
                </a:cubicBezTo>
                <a:cubicBezTo>
                  <a:pt x="902" y="18"/>
                  <a:pt x="899" y="20"/>
                  <a:pt x="895" y="20"/>
                </a:cubicBezTo>
                <a:close/>
                <a:moveTo>
                  <a:pt x="889" y="92"/>
                </a:moveTo>
                <a:cubicBezTo>
                  <a:pt x="889" y="32"/>
                  <a:pt x="889" y="32"/>
                  <a:pt x="889" y="32"/>
                </a:cubicBezTo>
                <a:cubicBezTo>
                  <a:pt x="901" y="32"/>
                  <a:pt x="901" y="32"/>
                  <a:pt x="901" y="32"/>
                </a:cubicBezTo>
                <a:cubicBezTo>
                  <a:pt x="901" y="92"/>
                  <a:pt x="901" y="92"/>
                  <a:pt x="901" y="92"/>
                </a:cubicBezTo>
                <a:lnTo>
                  <a:pt x="889" y="92"/>
                </a:lnTo>
                <a:close/>
                <a:moveTo>
                  <a:pt x="932" y="93"/>
                </a:moveTo>
                <a:cubicBezTo>
                  <a:pt x="920" y="93"/>
                  <a:pt x="914" y="90"/>
                  <a:pt x="914" y="90"/>
                </a:cubicBezTo>
                <a:cubicBezTo>
                  <a:pt x="916" y="83"/>
                  <a:pt x="916" y="83"/>
                  <a:pt x="916" y="83"/>
                </a:cubicBezTo>
                <a:cubicBezTo>
                  <a:pt x="916" y="83"/>
                  <a:pt x="921" y="86"/>
                  <a:pt x="931" y="86"/>
                </a:cubicBezTo>
                <a:cubicBezTo>
                  <a:pt x="939" y="86"/>
                  <a:pt x="944" y="83"/>
                  <a:pt x="944" y="77"/>
                </a:cubicBezTo>
                <a:cubicBezTo>
                  <a:pt x="944" y="72"/>
                  <a:pt x="941" y="71"/>
                  <a:pt x="937" y="69"/>
                </a:cubicBezTo>
                <a:cubicBezTo>
                  <a:pt x="927" y="63"/>
                  <a:pt x="927" y="63"/>
                  <a:pt x="927" y="63"/>
                </a:cubicBezTo>
                <a:cubicBezTo>
                  <a:pt x="920" y="59"/>
                  <a:pt x="916" y="55"/>
                  <a:pt x="916" y="47"/>
                </a:cubicBezTo>
                <a:cubicBezTo>
                  <a:pt x="916" y="35"/>
                  <a:pt x="925" y="30"/>
                  <a:pt x="936" y="30"/>
                </a:cubicBezTo>
                <a:cubicBezTo>
                  <a:pt x="947" y="30"/>
                  <a:pt x="953" y="34"/>
                  <a:pt x="953" y="34"/>
                </a:cubicBezTo>
                <a:cubicBezTo>
                  <a:pt x="950" y="41"/>
                  <a:pt x="950" y="41"/>
                  <a:pt x="950" y="41"/>
                </a:cubicBezTo>
                <a:cubicBezTo>
                  <a:pt x="950" y="41"/>
                  <a:pt x="945" y="37"/>
                  <a:pt x="937" y="37"/>
                </a:cubicBezTo>
                <a:cubicBezTo>
                  <a:pt x="932" y="37"/>
                  <a:pt x="926" y="39"/>
                  <a:pt x="926" y="45"/>
                </a:cubicBezTo>
                <a:cubicBezTo>
                  <a:pt x="926" y="50"/>
                  <a:pt x="929" y="51"/>
                  <a:pt x="934" y="54"/>
                </a:cubicBezTo>
                <a:cubicBezTo>
                  <a:pt x="944" y="59"/>
                  <a:pt x="944" y="59"/>
                  <a:pt x="944" y="59"/>
                </a:cubicBezTo>
                <a:cubicBezTo>
                  <a:pt x="950" y="63"/>
                  <a:pt x="954" y="68"/>
                  <a:pt x="954" y="75"/>
                </a:cubicBezTo>
                <a:cubicBezTo>
                  <a:pt x="954" y="90"/>
                  <a:pt x="941" y="93"/>
                  <a:pt x="932" y="93"/>
                </a:cubicBezTo>
                <a:close/>
                <a:moveTo>
                  <a:pt x="1032" y="94"/>
                </a:moveTo>
                <a:cubicBezTo>
                  <a:pt x="1007" y="94"/>
                  <a:pt x="993" y="79"/>
                  <a:pt x="993" y="52"/>
                </a:cubicBezTo>
                <a:cubicBezTo>
                  <a:pt x="993" y="23"/>
                  <a:pt x="1007" y="6"/>
                  <a:pt x="1031" y="6"/>
                </a:cubicBezTo>
                <a:cubicBezTo>
                  <a:pt x="1055" y="6"/>
                  <a:pt x="1070" y="22"/>
                  <a:pt x="1070" y="48"/>
                </a:cubicBezTo>
                <a:cubicBezTo>
                  <a:pt x="1070" y="77"/>
                  <a:pt x="1055" y="94"/>
                  <a:pt x="1032" y="94"/>
                </a:cubicBezTo>
                <a:close/>
                <a:moveTo>
                  <a:pt x="1031" y="14"/>
                </a:moveTo>
                <a:cubicBezTo>
                  <a:pt x="1015" y="14"/>
                  <a:pt x="1005" y="27"/>
                  <a:pt x="1005" y="50"/>
                </a:cubicBezTo>
                <a:cubicBezTo>
                  <a:pt x="1005" y="74"/>
                  <a:pt x="1014" y="86"/>
                  <a:pt x="1032" y="86"/>
                </a:cubicBezTo>
                <a:cubicBezTo>
                  <a:pt x="1048" y="86"/>
                  <a:pt x="1058" y="74"/>
                  <a:pt x="1058" y="50"/>
                </a:cubicBezTo>
                <a:cubicBezTo>
                  <a:pt x="1058" y="27"/>
                  <a:pt x="1049" y="14"/>
                  <a:pt x="1031" y="14"/>
                </a:cubicBezTo>
                <a:close/>
                <a:moveTo>
                  <a:pt x="1124" y="92"/>
                </a:moveTo>
                <a:cubicBezTo>
                  <a:pt x="1124" y="86"/>
                  <a:pt x="1124" y="86"/>
                  <a:pt x="1124" y="86"/>
                </a:cubicBezTo>
                <a:cubicBezTo>
                  <a:pt x="1124" y="86"/>
                  <a:pt x="1118" y="94"/>
                  <a:pt x="1106" y="94"/>
                </a:cubicBezTo>
                <a:cubicBezTo>
                  <a:pt x="1101" y="94"/>
                  <a:pt x="1090" y="93"/>
                  <a:pt x="1087" y="80"/>
                </a:cubicBezTo>
                <a:cubicBezTo>
                  <a:pt x="1085" y="76"/>
                  <a:pt x="1086" y="69"/>
                  <a:pt x="1086" y="67"/>
                </a:cubicBezTo>
                <a:cubicBezTo>
                  <a:pt x="1086" y="32"/>
                  <a:pt x="1086" y="32"/>
                  <a:pt x="1086" y="32"/>
                </a:cubicBezTo>
                <a:cubicBezTo>
                  <a:pt x="1097" y="32"/>
                  <a:pt x="1097" y="32"/>
                  <a:pt x="1097" y="32"/>
                </a:cubicBezTo>
                <a:cubicBezTo>
                  <a:pt x="1097" y="64"/>
                  <a:pt x="1097" y="64"/>
                  <a:pt x="1097" y="64"/>
                </a:cubicBezTo>
                <a:cubicBezTo>
                  <a:pt x="1097" y="70"/>
                  <a:pt x="1097" y="72"/>
                  <a:pt x="1098" y="75"/>
                </a:cubicBezTo>
                <a:cubicBezTo>
                  <a:pt x="1099" y="82"/>
                  <a:pt x="1104" y="86"/>
                  <a:pt x="1112" y="86"/>
                </a:cubicBezTo>
                <a:cubicBezTo>
                  <a:pt x="1119" y="86"/>
                  <a:pt x="1124" y="83"/>
                  <a:pt x="1124" y="83"/>
                </a:cubicBezTo>
                <a:cubicBezTo>
                  <a:pt x="1124" y="32"/>
                  <a:pt x="1124" y="32"/>
                  <a:pt x="1124" y="32"/>
                </a:cubicBezTo>
                <a:cubicBezTo>
                  <a:pt x="1135" y="32"/>
                  <a:pt x="1135" y="32"/>
                  <a:pt x="1135" y="32"/>
                </a:cubicBezTo>
                <a:cubicBezTo>
                  <a:pt x="1135" y="92"/>
                  <a:pt x="1135" y="92"/>
                  <a:pt x="1135" y="92"/>
                </a:cubicBezTo>
                <a:lnTo>
                  <a:pt x="1124" y="92"/>
                </a:lnTo>
                <a:close/>
                <a:moveTo>
                  <a:pt x="1185" y="42"/>
                </a:moveTo>
                <a:cubicBezTo>
                  <a:pt x="1183" y="41"/>
                  <a:pt x="1181" y="39"/>
                  <a:pt x="1176" y="39"/>
                </a:cubicBezTo>
                <a:cubicBezTo>
                  <a:pt x="1170" y="39"/>
                  <a:pt x="1166" y="42"/>
                  <a:pt x="1166" y="42"/>
                </a:cubicBezTo>
                <a:cubicBezTo>
                  <a:pt x="1166" y="92"/>
                  <a:pt x="1166" y="92"/>
                  <a:pt x="1166" y="92"/>
                </a:cubicBezTo>
                <a:cubicBezTo>
                  <a:pt x="1154" y="92"/>
                  <a:pt x="1154" y="92"/>
                  <a:pt x="1154" y="92"/>
                </a:cubicBezTo>
                <a:cubicBezTo>
                  <a:pt x="1154" y="32"/>
                  <a:pt x="1154" y="32"/>
                  <a:pt x="1154" y="32"/>
                </a:cubicBezTo>
                <a:cubicBezTo>
                  <a:pt x="1166" y="32"/>
                  <a:pt x="1166" y="32"/>
                  <a:pt x="1166" y="32"/>
                </a:cubicBezTo>
                <a:cubicBezTo>
                  <a:pt x="1166" y="39"/>
                  <a:pt x="1166" y="39"/>
                  <a:pt x="1166" y="39"/>
                </a:cubicBezTo>
                <a:cubicBezTo>
                  <a:pt x="1166" y="39"/>
                  <a:pt x="1171" y="30"/>
                  <a:pt x="1180" y="30"/>
                </a:cubicBezTo>
                <a:cubicBezTo>
                  <a:pt x="1185" y="30"/>
                  <a:pt x="1187" y="32"/>
                  <a:pt x="1189" y="32"/>
                </a:cubicBezTo>
                <a:lnTo>
                  <a:pt x="1185" y="42"/>
                </a:lnTo>
                <a:close/>
                <a:moveTo>
                  <a:pt x="1227" y="92"/>
                </a:moveTo>
                <a:cubicBezTo>
                  <a:pt x="1227" y="8"/>
                  <a:pt x="1227" y="8"/>
                  <a:pt x="1227" y="8"/>
                </a:cubicBezTo>
                <a:cubicBezTo>
                  <a:pt x="1239" y="8"/>
                  <a:pt x="1239" y="8"/>
                  <a:pt x="1239" y="8"/>
                </a:cubicBezTo>
                <a:cubicBezTo>
                  <a:pt x="1239" y="85"/>
                  <a:pt x="1239" y="85"/>
                  <a:pt x="1239" y="85"/>
                </a:cubicBezTo>
                <a:cubicBezTo>
                  <a:pt x="1269" y="85"/>
                  <a:pt x="1269" y="85"/>
                  <a:pt x="1269" y="85"/>
                </a:cubicBezTo>
                <a:cubicBezTo>
                  <a:pt x="1269" y="92"/>
                  <a:pt x="1269" y="92"/>
                  <a:pt x="1269" y="92"/>
                </a:cubicBezTo>
                <a:lnTo>
                  <a:pt x="1227" y="92"/>
                </a:lnTo>
                <a:close/>
                <a:moveTo>
                  <a:pt x="1287" y="20"/>
                </a:moveTo>
                <a:cubicBezTo>
                  <a:pt x="1283" y="20"/>
                  <a:pt x="1280" y="18"/>
                  <a:pt x="1280" y="14"/>
                </a:cubicBezTo>
                <a:cubicBezTo>
                  <a:pt x="1280" y="9"/>
                  <a:pt x="1283" y="7"/>
                  <a:pt x="1287" y="7"/>
                </a:cubicBezTo>
                <a:cubicBezTo>
                  <a:pt x="1291" y="7"/>
                  <a:pt x="1294" y="9"/>
                  <a:pt x="1294" y="13"/>
                </a:cubicBezTo>
                <a:cubicBezTo>
                  <a:pt x="1294" y="18"/>
                  <a:pt x="1291" y="20"/>
                  <a:pt x="1287" y="20"/>
                </a:cubicBezTo>
                <a:close/>
                <a:moveTo>
                  <a:pt x="1281" y="92"/>
                </a:moveTo>
                <a:cubicBezTo>
                  <a:pt x="1281" y="32"/>
                  <a:pt x="1281" y="32"/>
                  <a:pt x="1281" y="32"/>
                </a:cubicBezTo>
                <a:cubicBezTo>
                  <a:pt x="1293" y="32"/>
                  <a:pt x="1293" y="32"/>
                  <a:pt x="1293" y="32"/>
                </a:cubicBezTo>
                <a:cubicBezTo>
                  <a:pt x="1293" y="92"/>
                  <a:pt x="1293" y="92"/>
                  <a:pt x="1293" y="92"/>
                </a:cubicBezTo>
                <a:lnTo>
                  <a:pt x="1281" y="92"/>
                </a:lnTo>
                <a:close/>
                <a:moveTo>
                  <a:pt x="1343" y="8"/>
                </a:moveTo>
                <a:cubicBezTo>
                  <a:pt x="1343" y="8"/>
                  <a:pt x="1340" y="6"/>
                  <a:pt x="1336" y="6"/>
                </a:cubicBezTo>
                <a:cubicBezTo>
                  <a:pt x="1331" y="6"/>
                  <a:pt x="1328" y="8"/>
                  <a:pt x="1327" y="11"/>
                </a:cubicBezTo>
                <a:cubicBezTo>
                  <a:pt x="1325" y="13"/>
                  <a:pt x="1325" y="17"/>
                  <a:pt x="1325" y="23"/>
                </a:cubicBezTo>
                <a:cubicBezTo>
                  <a:pt x="1325" y="32"/>
                  <a:pt x="1325" y="32"/>
                  <a:pt x="1325" y="32"/>
                </a:cubicBezTo>
                <a:cubicBezTo>
                  <a:pt x="1339" y="32"/>
                  <a:pt x="1339" y="32"/>
                  <a:pt x="1339" y="32"/>
                </a:cubicBezTo>
                <a:cubicBezTo>
                  <a:pt x="1339" y="38"/>
                  <a:pt x="1339" y="38"/>
                  <a:pt x="1339" y="38"/>
                </a:cubicBezTo>
                <a:cubicBezTo>
                  <a:pt x="1325" y="38"/>
                  <a:pt x="1325" y="38"/>
                  <a:pt x="1325" y="38"/>
                </a:cubicBezTo>
                <a:cubicBezTo>
                  <a:pt x="1325" y="92"/>
                  <a:pt x="1325" y="92"/>
                  <a:pt x="1325" y="92"/>
                </a:cubicBezTo>
                <a:cubicBezTo>
                  <a:pt x="1314" y="92"/>
                  <a:pt x="1314" y="92"/>
                  <a:pt x="1314" y="92"/>
                </a:cubicBezTo>
                <a:cubicBezTo>
                  <a:pt x="1314" y="38"/>
                  <a:pt x="1314" y="38"/>
                  <a:pt x="1314" y="38"/>
                </a:cubicBezTo>
                <a:cubicBezTo>
                  <a:pt x="1305" y="38"/>
                  <a:pt x="1305" y="38"/>
                  <a:pt x="1305" y="38"/>
                </a:cubicBezTo>
                <a:cubicBezTo>
                  <a:pt x="1305" y="32"/>
                  <a:pt x="1305" y="32"/>
                  <a:pt x="1305" y="32"/>
                </a:cubicBezTo>
                <a:cubicBezTo>
                  <a:pt x="1314" y="32"/>
                  <a:pt x="1314" y="32"/>
                  <a:pt x="1314" y="32"/>
                </a:cubicBezTo>
                <a:cubicBezTo>
                  <a:pt x="1314" y="28"/>
                  <a:pt x="1314" y="28"/>
                  <a:pt x="1314" y="28"/>
                </a:cubicBezTo>
                <a:cubicBezTo>
                  <a:pt x="1314" y="24"/>
                  <a:pt x="1314" y="17"/>
                  <a:pt x="1315" y="13"/>
                </a:cubicBezTo>
                <a:cubicBezTo>
                  <a:pt x="1318" y="5"/>
                  <a:pt x="1324" y="0"/>
                  <a:pt x="1334" y="0"/>
                </a:cubicBezTo>
                <a:cubicBezTo>
                  <a:pt x="1341" y="0"/>
                  <a:pt x="1345" y="2"/>
                  <a:pt x="1345" y="2"/>
                </a:cubicBezTo>
                <a:lnTo>
                  <a:pt x="1343" y="8"/>
                </a:lnTo>
                <a:close/>
                <a:moveTo>
                  <a:pt x="1356" y="60"/>
                </a:moveTo>
                <a:cubicBezTo>
                  <a:pt x="1356" y="60"/>
                  <a:pt x="1356" y="62"/>
                  <a:pt x="1356" y="62"/>
                </a:cubicBezTo>
                <a:cubicBezTo>
                  <a:pt x="1356" y="83"/>
                  <a:pt x="1370" y="86"/>
                  <a:pt x="1377" y="86"/>
                </a:cubicBezTo>
                <a:cubicBezTo>
                  <a:pt x="1386" y="86"/>
                  <a:pt x="1390" y="83"/>
                  <a:pt x="1390" y="83"/>
                </a:cubicBezTo>
                <a:cubicBezTo>
                  <a:pt x="1393" y="90"/>
                  <a:pt x="1393" y="90"/>
                  <a:pt x="1393" y="90"/>
                </a:cubicBezTo>
                <a:cubicBezTo>
                  <a:pt x="1393" y="90"/>
                  <a:pt x="1387" y="93"/>
                  <a:pt x="1375" y="93"/>
                </a:cubicBezTo>
                <a:cubicBezTo>
                  <a:pt x="1362" y="93"/>
                  <a:pt x="1345" y="89"/>
                  <a:pt x="1345" y="62"/>
                </a:cubicBezTo>
                <a:cubicBezTo>
                  <a:pt x="1345" y="51"/>
                  <a:pt x="1349" y="30"/>
                  <a:pt x="1372" y="30"/>
                </a:cubicBezTo>
                <a:cubicBezTo>
                  <a:pt x="1382" y="30"/>
                  <a:pt x="1388" y="34"/>
                  <a:pt x="1391" y="40"/>
                </a:cubicBezTo>
                <a:cubicBezTo>
                  <a:pt x="1394" y="44"/>
                  <a:pt x="1395" y="51"/>
                  <a:pt x="1395" y="58"/>
                </a:cubicBezTo>
                <a:cubicBezTo>
                  <a:pt x="1395" y="59"/>
                  <a:pt x="1395" y="59"/>
                  <a:pt x="1395" y="59"/>
                </a:cubicBezTo>
                <a:cubicBezTo>
                  <a:pt x="1395" y="60"/>
                  <a:pt x="1395" y="60"/>
                  <a:pt x="1395" y="60"/>
                </a:cubicBezTo>
                <a:lnTo>
                  <a:pt x="1356" y="60"/>
                </a:lnTo>
                <a:close/>
                <a:moveTo>
                  <a:pt x="1383" y="52"/>
                </a:moveTo>
                <a:cubicBezTo>
                  <a:pt x="1383" y="42"/>
                  <a:pt x="1379" y="37"/>
                  <a:pt x="1371" y="37"/>
                </a:cubicBezTo>
                <a:cubicBezTo>
                  <a:pt x="1364" y="37"/>
                  <a:pt x="1360" y="40"/>
                  <a:pt x="1358" y="46"/>
                </a:cubicBezTo>
                <a:cubicBezTo>
                  <a:pt x="1357" y="50"/>
                  <a:pt x="1357" y="53"/>
                  <a:pt x="1357" y="54"/>
                </a:cubicBezTo>
                <a:cubicBezTo>
                  <a:pt x="1383" y="54"/>
                  <a:pt x="1383" y="54"/>
                  <a:pt x="1383" y="54"/>
                </a:cubicBezTo>
                <a:lnTo>
                  <a:pt x="1383" y="52"/>
                </a:lnTo>
                <a:close/>
                <a:moveTo>
                  <a:pt x="1420" y="23"/>
                </a:moveTo>
                <a:cubicBezTo>
                  <a:pt x="1417" y="30"/>
                  <a:pt x="1410" y="34"/>
                  <a:pt x="1410" y="34"/>
                </a:cubicBezTo>
                <a:cubicBezTo>
                  <a:pt x="1406" y="31"/>
                  <a:pt x="1406" y="31"/>
                  <a:pt x="1406" y="31"/>
                </a:cubicBezTo>
                <a:cubicBezTo>
                  <a:pt x="1406" y="31"/>
                  <a:pt x="1411" y="25"/>
                  <a:pt x="1411" y="14"/>
                </a:cubicBezTo>
                <a:cubicBezTo>
                  <a:pt x="1411" y="7"/>
                  <a:pt x="1410" y="4"/>
                  <a:pt x="1410" y="4"/>
                </a:cubicBezTo>
                <a:cubicBezTo>
                  <a:pt x="1423" y="4"/>
                  <a:pt x="1423" y="4"/>
                  <a:pt x="1423" y="4"/>
                </a:cubicBezTo>
                <a:cubicBezTo>
                  <a:pt x="1423" y="5"/>
                  <a:pt x="1423" y="5"/>
                  <a:pt x="1423" y="5"/>
                </a:cubicBezTo>
                <a:cubicBezTo>
                  <a:pt x="1423" y="15"/>
                  <a:pt x="1422" y="19"/>
                  <a:pt x="1420" y="23"/>
                </a:cubicBezTo>
                <a:close/>
                <a:moveTo>
                  <a:pt x="1444" y="93"/>
                </a:moveTo>
                <a:cubicBezTo>
                  <a:pt x="1431" y="93"/>
                  <a:pt x="1425" y="90"/>
                  <a:pt x="1425" y="90"/>
                </a:cubicBezTo>
                <a:cubicBezTo>
                  <a:pt x="1428" y="83"/>
                  <a:pt x="1428" y="83"/>
                  <a:pt x="1428" y="83"/>
                </a:cubicBezTo>
                <a:cubicBezTo>
                  <a:pt x="1428" y="83"/>
                  <a:pt x="1433" y="86"/>
                  <a:pt x="1443" y="86"/>
                </a:cubicBezTo>
                <a:cubicBezTo>
                  <a:pt x="1451" y="86"/>
                  <a:pt x="1455" y="83"/>
                  <a:pt x="1455" y="77"/>
                </a:cubicBezTo>
                <a:cubicBezTo>
                  <a:pt x="1455" y="72"/>
                  <a:pt x="1453" y="71"/>
                  <a:pt x="1449" y="69"/>
                </a:cubicBezTo>
                <a:cubicBezTo>
                  <a:pt x="1439" y="63"/>
                  <a:pt x="1439" y="63"/>
                  <a:pt x="1439" y="63"/>
                </a:cubicBezTo>
                <a:cubicBezTo>
                  <a:pt x="1432" y="59"/>
                  <a:pt x="1428" y="55"/>
                  <a:pt x="1428" y="47"/>
                </a:cubicBezTo>
                <a:cubicBezTo>
                  <a:pt x="1428" y="35"/>
                  <a:pt x="1436" y="30"/>
                  <a:pt x="1448" y="30"/>
                </a:cubicBezTo>
                <a:cubicBezTo>
                  <a:pt x="1459" y="30"/>
                  <a:pt x="1464" y="34"/>
                  <a:pt x="1464" y="34"/>
                </a:cubicBezTo>
                <a:cubicBezTo>
                  <a:pt x="1462" y="41"/>
                  <a:pt x="1462" y="41"/>
                  <a:pt x="1462" y="41"/>
                </a:cubicBezTo>
                <a:cubicBezTo>
                  <a:pt x="1462" y="41"/>
                  <a:pt x="1457" y="37"/>
                  <a:pt x="1449" y="37"/>
                </a:cubicBezTo>
                <a:cubicBezTo>
                  <a:pt x="1444" y="37"/>
                  <a:pt x="1438" y="39"/>
                  <a:pt x="1438" y="45"/>
                </a:cubicBezTo>
                <a:cubicBezTo>
                  <a:pt x="1438" y="50"/>
                  <a:pt x="1440" y="51"/>
                  <a:pt x="1446" y="54"/>
                </a:cubicBezTo>
                <a:cubicBezTo>
                  <a:pt x="1455" y="59"/>
                  <a:pt x="1455" y="59"/>
                  <a:pt x="1455" y="59"/>
                </a:cubicBezTo>
                <a:cubicBezTo>
                  <a:pt x="1462" y="63"/>
                  <a:pt x="1466" y="68"/>
                  <a:pt x="1466" y="75"/>
                </a:cubicBezTo>
                <a:cubicBezTo>
                  <a:pt x="1466" y="90"/>
                  <a:pt x="1452" y="93"/>
                  <a:pt x="1444" y="93"/>
                </a:cubicBezTo>
                <a:close/>
                <a:moveTo>
                  <a:pt x="1587" y="93"/>
                </a:moveTo>
                <a:cubicBezTo>
                  <a:pt x="1575" y="93"/>
                  <a:pt x="1575" y="93"/>
                  <a:pt x="1575" y="93"/>
                </a:cubicBezTo>
                <a:cubicBezTo>
                  <a:pt x="1557" y="31"/>
                  <a:pt x="1557" y="31"/>
                  <a:pt x="1557" y="31"/>
                </a:cubicBezTo>
                <a:cubicBezTo>
                  <a:pt x="1556" y="25"/>
                  <a:pt x="1556" y="23"/>
                  <a:pt x="1556" y="23"/>
                </a:cubicBezTo>
                <a:cubicBezTo>
                  <a:pt x="1556" y="23"/>
                  <a:pt x="1556" y="25"/>
                  <a:pt x="1554" y="31"/>
                </a:cubicBezTo>
                <a:cubicBezTo>
                  <a:pt x="1536" y="93"/>
                  <a:pt x="1536" y="93"/>
                  <a:pt x="1536" y="93"/>
                </a:cubicBezTo>
                <a:cubicBezTo>
                  <a:pt x="1524" y="93"/>
                  <a:pt x="1524" y="93"/>
                  <a:pt x="1524" y="93"/>
                </a:cubicBezTo>
                <a:cubicBezTo>
                  <a:pt x="1500" y="8"/>
                  <a:pt x="1500" y="8"/>
                  <a:pt x="1500" y="8"/>
                </a:cubicBezTo>
                <a:cubicBezTo>
                  <a:pt x="1512" y="8"/>
                  <a:pt x="1512" y="8"/>
                  <a:pt x="1512" y="8"/>
                </a:cubicBezTo>
                <a:cubicBezTo>
                  <a:pt x="1530" y="72"/>
                  <a:pt x="1530" y="72"/>
                  <a:pt x="1530" y="72"/>
                </a:cubicBezTo>
                <a:cubicBezTo>
                  <a:pt x="1532" y="78"/>
                  <a:pt x="1532" y="81"/>
                  <a:pt x="1532" y="81"/>
                </a:cubicBezTo>
                <a:cubicBezTo>
                  <a:pt x="1532" y="81"/>
                  <a:pt x="1532" y="77"/>
                  <a:pt x="1534" y="72"/>
                </a:cubicBezTo>
                <a:cubicBezTo>
                  <a:pt x="1552" y="8"/>
                  <a:pt x="1552" y="8"/>
                  <a:pt x="1552" y="8"/>
                </a:cubicBezTo>
                <a:cubicBezTo>
                  <a:pt x="1562" y="8"/>
                  <a:pt x="1562" y="8"/>
                  <a:pt x="1562" y="8"/>
                </a:cubicBezTo>
                <a:cubicBezTo>
                  <a:pt x="1581" y="73"/>
                  <a:pt x="1581" y="73"/>
                  <a:pt x="1581" y="73"/>
                </a:cubicBezTo>
                <a:cubicBezTo>
                  <a:pt x="1582" y="77"/>
                  <a:pt x="1582" y="81"/>
                  <a:pt x="1582" y="81"/>
                </a:cubicBezTo>
                <a:cubicBezTo>
                  <a:pt x="1582" y="81"/>
                  <a:pt x="1583" y="77"/>
                  <a:pt x="1584" y="72"/>
                </a:cubicBezTo>
                <a:cubicBezTo>
                  <a:pt x="1603" y="8"/>
                  <a:pt x="1603" y="8"/>
                  <a:pt x="1603" y="8"/>
                </a:cubicBezTo>
                <a:cubicBezTo>
                  <a:pt x="1613" y="8"/>
                  <a:pt x="1613" y="8"/>
                  <a:pt x="1613" y="8"/>
                </a:cubicBezTo>
                <a:lnTo>
                  <a:pt x="1587" y="93"/>
                </a:lnTo>
                <a:close/>
                <a:moveTo>
                  <a:pt x="1643" y="94"/>
                </a:moveTo>
                <a:cubicBezTo>
                  <a:pt x="1626" y="94"/>
                  <a:pt x="1615" y="81"/>
                  <a:pt x="1615" y="63"/>
                </a:cubicBezTo>
                <a:cubicBezTo>
                  <a:pt x="1615" y="50"/>
                  <a:pt x="1621" y="30"/>
                  <a:pt x="1645" y="30"/>
                </a:cubicBezTo>
                <a:cubicBezTo>
                  <a:pt x="1662" y="30"/>
                  <a:pt x="1673" y="43"/>
                  <a:pt x="1673" y="61"/>
                </a:cubicBezTo>
                <a:cubicBezTo>
                  <a:pt x="1673" y="74"/>
                  <a:pt x="1667" y="94"/>
                  <a:pt x="1643" y="94"/>
                </a:cubicBezTo>
                <a:close/>
                <a:moveTo>
                  <a:pt x="1644" y="37"/>
                </a:moveTo>
                <a:cubicBezTo>
                  <a:pt x="1632" y="37"/>
                  <a:pt x="1628" y="46"/>
                  <a:pt x="1628" y="62"/>
                </a:cubicBezTo>
                <a:cubicBezTo>
                  <a:pt x="1628" y="76"/>
                  <a:pt x="1632" y="87"/>
                  <a:pt x="1644" y="87"/>
                </a:cubicBezTo>
                <a:cubicBezTo>
                  <a:pt x="1656" y="87"/>
                  <a:pt x="1660" y="78"/>
                  <a:pt x="1660" y="62"/>
                </a:cubicBezTo>
                <a:cubicBezTo>
                  <a:pt x="1660" y="48"/>
                  <a:pt x="1656" y="37"/>
                  <a:pt x="1644" y="37"/>
                </a:cubicBezTo>
                <a:close/>
                <a:moveTo>
                  <a:pt x="1719" y="42"/>
                </a:moveTo>
                <a:cubicBezTo>
                  <a:pt x="1718" y="41"/>
                  <a:pt x="1715" y="39"/>
                  <a:pt x="1710" y="39"/>
                </a:cubicBezTo>
                <a:cubicBezTo>
                  <a:pt x="1704" y="39"/>
                  <a:pt x="1700" y="42"/>
                  <a:pt x="1700" y="42"/>
                </a:cubicBezTo>
                <a:cubicBezTo>
                  <a:pt x="1700" y="92"/>
                  <a:pt x="1700" y="92"/>
                  <a:pt x="1700" y="92"/>
                </a:cubicBezTo>
                <a:cubicBezTo>
                  <a:pt x="1688" y="92"/>
                  <a:pt x="1688" y="92"/>
                  <a:pt x="1688" y="92"/>
                </a:cubicBezTo>
                <a:cubicBezTo>
                  <a:pt x="1688" y="32"/>
                  <a:pt x="1688" y="32"/>
                  <a:pt x="1688" y="32"/>
                </a:cubicBezTo>
                <a:cubicBezTo>
                  <a:pt x="1700" y="32"/>
                  <a:pt x="1700" y="32"/>
                  <a:pt x="1700" y="32"/>
                </a:cubicBezTo>
                <a:cubicBezTo>
                  <a:pt x="1700" y="39"/>
                  <a:pt x="1700" y="39"/>
                  <a:pt x="1700" y="39"/>
                </a:cubicBezTo>
                <a:cubicBezTo>
                  <a:pt x="1700" y="39"/>
                  <a:pt x="1705" y="30"/>
                  <a:pt x="1714" y="30"/>
                </a:cubicBezTo>
                <a:cubicBezTo>
                  <a:pt x="1719" y="30"/>
                  <a:pt x="1721" y="32"/>
                  <a:pt x="1723" y="32"/>
                </a:cubicBezTo>
                <a:lnTo>
                  <a:pt x="1719" y="42"/>
                </a:lnTo>
                <a:close/>
                <a:moveTo>
                  <a:pt x="1769" y="92"/>
                </a:moveTo>
                <a:cubicBezTo>
                  <a:pt x="1746" y="60"/>
                  <a:pt x="1746" y="60"/>
                  <a:pt x="1746" y="60"/>
                </a:cubicBezTo>
                <a:cubicBezTo>
                  <a:pt x="1746" y="92"/>
                  <a:pt x="1746" y="92"/>
                  <a:pt x="1746" y="92"/>
                </a:cubicBezTo>
                <a:cubicBezTo>
                  <a:pt x="1734" y="92"/>
                  <a:pt x="1734" y="92"/>
                  <a:pt x="1734" y="92"/>
                </a:cubicBezTo>
                <a:cubicBezTo>
                  <a:pt x="1734" y="0"/>
                  <a:pt x="1734" y="0"/>
                  <a:pt x="1734" y="0"/>
                </a:cubicBezTo>
                <a:cubicBezTo>
                  <a:pt x="1746" y="0"/>
                  <a:pt x="1746" y="0"/>
                  <a:pt x="1746" y="0"/>
                </a:cubicBezTo>
                <a:cubicBezTo>
                  <a:pt x="1746" y="58"/>
                  <a:pt x="1746" y="58"/>
                  <a:pt x="1746" y="58"/>
                </a:cubicBezTo>
                <a:cubicBezTo>
                  <a:pt x="1770" y="32"/>
                  <a:pt x="1770" y="32"/>
                  <a:pt x="1770" y="32"/>
                </a:cubicBezTo>
                <a:cubicBezTo>
                  <a:pt x="1783" y="32"/>
                  <a:pt x="1783" y="32"/>
                  <a:pt x="1783" y="32"/>
                </a:cubicBezTo>
                <a:cubicBezTo>
                  <a:pt x="1757" y="57"/>
                  <a:pt x="1757" y="57"/>
                  <a:pt x="1757" y="57"/>
                </a:cubicBezTo>
                <a:cubicBezTo>
                  <a:pt x="1783" y="92"/>
                  <a:pt x="1783" y="92"/>
                  <a:pt x="1783" y="92"/>
                </a:cubicBezTo>
                <a:lnTo>
                  <a:pt x="1769" y="92"/>
                </a:lnTo>
                <a:close/>
                <a:moveTo>
                  <a:pt x="1803" y="99"/>
                </a:moveTo>
                <a:cubicBezTo>
                  <a:pt x="1799" y="106"/>
                  <a:pt x="1792" y="110"/>
                  <a:pt x="1792" y="110"/>
                </a:cubicBezTo>
                <a:cubicBezTo>
                  <a:pt x="1789" y="106"/>
                  <a:pt x="1789" y="106"/>
                  <a:pt x="1789" y="106"/>
                </a:cubicBezTo>
                <a:cubicBezTo>
                  <a:pt x="1789" y="106"/>
                  <a:pt x="1794" y="100"/>
                  <a:pt x="1794" y="89"/>
                </a:cubicBezTo>
                <a:cubicBezTo>
                  <a:pt x="1794" y="83"/>
                  <a:pt x="1793" y="80"/>
                  <a:pt x="1793" y="80"/>
                </a:cubicBezTo>
                <a:cubicBezTo>
                  <a:pt x="1805" y="80"/>
                  <a:pt x="1805" y="80"/>
                  <a:pt x="1805" y="80"/>
                </a:cubicBezTo>
                <a:cubicBezTo>
                  <a:pt x="1805" y="80"/>
                  <a:pt x="1805" y="80"/>
                  <a:pt x="1805" y="80"/>
                </a:cubicBezTo>
                <a:cubicBezTo>
                  <a:pt x="1805" y="91"/>
                  <a:pt x="1804" y="95"/>
                  <a:pt x="1803" y="99"/>
                </a:cubicBezTo>
                <a:close/>
                <a:moveTo>
                  <a:pt x="1878" y="92"/>
                </a:moveTo>
                <a:cubicBezTo>
                  <a:pt x="1878" y="87"/>
                  <a:pt x="1878" y="87"/>
                  <a:pt x="1878" y="87"/>
                </a:cubicBezTo>
                <a:cubicBezTo>
                  <a:pt x="1878" y="87"/>
                  <a:pt x="1873" y="93"/>
                  <a:pt x="1863" y="93"/>
                </a:cubicBezTo>
                <a:cubicBezTo>
                  <a:pt x="1852" y="93"/>
                  <a:pt x="1844" y="87"/>
                  <a:pt x="1844" y="76"/>
                </a:cubicBezTo>
                <a:cubicBezTo>
                  <a:pt x="1844" y="70"/>
                  <a:pt x="1847" y="65"/>
                  <a:pt x="1851" y="62"/>
                </a:cubicBezTo>
                <a:cubicBezTo>
                  <a:pt x="1855" y="59"/>
                  <a:pt x="1862" y="58"/>
                  <a:pt x="1869" y="58"/>
                </a:cubicBezTo>
                <a:cubicBezTo>
                  <a:pt x="1873" y="58"/>
                  <a:pt x="1878" y="59"/>
                  <a:pt x="1878" y="59"/>
                </a:cubicBezTo>
                <a:cubicBezTo>
                  <a:pt x="1878" y="54"/>
                  <a:pt x="1878" y="54"/>
                  <a:pt x="1878" y="54"/>
                </a:cubicBezTo>
                <a:cubicBezTo>
                  <a:pt x="1878" y="51"/>
                  <a:pt x="1878" y="46"/>
                  <a:pt x="1877" y="44"/>
                </a:cubicBezTo>
                <a:cubicBezTo>
                  <a:pt x="1876" y="39"/>
                  <a:pt x="1871" y="37"/>
                  <a:pt x="1866" y="37"/>
                </a:cubicBezTo>
                <a:cubicBezTo>
                  <a:pt x="1858" y="37"/>
                  <a:pt x="1853" y="40"/>
                  <a:pt x="1853" y="40"/>
                </a:cubicBezTo>
                <a:cubicBezTo>
                  <a:pt x="1850" y="33"/>
                  <a:pt x="1850" y="33"/>
                  <a:pt x="1850" y="33"/>
                </a:cubicBezTo>
                <a:cubicBezTo>
                  <a:pt x="1850" y="33"/>
                  <a:pt x="1857" y="30"/>
                  <a:pt x="1869" y="30"/>
                </a:cubicBezTo>
                <a:cubicBezTo>
                  <a:pt x="1885" y="30"/>
                  <a:pt x="1888" y="39"/>
                  <a:pt x="1888" y="42"/>
                </a:cubicBezTo>
                <a:cubicBezTo>
                  <a:pt x="1889" y="45"/>
                  <a:pt x="1889" y="55"/>
                  <a:pt x="1889" y="57"/>
                </a:cubicBezTo>
                <a:cubicBezTo>
                  <a:pt x="1889" y="92"/>
                  <a:pt x="1889" y="92"/>
                  <a:pt x="1889" y="92"/>
                </a:cubicBezTo>
                <a:lnTo>
                  <a:pt x="1878" y="92"/>
                </a:lnTo>
                <a:close/>
                <a:moveTo>
                  <a:pt x="1878" y="64"/>
                </a:moveTo>
                <a:cubicBezTo>
                  <a:pt x="1878" y="64"/>
                  <a:pt x="1876" y="64"/>
                  <a:pt x="1871" y="64"/>
                </a:cubicBezTo>
                <a:cubicBezTo>
                  <a:pt x="1867" y="64"/>
                  <a:pt x="1863" y="65"/>
                  <a:pt x="1861" y="66"/>
                </a:cubicBezTo>
                <a:cubicBezTo>
                  <a:pt x="1857" y="68"/>
                  <a:pt x="1856" y="72"/>
                  <a:pt x="1856" y="75"/>
                </a:cubicBezTo>
                <a:cubicBezTo>
                  <a:pt x="1856" y="84"/>
                  <a:pt x="1862" y="86"/>
                  <a:pt x="1868" y="86"/>
                </a:cubicBezTo>
                <a:cubicBezTo>
                  <a:pt x="1874" y="86"/>
                  <a:pt x="1878" y="84"/>
                  <a:pt x="1878" y="84"/>
                </a:cubicBezTo>
                <a:lnTo>
                  <a:pt x="1878" y="64"/>
                </a:lnTo>
                <a:close/>
                <a:moveTo>
                  <a:pt x="1946" y="92"/>
                </a:moveTo>
                <a:cubicBezTo>
                  <a:pt x="1946" y="60"/>
                  <a:pt x="1946" y="60"/>
                  <a:pt x="1946" y="60"/>
                </a:cubicBezTo>
                <a:cubicBezTo>
                  <a:pt x="1946" y="56"/>
                  <a:pt x="1946" y="52"/>
                  <a:pt x="1945" y="49"/>
                </a:cubicBezTo>
                <a:cubicBezTo>
                  <a:pt x="1944" y="41"/>
                  <a:pt x="1939" y="38"/>
                  <a:pt x="1931" y="38"/>
                </a:cubicBezTo>
                <a:cubicBezTo>
                  <a:pt x="1924" y="38"/>
                  <a:pt x="1919" y="41"/>
                  <a:pt x="1919" y="41"/>
                </a:cubicBezTo>
                <a:cubicBezTo>
                  <a:pt x="1919" y="92"/>
                  <a:pt x="1919" y="92"/>
                  <a:pt x="1919" y="92"/>
                </a:cubicBezTo>
                <a:cubicBezTo>
                  <a:pt x="1908" y="92"/>
                  <a:pt x="1908" y="92"/>
                  <a:pt x="1908" y="92"/>
                </a:cubicBezTo>
                <a:cubicBezTo>
                  <a:pt x="1908" y="32"/>
                  <a:pt x="1908" y="32"/>
                  <a:pt x="1908" y="32"/>
                </a:cubicBezTo>
                <a:cubicBezTo>
                  <a:pt x="1919" y="32"/>
                  <a:pt x="1919" y="32"/>
                  <a:pt x="1919" y="32"/>
                </a:cubicBezTo>
                <a:cubicBezTo>
                  <a:pt x="1919" y="38"/>
                  <a:pt x="1919" y="38"/>
                  <a:pt x="1919" y="38"/>
                </a:cubicBezTo>
                <a:cubicBezTo>
                  <a:pt x="1919" y="38"/>
                  <a:pt x="1925" y="30"/>
                  <a:pt x="1937" y="30"/>
                </a:cubicBezTo>
                <a:cubicBezTo>
                  <a:pt x="1950" y="30"/>
                  <a:pt x="1955" y="38"/>
                  <a:pt x="1956" y="44"/>
                </a:cubicBezTo>
                <a:cubicBezTo>
                  <a:pt x="1957" y="48"/>
                  <a:pt x="1957" y="53"/>
                  <a:pt x="1957" y="56"/>
                </a:cubicBezTo>
                <a:cubicBezTo>
                  <a:pt x="1957" y="92"/>
                  <a:pt x="1957" y="92"/>
                  <a:pt x="1957" y="92"/>
                </a:cubicBezTo>
                <a:lnTo>
                  <a:pt x="1946" y="92"/>
                </a:lnTo>
                <a:close/>
                <a:moveTo>
                  <a:pt x="2015" y="92"/>
                </a:moveTo>
                <a:cubicBezTo>
                  <a:pt x="2015" y="86"/>
                  <a:pt x="2015" y="86"/>
                  <a:pt x="2015" y="86"/>
                </a:cubicBezTo>
                <a:cubicBezTo>
                  <a:pt x="2015" y="86"/>
                  <a:pt x="2010" y="93"/>
                  <a:pt x="1998" y="93"/>
                </a:cubicBezTo>
                <a:cubicBezTo>
                  <a:pt x="1984" y="93"/>
                  <a:pt x="1973" y="83"/>
                  <a:pt x="1973" y="63"/>
                </a:cubicBezTo>
                <a:cubicBezTo>
                  <a:pt x="1973" y="43"/>
                  <a:pt x="1986" y="31"/>
                  <a:pt x="2002" y="31"/>
                </a:cubicBezTo>
                <a:cubicBezTo>
                  <a:pt x="2011" y="31"/>
                  <a:pt x="2015" y="33"/>
                  <a:pt x="2015" y="33"/>
                </a:cubicBezTo>
                <a:cubicBezTo>
                  <a:pt x="2015" y="0"/>
                  <a:pt x="2015" y="0"/>
                  <a:pt x="2015" y="0"/>
                </a:cubicBezTo>
                <a:cubicBezTo>
                  <a:pt x="2027" y="0"/>
                  <a:pt x="2027" y="0"/>
                  <a:pt x="2027" y="0"/>
                </a:cubicBezTo>
                <a:cubicBezTo>
                  <a:pt x="2027" y="92"/>
                  <a:pt x="2027" y="92"/>
                  <a:pt x="2027" y="92"/>
                </a:cubicBezTo>
                <a:lnTo>
                  <a:pt x="2015" y="92"/>
                </a:lnTo>
                <a:close/>
                <a:moveTo>
                  <a:pt x="2015" y="38"/>
                </a:moveTo>
                <a:cubicBezTo>
                  <a:pt x="2015" y="38"/>
                  <a:pt x="2012" y="37"/>
                  <a:pt x="2006" y="37"/>
                </a:cubicBezTo>
                <a:cubicBezTo>
                  <a:pt x="1992" y="37"/>
                  <a:pt x="1985" y="46"/>
                  <a:pt x="1985" y="62"/>
                </a:cubicBezTo>
                <a:cubicBezTo>
                  <a:pt x="1985" y="76"/>
                  <a:pt x="1992" y="86"/>
                  <a:pt x="2004" y="86"/>
                </a:cubicBezTo>
                <a:cubicBezTo>
                  <a:pt x="2011" y="86"/>
                  <a:pt x="2015" y="83"/>
                  <a:pt x="2015" y="83"/>
                </a:cubicBezTo>
                <a:lnTo>
                  <a:pt x="2015" y="38"/>
                </a:lnTo>
                <a:close/>
              </a:path>
            </a:pathLst>
          </a:custGeom>
          <a:solidFill>
            <a:srgbClr val="505759"/>
          </a:solidFill>
          <a:ln>
            <a:noFill/>
          </a:ln>
        </p:spPr>
        <p:txBody>
          <a:bodyPr vert="horz" wrap="square" lIns="121920" tIns="60960" rIns="121920" bIns="60960" numCol="1" anchor="t" anchorCtr="0" compatLnSpc="1">
            <a:prstTxWarp prst="textNoShape">
              <a:avLst/>
            </a:prstTxWarp>
          </a:bodyPr>
          <a:lstStyle/>
          <a:p>
            <a:pPr defTabSz="609585" fontAlgn="auto">
              <a:spcBef>
                <a:spcPts val="0"/>
              </a:spcBef>
              <a:spcAft>
                <a:spcPts val="0"/>
              </a:spcAft>
            </a:pPr>
            <a:endParaRPr lang="en-US" sz="2400">
              <a:solidFill>
                <a:srgbClr val="000000"/>
              </a:solidFill>
              <a:latin typeface="Arial"/>
            </a:endParaRPr>
          </a:p>
        </p:txBody>
      </p:sp>
      <p:pic>
        <p:nvPicPr>
          <p:cNvPr id="9" name="Picture 2" title="Edwards"/>
          <p:cNvPicPr preferRelativeResize="0">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gray">
          <a:xfrm>
            <a:off x="4399435" y="1045295"/>
            <a:ext cx="3393132" cy="415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14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par>
                          <p:cTn id="8" fill="hold">
                            <p:stCondLst>
                              <p:cond delay="2000"/>
                            </p:stCondLst>
                            <p:childTnLst>
                              <p:par>
                                <p:cTn id="9" presetID="10" presetClass="entr" presetSubtype="0" fill="hold"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03">
    <p:spTree>
      <p:nvGrpSpPr>
        <p:cNvPr id="1" name=""/>
        <p:cNvGrpSpPr/>
        <p:nvPr/>
      </p:nvGrpSpPr>
      <p:grpSpPr>
        <a:xfrm>
          <a:off x="0" y="0"/>
          <a:ext cx="0" cy="0"/>
          <a:chOff x="0" y="0"/>
          <a:chExt cx="0" cy="0"/>
        </a:xfrm>
      </p:grpSpPr>
      <p:sp>
        <p:nvSpPr>
          <p:cNvPr id="10" name="Freeform 16" title="Helping Patients is Our Life's Work, and"/>
          <p:cNvSpPr>
            <a:spLocks noChangeAspect="1" noEditPoints="1"/>
          </p:cNvSpPr>
          <p:nvPr userDrawn="1"/>
        </p:nvSpPr>
        <p:spPr bwMode="gray">
          <a:xfrm>
            <a:off x="2370863" y="5291327"/>
            <a:ext cx="5925312" cy="350221"/>
          </a:xfrm>
          <a:custGeom>
            <a:avLst/>
            <a:gdLst>
              <a:gd name="T0" fmla="*/ 11 w 2027"/>
              <a:gd name="T1" fmla="*/ 45 h 120"/>
              <a:gd name="T2" fmla="*/ 113 w 2027"/>
              <a:gd name="T3" fmla="*/ 86 h 120"/>
              <a:gd name="T4" fmla="*/ 131 w 2027"/>
              <a:gd name="T5" fmla="*/ 59 h 120"/>
              <a:gd name="T6" fmla="*/ 119 w 2027"/>
              <a:gd name="T7" fmla="*/ 52 h 120"/>
              <a:gd name="T8" fmla="*/ 188 w 2027"/>
              <a:gd name="T9" fmla="*/ 120 h 120"/>
              <a:gd name="T10" fmla="*/ 200 w 2027"/>
              <a:gd name="T11" fmla="*/ 38 h 120"/>
              <a:gd name="T12" fmla="*/ 252 w 2027"/>
              <a:gd name="T13" fmla="*/ 7 h 120"/>
              <a:gd name="T14" fmla="*/ 315 w 2027"/>
              <a:gd name="T15" fmla="*/ 92 h 120"/>
              <a:gd name="T16" fmla="*/ 289 w 2027"/>
              <a:gd name="T17" fmla="*/ 32 h 120"/>
              <a:gd name="T18" fmla="*/ 388 w 2027"/>
              <a:gd name="T19" fmla="*/ 51 h 120"/>
              <a:gd name="T20" fmla="*/ 363 w 2027"/>
              <a:gd name="T21" fmla="*/ 120 h 120"/>
              <a:gd name="T22" fmla="*/ 397 w 2027"/>
              <a:gd name="T23" fmla="*/ 32 h 120"/>
              <a:gd name="T24" fmla="*/ 368 w 2027"/>
              <a:gd name="T25" fmla="*/ 91 h 120"/>
              <a:gd name="T26" fmla="*/ 461 w 2027"/>
              <a:gd name="T27" fmla="*/ 57 h 120"/>
              <a:gd name="T28" fmla="*/ 437 w 2027"/>
              <a:gd name="T29" fmla="*/ 92 h 120"/>
              <a:gd name="T30" fmla="*/ 512 w 2027"/>
              <a:gd name="T31" fmla="*/ 93 h 120"/>
              <a:gd name="T32" fmla="*/ 503 w 2027"/>
              <a:gd name="T33" fmla="*/ 40 h 120"/>
              <a:gd name="T34" fmla="*/ 521 w 2027"/>
              <a:gd name="T35" fmla="*/ 64 h 120"/>
              <a:gd name="T36" fmla="*/ 560 w 2027"/>
              <a:gd name="T37" fmla="*/ 71 h 120"/>
              <a:gd name="T38" fmla="*/ 571 w 2027"/>
              <a:gd name="T39" fmla="*/ 32 h 120"/>
              <a:gd name="T40" fmla="*/ 577 w 2027"/>
              <a:gd name="T41" fmla="*/ 93 h 120"/>
              <a:gd name="T42" fmla="*/ 615 w 2027"/>
              <a:gd name="T43" fmla="*/ 32 h 120"/>
              <a:gd name="T44" fmla="*/ 661 w 2027"/>
              <a:gd name="T45" fmla="*/ 93 h 120"/>
              <a:gd name="T46" fmla="*/ 669 w 2027"/>
              <a:gd name="T47" fmla="*/ 52 h 120"/>
              <a:gd name="T48" fmla="*/ 734 w 2027"/>
              <a:gd name="T49" fmla="*/ 49 h 120"/>
              <a:gd name="T50" fmla="*/ 726 w 2027"/>
              <a:gd name="T51" fmla="*/ 30 h 120"/>
              <a:gd name="T52" fmla="*/ 765 w 2027"/>
              <a:gd name="T53" fmla="*/ 38 h 120"/>
              <a:gd name="T54" fmla="*/ 796 w 2027"/>
              <a:gd name="T55" fmla="*/ 32 h 120"/>
              <a:gd name="T56" fmla="*/ 824 w 2027"/>
              <a:gd name="T57" fmla="*/ 93 h 120"/>
              <a:gd name="T58" fmla="*/ 828 w 2027"/>
              <a:gd name="T59" fmla="*/ 30 h 120"/>
              <a:gd name="T60" fmla="*/ 824 w 2027"/>
              <a:gd name="T61" fmla="*/ 93 h 120"/>
              <a:gd name="T62" fmla="*/ 901 w 2027"/>
              <a:gd name="T63" fmla="*/ 32 h 120"/>
              <a:gd name="T64" fmla="*/ 937 w 2027"/>
              <a:gd name="T65" fmla="*/ 69 h 120"/>
              <a:gd name="T66" fmla="*/ 934 w 2027"/>
              <a:gd name="T67" fmla="*/ 54 h 120"/>
              <a:gd name="T68" fmla="*/ 1032 w 2027"/>
              <a:gd name="T69" fmla="*/ 94 h 120"/>
              <a:gd name="T70" fmla="*/ 1106 w 2027"/>
              <a:gd name="T71" fmla="*/ 94 h 120"/>
              <a:gd name="T72" fmla="*/ 1124 w 2027"/>
              <a:gd name="T73" fmla="*/ 83 h 120"/>
              <a:gd name="T74" fmla="*/ 1166 w 2027"/>
              <a:gd name="T75" fmla="*/ 92 h 120"/>
              <a:gd name="T76" fmla="*/ 1227 w 2027"/>
              <a:gd name="T77" fmla="*/ 92 h 120"/>
              <a:gd name="T78" fmla="*/ 1280 w 2027"/>
              <a:gd name="T79" fmla="*/ 14 h 120"/>
              <a:gd name="T80" fmla="*/ 1281 w 2027"/>
              <a:gd name="T81" fmla="*/ 92 h 120"/>
              <a:gd name="T82" fmla="*/ 1325 w 2027"/>
              <a:gd name="T83" fmla="*/ 38 h 120"/>
              <a:gd name="T84" fmla="*/ 1315 w 2027"/>
              <a:gd name="T85" fmla="*/ 13 h 120"/>
              <a:gd name="T86" fmla="*/ 1393 w 2027"/>
              <a:gd name="T87" fmla="*/ 90 h 120"/>
              <a:gd name="T88" fmla="*/ 1356 w 2027"/>
              <a:gd name="T89" fmla="*/ 60 h 120"/>
              <a:gd name="T90" fmla="*/ 1410 w 2027"/>
              <a:gd name="T91" fmla="*/ 34 h 120"/>
              <a:gd name="T92" fmla="*/ 1425 w 2027"/>
              <a:gd name="T93" fmla="*/ 90 h 120"/>
              <a:gd name="T94" fmla="*/ 1464 w 2027"/>
              <a:gd name="T95" fmla="*/ 34 h 120"/>
              <a:gd name="T96" fmla="*/ 1587 w 2027"/>
              <a:gd name="T97" fmla="*/ 93 h 120"/>
              <a:gd name="T98" fmla="*/ 1512 w 2027"/>
              <a:gd name="T99" fmla="*/ 8 h 120"/>
              <a:gd name="T100" fmla="*/ 1584 w 2027"/>
              <a:gd name="T101" fmla="*/ 72 h 120"/>
              <a:gd name="T102" fmla="*/ 1643 w 2027"/>
              <a:gd name="T103" fmla="*/ 94 h 120"/>
              <a:gd name="T104" fmla="*/ 1700 w 2027"/>
              <a:gd name="T105" fmla="*/ 42 h 120"/>
              <a:gd name="T106" fmla="*/ 1719 w 2027"/>
              <a:gd name="T107" fmla="*/ 42 h 120"/>
              <a:gd name="T108" fmla="*/ 1770 w 2027"/>
              <a:gd name="T109" fmla="*/ 32 h 120"/>
              <a:gd name="T110" fmla="*/ 1794 w 2027"/>
              <a:gd name="T111" fmla="*/ 89 h 120"/>
              <a:gd name="T112" fmla="*/ 1844 w 2027"/>
              <a:gd name="T113" fmla="*/ 76 h 120"/>
              <a:gd name="T114" fmla="*/ 1850 w 2027"/>
              <a:gd name="T115" fmla="*/ 33 h 120"/>
              <a:gd name="T116" fmla="*/ 1861 w 2027"/>
              <a:gd name="T117" fmla="*/ 66 h 120"/>
              <a:gd name="T118" fmla="*/ 1931 w 2027"/>
              <a:gd name="T119" fmla="*/ 38 h 120"/>
              <a:gd name="T120" fmla="*/ 1956 w 2027"/>
              <a:gd name="T121" fmla="*/ 44 h 120"/>
              <a:gd name="T122" fmla="*/ 2002 w 2027"/>
              <a:gd name="T123" fmla="*/ 31 h 120"/>
              <a:gd name="T124" fmla="*/ 1985 w 2027"/>
              <a:gd name="T12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7" h="120">
                <a:moveTo>
                  <a:pt x="52" y="92"/>
                </a:moveTo>
                <a:cubicBezTo>
                  <a:pt x="52" y="52"/>
                  <a:pt x="52" y="52"/>
                  <a:pt x="52" y="52"/>
                </a:cubicBezTo>
                <a:cubicBezTo>
                  <a:pt x="11" y="52"/>
                  <a:pt x="11" y="52"/>
                  <a:pt x="11" y="52"/>
                </a:cubicBezTo>
                <a:cubicBezTo>
                  <a:pt x="11" y="92"/>
                  <a:pt x="11" y="92"/>
                  <a:pt x="11" y="92"/>
                </a:cubicBezTo>
                <a:cubicBezTo>
                  <a:pt x="0" y="92"/>
                  <a:pt x="0" y="92"/>
                  <a:pt x="0" y="92"/>
                </a:cubicBezTo>
                <a:cubicBezTo>
                  <a:pt x="0" y="8"/>
                  <a:pt x="0" y="8"/>
                  <a:pt x="0" y="8"/>
                </a:cubicBezTo>
                <a:cubicBezTo>
                  <a:pt x="11" y="8"/>
                  <a:pt x="11" y="8"/>
                  <a:pt x="11" y="8"/>
                </a:cubicBezTo>
                <a:cubicBezTo>
                  <a:pt x="11" y="45"/>
                  <a:pt x="11" y="45"/>
                  <a:pt x="11" y="45"/>
                </a:cubicBezTo>
                <a:cubicBezTo>
                  <a:pt x="52" y="45"/>
                  <a:pt x="52" y="45"/>
                  <a:pt x="52" y="45"/>
                </a:cubicBezTo>
                <a:cubicBezTo>
                  <a:pt x="52" y="8"/>
                  <a:pt x="52" y="8"/>
                  <a:pt x="52" y="8"/>
                </a:cubicBezTo>
                <a:cubicBezTo>
                  <a:pt x="64" y="8"/>
                  <a:pt x="64" y="8"/>
                  <a:pt x="64" y="8"/>
                </a:cubicBezTo>
                <a:cubicBezTo>
                  <a:pt x="64" y="92"/>
                  <a:pt x="64" y="92"/>
                  <a:pt x="64" y="92"/>
                </a:cubicBezTo>
                <a:lnTo>
                  <a:pt x="52" y="92"/>
                </a:lnTo>
                <a:close/>
                <a:moveTo>
                  <a:pt x="92" y="60"/>
                </a:moveTo>
                <a:cubicBezTo>
                  <a:pt x="92" y="60"/>
                  <a:pt x="92" y="62"/>
                  <a:pt x="92" y="62"/>
                </a:cubicBezTo>
                <a:cubicBezTo>
                  <a:pt x="92" y="83"/>
                  <a:pt x="106" y="86"/>
                  <a:pt x="113" y="86"/>
                </a:cubicBezTo>
                <a:cubicBezTo>
                  <a:pt x="122" y="86"/>
                  <a:pt x="126" y="83"/>
                  <a:pt x="126" y="83"/>
                </a:cubicBezTo>
                <a:cubicBezTo>
                  <a:pt x="129" y="90"/>
                  <a:pt x="129" y="90"/>
                  <a:pt x="129" y="90"/>
                </a:cubicBezTo>
                <a:cubicBezTo>
                  <a:pt x="129" y="90"/>
                  <a:pt x="123" y="93"/>
                  <a:pt x="111" y="93"/>
                </a:cubicBezTo>
                <a:cubicBezTo>
                  <a:pt x="98" y="93"/>
                  <a:pt x="81" y="89"/>
                  <a:pt x="81" y="62"/>
                </a:cubicBezTo>
                <a:cubicBezTo>
                  <a:pt x="81" y="51"/>
                  <a:pt x="85" y="30"/>
                  <a:pt x="108" y="30"/>
                </a:cubicBezTo>
                <a:cubicBezTo>
                  <a:pt x="118" y="30"/>
                  <a:pt x="124" y="34"/>
                  <a:pt x="127" y="40"/>
                </a:cubicBezTo>
                <a:cubicBezTo>
                  <a:pt x="130" y="44"/>
                  <a:pt x="131" y="51"/>
                  <a:pt x="131" y="58"/>
                </a:cubicBezTo>
                <a:cubicBezTo>
                  <a:pt x="131" y="59"/>
                  <a:pt x="131" y="59"/>
                  <a:pt x="131" y="59"/>
                </a:cubicBezTo>
                <a:cubicBezTo>
                  <a:pt x="131" y="60"/>
                  <a:pt x="131" y="60"/>
                  <a:pt x="131" y="60"/>
                </a:cubicBezTo>
                <a:lnTo>
                  <a:pt x="92" y="60"/>
                </a:lnTo>
                <a:close/>
                <a:moveTo>
                  <a:pt x="119" y="52"/>
                </a:moveTo>
                <a:cubicBezTo>
                  <a:pt x="119" y="42"/>
                  <a:pt x="115" y="37"/>
                  <a:pt x="106" y="37"/>
                </a:cubicBezTo>
                <a:cubicBezTo>
                  <a:pt x="100" y="37"/>
                  <a:pt x="96" y="40"/>
                  <a:pt x="94" y="46"/>
                </a:cubicBezTo>
                <a:cubicBezTo>
                  <a:pt x="93" y="50"/>
                  <a:pt x="93" y="53"/>
                  <a:pt x="93" y="54"/>
                </a:cubicBezTo>
                <a:cubicBezTo>
                  <a:pt x="119" y="54"/>
                  <a:pt x="119" y="54"/>
                  <a:pt x="119" y="54"/>
                </a:cubicBezTo>
                <a:lnTo>
                  <a:pt x="119" y="52"/>
                </a:lnTo>
                <a:close/>
                <a:moveTo>
                  <a:pt x="146" y="92"/>
                </a:moveTo>
                <a:cubicBezTo>
                  <a:pt x="146" y="0"/>
                  <a:pt x="146" y="0"/>
                  <a:pt x="146" y="0"/>
                </a:cubicBezTo>
                <a:cubicBezTo>
                  <a:pt x="158" y="0"/>
                  <a:pt x="158" y="0"/>
                  <a:pt x="158" y="0"/>
                </a:cubicBezTo>
                <a:cubicBezTo>
                  <a:pt x="158" y="92"/>
                  <a:pt x="158" y="92"/>
                  <a:pt x="158" y="92"/>
                </a:cubicBezTo>
                <a:lnTo>
                  <a:pt x="146" y="92"/>
                </a:lnTo>
                <a:close/>
                <a:moveTo>
                  <a:pt x="202" y="94"/>
                </a:moveTo>
                <a:cubicBezTo>
                  <a:pt x="192" y="94"/>
                  <a:pt x="188" y="91"/>
                  <a:pt x="188" y="91"/>
                </a:cubicBezTo>
                <a:cubicBezTo>
                  <a:pt x="188" y="120"/>
                  <a:pt x="188" y="120"/>
                  <a:pt x="188" y="120"/>
                </a:cubicBezTo>
                <a:cubicBezTo>
                  <a:pt x="177" y="120"/>
                  <a:pt x="177" y="120"/>
                  <a:pt x="177" y="120"/>
                </a:cubicBezTo>
                <a:cubicBezTo>
                  <a:pt x="177" y="32"/>
                  <a:pt x="177" y="32"/>
                  <a:pt x="177" y="32"/>
                </a:cubicBezTo>
                <a:cubicBezTo>
                  <a:pt x="188" y="32"/>
                  <a:pt x="188" y="32"/>
                  <a:pt x="188" y="32"/>
                </a:cubicBezTo>
                <a:cubicBezTo>
                  <a:pt x="188" y="38"/>
                  <a:pt x="188" y="38"/>
                  <a:pt x="188" y="38"/>
                </a:cubicBezTo>
                <a:cubicBezTo>
                  <a:pt x="188" y="38"/>
                  <a:pt x="193" y="31"/>
                  <a:pt x="206" y="31"/>
                </a:cubicBezTo>
                <a:cubicBezTo>
                  <a:pt x="221" y="31"/>
                  <a:pt x="231" y="42"/>
                  <a:pt x="231" y="61"/>
                </a:cubicBezTo>
                <a:cubicBezTo>
                  <a:pt x="231" y="81"/>
                  <a:pt x="218" y="94"/>
                  <a:pt x="202" y="94"/>
                </a:cubicBezTo>
                <a:close/>
                <a:moveTo>
                  <a:pt x="200" y="38"/>
                </a:moveTo>
                <a:cubicBezTo>
                  <a:pt x="193" y="38"/>
                  <a:pt x="188" y="41"/>
                  <a:pt x="188" y="41"/>
                </a:cubicBezTo>
                <a:cubicBezTo>
                  <a:pt x="188" y="86"/>
                  <a:pt x="188" y="86"/>
                  <a:pt x="188" y="86"/>
                </a:cubicBezTo>
                <a:cubicBezTo>
                  <a:pt x="188" y="86"/>
                  <a:pt x="192" y="87"/>
                  <a:pt x="197" y="87"/>
                </a:cubicBezTo>
                <a:cubicBezTo>
                  <a:pt x="212" y="87"/>
                  <a:pt x="219" y="78"/>
                  <a:pt x="219" y="62"/>
                </a:cubicBezTo>
                <a:cubicBezTo>
                  <a:pt x="219" y="48"/>
                  <a:pt x="212" y="38"/>
                  <a:pt x="200" y="38"/>
                </a:cubicBezTo>
                <a:close/>
                <a:moveTo>
                  <a:pt x="252" y="20"/>
                </a:moveTo>
                <a:cubicBezTo>
                  <a:pt x="248" y="20"/>
                  <a:pt x="245" y="18"/>
                  <a:pt x="245" y="14"/>
                </a:cubicBezTo>
                <a:cubicBezTo>
                  <a:pt x="245" y="9"/>
                  <a:pt x="248" y="7"/>
                  <a:pt x="252" y="7"/>
                </a:cubicBezTo>
                <a:cubicBezTo>
                  <a:pt x="257" y="7"/>
                  <a:pt x="259" y="9"/>
                  <a:pt x="259" y="13"/>
                </a:cubicBezTo>
                <a:cubicBezTo>
                  <a:pt x="259" y="18"/>
                  <a:pt x="257" y="20"/>
                  <a:pt x="252" y="20"/>
                </a:cubicBezTo>
                <a:close/>
                <a:moveTo>
                  <a:pt x="247" y="92"/>
                </a:moveTo>
                <a:cubicBezTo>
                  <a:pt x="247" y="32"/>
                  <a:pt x="247" y="32"/>
                  <a:pt x="247" y="32"/>
                </a:cubicBezTo>
                <a:cubicBezTo>
                  <a:pt x="258" y="32"/>
                  <a:pt x="258" y="32"/>
                  <a:pt x="258" y="32"/>
                </a:cubicBezTo>
                <a:cubicBezTo>
                  <a:pt x="258" y="92"/>
                  <a:pt x="258" y="92"/>
                  <a:pt x="258" y="92"/>
                </a:cubicBezTo>
                <a:lnTo>
                  <a:pt x="247" y="92"/>
                </a:lnTo>
                <a:close/>
                <a:moveTo>
                  <a:pt x="315" y="92"/>
                </a:moveTo>
                <a:cubicBezTo>
                  <a:pt x="315" y="60"/>
                  <a:pt x="315" y="60"/>
                  <a:pt x="315" y="60"/>
                </a:cubicBezTo>
                <a:cubicBezTo>
                  <a:pt x="315" y="56"/>
                  <a:pt x="315" y="52"/>
                  <a:pt x="315" y="49"/>
                </a:cubicBezTo>
                <a:cubicBezTo>
                  <a:pt x="313" y="41"/>
                  <a:pt x="308" y="38"/>
                  <a:pt x="300" y="38"/>
                </a:cubicBezTo>
                <a:cubicBezTo>
                  <a:pt x="294" y="38"/>
                  <a:pt x="289" y="41"/>
                  <a:pt x="289" y="41"/>
                </a:cubicBezTo>
                <a:cubicBezTo>
                  <a:pt x="289" y="92"/>
                  <a:pt x="289" y="92"/>
                  <a:pt x="289" y="92"/>
                </a:cubicBezTo>
                <a:cubicBezTo>
                  <a:pt x="277" y="92"/>
                  <a:pt x="277" y="92"/>
                  <a:pt x="277" y="92"/>
                </a:cubicBezTo>
                <a:cubicBezTo>
                  <a:pt x="277" y="32"/>
                  <a:pt x="277" y="32"/>
                  <a:pt x="277" y="32"/>
                </a:cubicBezTo>
                <a:cubicBezTo>
                  <a:pt x="289" y="32"/>
                  <a:pt x="289" y="32"/>
                  <a:pt x="289" y="32"/>
                </a:cubicBezTo>
                <a:cubicBezTo>
                  <a:pt x="289" y="38"/>
                  <a:pt x="289" y="38"/>
                  <a:pt x="289" y="38"/>
                </a:cubicBezTo>
                <a:cubicBezTo>
                  <a:pt x="289" y="38"/>
                  <a:pt x="294" y="30"/>
                  <a:pt x="307" y="30"/>
                </a:cubicBezTo>
                <a:cubicBezTo>
                  <a:pt x="319" y="30"/>
                  <a:pt x="324" y="38"/>
                  <a:pt x="326" y="44"/>
                </a:cubicBezTo>
                <a:cubicBezTo>
                  <a:pt x="327" y="48"/>
                  <a:pt x="327" y="53"/>
                  <a:pt x="327" y="56"/>
                </a:cubicBezTo>
                <a:cubicBezTo>
                  <a:pt x="327" y="92"/>
                  <a:pt x="327" y="92"/>
                  <a:pt x="327" y="92"/>
                </a:cubicBezTo>
                <a:lnTo>
                  <a:pt x="315" y="92"/>
                </a:lnTo>
                <a:close/>
                <a:moveTo>
                  <a:pt x="383" y="38"/>
                </a:moveTo>
                <a:cubicBezTo>
                  <a:pt x="383" y="38"/>
                  <a:pt x="388" y="43"/>
                  <a:pt x="388" y="51"/>
                </a:cubicBezTo>
                <a:cubicBezTo>
                  <a:pt x="388" y="62"/>
                  <a:pt x="380" y="71"/>
                  <a:pt x="365" y="71"/>
                </a:cubicBezTo>
                <a:cubicBezTo>
                  <a:pt x="361" y="71"/>
                  <a:pt x="359" y="71"/>
                  <a:pt x="359" y="71"/>
                </a:cubicBezTo>
                <a:cubicBezTo>
                  <a:pt x="359" y="71"/>
                  <a:pt x="356" y="73"/>
                  <a:pt x="356" y="77"/>
                </a:cubicBezTo>
                <a:cubicBezTo>
                  <a:pt x="356" y="82"/>
                  <a:pt x="361" y="82"/>
                  <a:pt x="365" y="82"/>
                </a:cubicBezTo>
                <a:cubicBezTo>
                  <a:pt x="369" y="82"/>
                  <a:pt x="371" y="82"/>
                  <a:pt x="376" y="82"/>
                </a:cubicBezTo>
                <a:cubicBezTo>
                  <a:pt x="381" y="82"/>
                  <a:pt x="395" y="81"/>
                  <a:pt x="395" y="96"/>
                </a:cubicBezTo>
                <a:cubicBezTo>
                  <a:pt x="395" y="104"/>
                  <a:pt x="391" y="111"/>
                  <a:pt x="382" y="116"/>
                </a:cubicBezTo>
                <a:cubicBezTo>
                  <a:pt x="377" y="118"/>
                  <a:pt x="371" y="120"/>
                  <a:pt x="363" y="120"/>
                </a:cubicBezTo>
                <a:cubicBezTo>
                  <a:pt x="350" y="120"/>
                  <a:pt x="338" y="116"/>
                  <a:pt x="338" y="104"/>
                </a:cubicBezTo>
                <a:cubicBezTo>
                  <a:pt x="338" y="93"/>
                  <a:pt x="351" y="90"/>
                  <a:pt x="351" y="90"/>
                </a:cubicBezTo>
                <a:cubicBezTo>
                  <a:pt x="351" y="90"/>
                  <a:pt x="346" y="88"/>
                  <a:pt x="346" y="82"/>
                </a:cubicBezTo>
                <a:cubicBezTo>
                  <a:pt x="346" y="73"/>
                  <a:pt x="355" y="70"/>
                  <a:pt x="355" y="70"/>
                </a:cubicBezTo>
                <a:cubicBezTo>
                  <a:pt x="355" y="70"/>
                  <a:pt x="342" y="66"/>
                  <a:pt x="342" y="51"/>
                </a:cubicBezTo>
                <a:cubicBezTo>
                  <a:pt x="342" y="40"/>
                  <a:pt x="350" y="30"/>
                  <a:pt x="365" y="30"/>
                </a:cubicBezTo>
                <a:cubicBezTo>
                  <a:pt x="370" y="30"/>
                  <a:pt x="374" y="32"/>
                  <a:pt x="374" y="32"/>
                </a:cubicBezTo>
                <a:cubicBezTo>
                  <a:pt x="397" y="32"/>
                  <a:pt x="397" y="32"/>
                  <a:pt x="397" y="32"/>
                </a:cubicBezTo>
                <a:cubicBezTo>
                  <a:pt x="397" y="38"/>
                  <a:pt x="397" y="38"/>
                  <a:pt x="397" y="38"/>
                </a:cubicBezTo>
                <a:lnTo>
                  <a:pt x="383" y="38"/>
                </a:lnTo>
                <a:close/>
                <a:moveTo>
                  <a:pt x="368" y="91"/>
                </a:moveTo>
                <a:cubicBezTo>
                  <a:pt x="355" y="91"/>
                  <a:pt x="355" y="91"/>
                  <a:pt x="355" y="91"/>
                </a:cubicBezTo>
                <a:cubicBezTo>
                  <a:pt x="355" y="91"/>
                  <a:pt x="348" y="94"/>
                  <a:pt x="348" y="102"/>
                </a:cubicBezTo>
                <a:cubicBezTo>
                  <a:pt x="348" y="112"/>
                  <a:pt x="359" y="113"/>
                  <a:pt x="365" y="113"/>
                </a:cubicBezTo>
                <a:cubicBezTo>
                  <a:pt x="378" y="113"/>
                  <a:pt x="385" y="108"/>
                  <a:pt x="385" y="99"/>
                </a:cubicBezTo>
                <a:cubicBezTo>
                  <a:pt x="385" y="91"/>
                  <a:pt x="377" y="91"/>
                  <a:pt x="368" y="91"/>
                </a:cubicBezTo>
                <a:close/>
                <a:moveTo>
                  <a:pt x="365" y="36"/>
                </a:moveTo>
                <a:cubicBezTo>
                  <a:pt x="363" y="36"/>
                  <a:pt x="360" y="36"/>
                  <a:pt x="359" y="37"/>
                </a:cubicBezTo>
                <a:cubicBezTo>
                  <a:pt x="354" y="40"/>
                  <a:pt x="353" y="46"/>
                  <a:pt x="353" y="51"/>
                </a:cubicBezTo>
                <a:cubicBezTo>
                  <a:pt x="353" y="59"/>
                  <a:pt x="357" y="66"/>
                  <a:pt x="365" y="66"/>
                </a:cubicBezTo>
                <a:cubicBezTo>
                  <a:pt x="367" y="66"/>
                  <a:pt x="369" y="65"/>
                  <a:pt x="371" y="64"/>
                </a:cubicBezTo>
                <a:cubicBezTo>
                  <a:pt x="375" y="61"/>
                  <a:pt x="376" y="56"/>
                  <a:pt x="376" y="51"/>
                </a:cubicBezTo>
                <a:cubicBezTo>
                  <a:pt x="376" y="43"/>
                  <a:pt x="373" y="36"/>
                  <a:pt x="365" y="36"/>
                </a:cubicBezTo>
                <a:close/>
                <a:moveTo>
                  <a:pt x="461" y="57"/>
                </a:moveTo>
                <a:cubicBezTo>
                  <a:pt x="455" y="57"/>
                  <a:pt x="452" y="56"/>
                  <a:pt x="452" y="56"/>
                </a:cubicBezTo>
                <a:cubicBezTo>
                  <a:pt x="453" y="50"/>
                  <a:pt x="453" y="50"/>
                  <a:pt x="453" y="50"/>
                </a:cubicBezTo>
                <a:cubicBezTo>
                  <a:pt x="453" y="50"/>
                  <a:pt x="455" y="51"/>
                  <a:pt x="459" y="51"/>
                </a:cubicBezTo>
                <a:cubicBezTo>
                  <a:pt x="465" y="51"/>
                  <a:pt x="476" y="49"/>
                  <a:pt x="476" y="32"/>
                </a:cubicBezTo>
                <a:cubicBezTo>
                  <a:pt x="476" y="21"/>
                  <a:pt x="471" y="13"/>
                  <a:pt x="455" y="13"/>
                </a:cubicBezTo>
                <a:cubicBezTo>
                  <a:pt x="452" y="13"/>
                  <a:pt x="449" y="14"/>
                  <a:pt x="449" y="14"/>
                </a:cubicBezTo>
                <a:cubicBezTo>
                  <a:pt x="449" y="92"/>
                  <a:pt x="449" y="92"/>
                  <a:pt x="449" y="92"/>
                </a:cubicBezTo>
                <a:cubicBezTo>
                  <a:pt x="437" y="92"/>
                  <a:pt x="437" y="92"/>
                  <a:pt x="437" y="92"/>
                </a:cubicBezTo>
                <a:cubicBezTo>
                  <a:pt x="437" y="8"/>
                  <a:pt x="437" y="8"/>
                  <a:pt x="437" y="8"/>
                </a:cubicBezTo>
                <a:cubicBezTo>
                  <a:pt x="438" y="8"/>
                  <a:pt x="444" y="7"/>
                  <a:pt x="454" y="7"/>
                </a:cubicBezTo>
                <a:cubicBezTo>
                  <a:pt x="462" y="7"/>
                  <a:pt x="467" y="8"/>
                  <a:pt x="473" y="10"/>
                </a:cubicBezTo>
                <a:cubicBezTo>
                  <a:pt x="477" y="11"/>
                  <a:pt x="488" y="17"/>
                  <a:pt x="488" y="31"/>
                </a:cubicBezTo>
                <a:cubicBezTo>
                  <a:pt x="488" y="47"/>
                  <a:pt x="478" y="57"/>
                  <a:pt x="461" y="57"/>
                </a:cubicBezTo>
                <a:close/>
                <a:moveTo>
                  <a:pt x="528" y="92"/>
                </a:moveTo>
                <a:cubicBezTo>
                  <a:pt x="528" y="87"/>
                  <a:pt x="528" y="87"/>
                  <a:pt x="528" y="87"/>
                </a:cubicBezTo>
                <a:cubicBezTo>
                  <a:pt x="528" y="87"/>
                  <a:pt x="522" y="93"/>
                  <a:pt x="512" y="93"/>
                </a:cubicBezTo>
                <a:cubicBezTo>
                  <a:pt x="501" y="93"/>
                  <a:pt x="494" y="87"/>
                  <a:pt x="494" y="76"/>
                </a:cubicBezTo>
                <a:cubicBezTo>
                  <a:pt x="494" y="70"/>
                  <a:pt x="496" y="65"/>
                  <a:pt x="500" y="62"/>
                </a:cubicBezTo>
                <a:cubicBezTo>
                  <a:pt x="505" y="59"/>
                  <a:pt x="511" y="58"/>
                  <a:pt x="518" y="58"/>
                </a:cubicBezTo>
                <a:cubicBezTo>
                  <a:pt x="523" y="58"/>
                  <a:pt x="527" y="59"/>
                  <a:pt x="527" y="59"/>
                </a:cubicBezTo>
                <a:cubicBezTo>
                  <a:pt x="527" y="54"/>
                  <a:pt x="527" y="54"/>
                  <a:pt x="527" y="54"/>
                </a:cubicBezTo>
                <a:cubicBezTo>
                  <a:pt x="527" y="51"/>
                  <a:pt x="527" y="46"/>
                  <a:pt x="527" y="44"/>
                </a:cubicBezTo>
                <a:cubicBezTo>
                  <a:pt x="525" y="39"/>
                  <a:pt x="521" y="37"/>
                  <a:pt x="515" y="37"/>
                </a:cubicBezTo>
                <a:cubicBezTo>
                  <a:pt x="508" y="37"/>
                  <a:pt x="503" y="40"/>
                  <a:pt x="503" y="40"/>
                </a:cubicBezTo>
                <a:cubicBezTo>
                  <a:pt x="500" y="33"/>
                  <a:pt x="500" y="33"/>
                  <a:pt x="500" y="33"/>
                </a:cubicBezTo>
                <a:cubicBezTo>
                  <a:pt x="500" y="33"/>
                  <a:pt x="507" y="30"/>
                  <a:pt x="518" y="30"/>
                </a:cubicBezTo>
                <a:cubicBezTo>
                  <a:pt x="535" y="30"/>
                  <a:pt x="537" y="39"/>
                  <a:pt x="538" y="42"/>
                </a:cubicBezTo>
                <a:cubicBezTo>
                  <a:pt x="539" y="45"/>
                  <a:pt x="539" y="55"/>
                  <a:pt x="539" y="57"/>
                </a:cubicBezTo>
                <a:cubicBezTo>
                  <a:pt x="539" y="92"/>
                  <a:pt x="539" y="92"/>
                  <a:pt x="539" y="92"/>
                </a:cubicBezTo>
                <a:lnTo>
                  <a:pt x="528" y="92"/>
                </a:lnTo>
                <a:close/>
                <a:moveTo>
                  <a:pt x="527" y="64"/>
                </a:moveTo>
                <a:cubicBezTo>
                  <a:pt x="527" y="64"/>
                  <a:pt x="526" y="64"/>
                  <a:pt x="521" y="64"/>
                </a:cubicBezTo>
                <a:cubicBezTo>
                  <a:pt x="516" y="64"/>
                  <a:pt x="513" y="65"/>
                  <a:pt x="510" y="66"/>
                </a:cubicBezTo>
                <a:cubicBezTo>
                  <a:pt x="506" y="68"/>
                  <a:pt x="506" y="72"/>
                  <a:pt x="506" y="75"/>
                </a:cubicBezTo>
                <a:cubicBezTo>
                  <a:pt x="506" y="84"/>
                  <a:pt x="512" y="86"/>
                  <a:pt x="518" y="86"/>
                </a:cubicBezTo>
                <a:cubicBezTo>
                  <a:pt x="524" y="86"/>
                  <a:pt x="527" y="84"/>
                  <a:pt x="527" y="84"/>
                </a:cubicBezTo>
                <a:lnTo>
                  <a:pt x="527" y="64"/>
                </a:lnTo>
                <a:close/>
                <a:moveTo>
                  <a:pt x="577" y="93"/>
                </a:moveTo>
                <a:cubicBezTo>
                  <a:pt x="569" y="93"/>
                  <a:pt x="563" y="91"/>
                  <a:pt x="561" y="84"/>
                </a:cubicBezTo>
                <a:cubicBezTo>
                  <a:pt x="560" y="81"/>
                  <a:pt x="560" y="75"/>
                  <a:pt x="560" y="71"/>
                </a:cubicBezTo>
                <a:cubicBezTo>
                  <a:pt x="560" y="38"/>
                  <a:pt x="560" y="38"/>
                  <a:pt x="560" y="38"/>
                </a:cubicBezTo>
                <a:cubicBezTo>
                  <a:pt x="551" y="38"/>
                  <a:pt x="551" y="38"/>
                  <a:pt x="551" y="38"/>
                </a:cubicBezTo>
                <a:cubicBezTo>
                  <a:pt x="551" y="34"/>
                  <a:pt x="551" y="34"/>
                  <a:pt x="551" y="34"/>
                </a:cubicBezTo>
                <a:cubicBezTo>
                  <a:pt x="552" y="33"/>
                  <a:pt x="552" y="33"/>
                  <a:pt x="552" y="33"/>
                </a:cubicBezTo>
                <a:cubicBezTo>
                  <a:pt x="559" y="30"/>
                  <a:pt x="563" y="26"/>
                  <a:pt x="564" y="19"/>
                </a:cubicBezTo>
                <a:cubicBezTo>
                  <a:pt x="564" y="18"/>
                  <a:pt x="564" y="18"/>
                  <a:pt x="564" y="18"/>
                </a:cubicBezTo>
                <a:cubicBezTo>
                  <a:pt x="571" y="18"/>
                  <a:pt x="571" y="18"/>
                  <a:pt x="571" y="18"/>
                </a:cubicBezTo>
                <a:cubicBezTo>
                  <a:pt x="571" y="32"/>
                  <a:pt x="571" y="32"/>
                  <a:pt x="571" y="32"/>
                </a:cubicBezTo>
                <a:cubicBezTo>
                  <a:pt x="591" y="32"/>
                  <a:pt x="591" y="32"/>
                  <a:pt x="591" y="32"/>
                </a:cubicBezTo>
                <a:cubicBezTo>
                  <a:pt x="591" y="38"/>
                  <a:pt x="591" y="38"/>
                  <a:pt x="591" y="38"/>
                </a:cubicBezTo>
                <a:cubicBezTo>
                  <a:pt x="571" y="38"/>
                  <a:pt x="571" y="38"/>
                  <a:pt x="571" y="38"/>
                </a:cubicBezTo>
                <a:cubicBezTo>
                  <a:pt x="571" y="74"/>
                  <a:pt x="571" y="74"/>
                  <a:pt x="571" y="74"/>
                </a:cubicBezTo>
                <a:cubicBezTo>
                  <a:pt x="571" y="80"/>
                  <a:pt x="572" y="86"/>
                  <a:pt x="581" y="86"/>
                </a:cubicBezTo>
                <a:cubicBezTo>
                  <a:pt x="586" y="86"/>
                  <a:pt x="589" y="84"/>
                  <a:pt x="589" y="84"/>
                </a:cubicBezTo>
                <a:cubicBezTo>
                  <a:pt x="591" y="91"/>
                  <a:pt x="591" y="91"/>
                  <a:pt x="591" y="91"/>
                </a:cubicBezTo>
                <a:cubicBezTo>
                  <a:pt x="591" y="91"/>
                  <a:pt x="586" y="93"/>
                  <a:pt x="577" y="93"/>
                </a:cubicBezTo>
                <a:close/>
                <a:moveTo>
                  <a:pt x="609" y="20"/>
                </a:moveTo>
                <a:cubicBezTo>
                  <a:pt x="604" y="20"/>
                  <a:pt x="602" y="18"/>
                  <a:pt x="602" y="14"/>
                </a:cubicBezTo>
                <a:cubicBezTo>
                  <a:pt x="602" y="9"/>
                  <a:pt x="604" y="7"/>
                  <a:pt x="609" y="7"/>
                </a:cubicBezTo>
                <a:cubicBezTo>
                  <a:pt x="613" y="7"/>
                  <a:pt x="616" y="9"/>
                  <a:pt x="616" y="13"/>
                </a:cubicBezTo>
                <a:cubicBezTo>
                  <a:pt x="616" y="18"/>
                  <a:pt x="613" y="20"/>
                  <a:pt x="609" y="20"/>
                </a:cubicBezTo>
                <a:close/>
                <a:moveTo>
                  <a:pt x="603" y="92"/>
                </a:moveTo>
                <a:cubicBezTo>
                  <a:pt x="603" y="32"/>
                  <a:pt x="603" y="32"/>
                  <a:pt x="603" y="32"/>
                </a:cubicBezTo>
                <a:cubicBezTo>
                  <a:pt x="615" y="32"/>
                  <a:pt x="615" y="32"/>
                  <a:pt x="615" y="32"/>
                </a:cubicBezTo>
                <a:cubicBezTo>
                  <a:pt x="615" y="92"/>
                  <a:pt x="615" y="92"/>
                  <a:pt x="615" y="92"/>
                </a:cubicBezTo>
                <a:lnTo>
                  <a:pt x="603" y="92"/>
                </a:lnTo>
                <a:close/>
                <a:moveTo>
                  <a:pt x="642" y="60"/>
                </a:moveTo>
                <a:cubicBezTo>
                  <a:pt x="642" y="60"/>
                  <a:pt x="642" y="62"/>
                  <a:pt x="642" y="62"/>
                </a:cubicBezTo>
                <a:cubicBezTo>
                  <a:pt x="642" y="83"/>
                  <a:pt x="656" y="86"/>
                  <a:pt x="663" y="86"/>
                </a:cubicBezTo>
                <a:cubicBezTo>
                  <a:pt x="672" y="86"/>
                  <a:pt x="676" y="83"/>
                  <a:pt x="676" y="83"/>
                </a:cubicBezTo>
                <a:cubicBezTo>
                  <a:pt x="679" y="90"/>
                  <a:pt x="679" y="90"/>
                  <a:pt x="679" y="90"/>
                </a:cubicBezTo>
                <a:cubicBezTo>
                  <a:pt x="679" y="90"/>
                  <a:pt x="672" y="93"/>
                  <a:pt x="661" y="93"/>
                </a:cubicBezTo>
                <a:cubicBezTo>
                  <a:pt x="648" y="93"/>
                  <a:pt x="630" y="89"/>
                  <a:pt x="630" y="62"/>
                </a:cubicBezTo>
                <a:cubicBezTo>
                  <a:pt x="630" y="51"/>
                  <a:pt x="635" y="30"/>
                  <a:pt x="657" y="30"/>
                </a:cubicBezTo>
                <a:cubicBezTo>
                  <a:pt x="667" y="30"/>
                  <a:pt x="673" y="34"/>
                  <a:pt x="677" y="40"/>
                </a:cubicBezTo>
                <a:cubicBezTo>
                  <a:pt x="680" y="44"/>
                  <a:pt x="681" y="51"/>
                  <a:pt x="681" y="58"/>
                </a:cubicBezTo>
                <a:cubicBezTo>
                  <a:pt x="681" y="59"/>
                  <a:pt x="681" y="59"/>
                  <a:pt x="681" y="59"/>
                </a:cubicBezTo>
                <a:cubicBezTo>
                  <a:pt x="681" y="60"/>
                  <a:pt x="681" y="60"/>
                  <a:pt x="681" y="60"/>
                </a:cubicBezTo>
                <a:lnTo>
                  <a:pt x="642" y="60"/>
                </a:lnTo>
                <a:close/>
                <a:moveTo>
                  <a:pt x="669" y="52"/>
                </a:moveTo>
                <a:cubicBezTo>
                  <a:pt x="669" y="42"/>
                  <a:pt x="665" y="37"/>
                  <a:pt x="656" y="37"/>
                </a:cubicBezTo>
                <a:cubicBezTo>
                  <a:pt x="650" y="37"/>
                  <a:pt x="646" y="40"/>
                  <a:pt x="644" y="46"/>
                </a:cubicBezTo>
                <a:cubicBezTo>
                  <a:pt x="642" y="50"/>
                  <a:pt x="642" y="53"/>
                  <a:pt x="642" y="54"/>
                </a:cubicBezTo>
                <a:cubicBezTo>
                  <a:pt x="669" y="54"/>
                  <a:pt x="669" y="54"/>
                  <a:pt x="669" y="54"/>
                </a:cubicBezTo>
                <a:lnTo>
                  <a:pt x="669" y="52"/>
                </a:lnTo>
                <a:close/>
                <a:moveTo>
                  <a:pt x="734" y="92"/>
                </a:moveTo>
                <a:cubicBezTo>
                  <a:pt x="734" y="60"/>
                  <a:pt x="734" y="60"/>
                  <a:pt x="734" y="60"/>
                </a:cubicBezTo>
                <a:cubicBezTo>
                  <a:pt x="734" y="56"/>
                  <a:pt x="734" y="52"/>
                  <a:pt x="734" y="49"/>
                </a:cubicBezTo>
                <a:cubicBezTo>
                  <a:pt x="732" y="41"/>
                  <a:pt x="727" y="38"/>
                  <a:pt x="719" y="38"/>
                </a:cubicBezTo>
                <a:cubicBezTo>
                  <a:pt x="713" y="38"/>
                  <a:pt x="708" y="41"/>
                  <a:pt x="708" y="41"/>
                </a:cubicBezTo>
                <a:cubicBezTo>
                  <a:pt x="708" y="92"/>
                  <a:pt x="708" y="92"/>
                  <a:pt x="708" y="92"/>
                </a:cubicBezTo>
                <a:cubicBezTo>
                  <a:pt x="696" y="92"/>
                  <a:pt x="696" y="92"/>
                  <a:pt x="696" y="92"/>
                </a:cubicBezTo>
                <a:cubicBezTo>
                  <a:pt x="696" y="32"/>
                  <a:pt x="696" y="32"/>
                  <a:pt x="696" y="32"/>
                </a:cubicBezTo>
                <a:cubicBezTo>
                  <a:pt x="707" y="32"/>
                  <a:pt x="707" y="32"/>
                  <a:pt x="707" y="32"/>
                </a:cubicBezTo>
                <a:cubicBezTo>
                  <a:pt x="707" y="38"/>
                  <a:pt x="707" y="38"/>
                  <a:pt x="707" y="38"/>
                </a:cubicBezTo>
                <a:cubicBezTo>
                  <a:pt x="707" y="38"/>
                  <a:pt x="713" y="30"/>
                  <a:pt x="726" y="30"/>
                </a:cubicBezTo>
                <a:cubicBezTo>
                  <a:pt x="738" y="30"/>
                  <a:pt x="743" y="38"/>
                  <a:pt x="745" y="44"/>
                </a:cubicBezTo>
                <a:cubicBezTo>
                  <a:pt x="746" y="48"/>
                  <a:pt x="746" y="53"/>
                  <a:pt x="746" y="56"/>
                </a:cubicBezTo>
                <a:cubicBezTo>
                  <a:pt x="746" y="92"/>
                  <a:pt x="746" y="92"/>
                  <a:pt x="746" y="92"/>
                </a:cubicBezTo>
                <a:lnTo>
                  <a:pt x="734" y="92"/>
                </a:lnTo>
                <a:close/>
                <a:moveTo>
                  <a:pt x="783" y="93"/>
                </a:moveTo>
                <a:cubicBezTo>
                  <a:pt x="774" y="93"/>
                  <a:pt x="769" y="91"/>
                  <a:pt x="766" y="84"/>
                </a:cubicBezTo>
                <a:cubicBezTo>
                  <a:pt x="765" y="81"/>
                  <a:pt x="765" y="75"/>
                  <a:pt x="765" y="71"/>
                </a:cubicBezTo>
                <a:cubicBezTo>
                  <a:pt x="765" y="38"/>
                  <a:pt x="765" y="38"/>
                  <a:pt x="765" y="38"/>
                </a:cubicBezTo>
                <a:cubicBezTo>
                  <a:pt x="757" y="38"/>
                  <a:pt x="757" y="38"/>
                  <a:pt x="757" y="38"/>
                </a:cubicBezTo>
                <a:cubicBezTo>
                  <a:pt x="757" y="34"/>
                  <a:pt x="757" y="34"/>
                  <a:pt x="757" y="34"/>
                </a:cubicBezTo>
                <a:cubicBezTo>
                  <a:pt x="758" y="33"/>
                  <a:pt x="758" y="33"/>
                  <a:pt x="758" y="33"/>
                </a:cubicBezTo>
                <a:cubicBezTo>
                  <a:pt x="765" y="30"/>
                  <a:pt x="769" y="26"/>
                  <a:pt x="770" y="19"/>
                </a:cubicBezTo>
                <a:cubicBezTo>
                  <a:pt x="770" y="18"/>
                  <a:pt x="770" y="18"/>
                  <a:pt x="770" y="18"/>
                </a:cubicBezTo>
                <a:cubicBezTo>
                  <a:pt x="777" y="18"/>
                  <a:pt x="777" y="18"/>
                  <a:pt x="777" y="18"/>
                </a:cubicBezTo>
                <a:cubicBezTo>
                  <a:pt x="777" y="32"/>
                  <a:pt x="777" y="32"/>
                  <a:pt x="777" y="32"/>
                </a:cubicBezTo>
                <a:cubicBezTo>
                  <a:pt x="796" y="32"/>
                  <a:pt x="796" y="32"/>
                  <a:pt x="796" y="32"/>
                </a:cubicBezTo>
                <a:cubicBezTo>
                  <a:pt x="796" y="38"/>
                  <a:pt x="796" y="38"/>
                  <a:pt x="796" y="38"/>
                </a:cubicBezTo>
                <a:cubicBezTo>
                  <a:pt x="777" y="38"/>
                  <a:pt x="777" y="38"/>
                  <a:pt x="777" y="38"/>
                </a:cubicBezTo>
                <a:cubicBezTo>
                  <a:pt x="777" y="74"/>
                  <a:pt x="777" y="74"/>
                  <a:pt x="777" y="74"/>
                </a:cubicBezTo>
                <a:cubicBezTo>
                  <a:pt x="777" y="80"/>
                  <a:pt x="778" y="86"/>
                  <a:pt x="787" y="86"/>
                </a:cubicBezTo>
                <a:cubicBezTo>
                  <a:pt x="791" y="86"/>
                  <a:pt x="795" y="84"/>
                  <a:pt x="795" y="84"/>
                </a:cubicBezTo>
                <a:cubicBezTo>
                  <a:pt x="797" y="91"/>
                  <a:pt x="797" y="91"/>
                  <a:pt x="797" y="91"/>
                </a:cubicBezTo>
                <a:cubicBezTo>
                  <a:pt x="796" y="91"/>
                  <a:pt x="792" y="93"/>
                  <a:pt x="783" y="93"/>
                </a:cubicBezTo>
                <a:close/>
                <a:moveTo>
                  <a:pt x="824" y="93"/>
                </a:moveTo>
                <a:cubicBezTo>
                  <a:pt x="812" y="93"/>
                  <a:pt x="806" y="90"/>
                  <a:pt x="806" y="90"/>
                </a:cubicBezTo>
                <a:cubicBezTo>
                  <a:pt x="808" y="83"/>
                  <a:pt x="808" y="83"/>
                  <a:pt x="808" y="83"/>
                </a:cubicBezTo>
                <a:cubicBezTo>
                  <a:pt x="808" y="83"/>
                  <a:pt x="813" y="86"/>
                  <a:pt x="823" y="86"/>
                </a:cubicBezTo>
                <a:cubicBezTo>
                  <a:pt x="831" y="86"/>
                  <a:pt x="836" y="83"/>
                  <a:pt x="836" y="77"/>
                </a:cubicBezTo>
                <a:cubicBezTo>
                  <a:pt x="836" y="72"/>
                  <a:pt x="833" y="71"/>
                  <a:pt x="829" y="69"/>
                </a:cubicBezTo>
                <a:cubicBezTo>
                  <a:pt x="819" y="63"/>
                  <a:pt x="819" y="63"/>
                  <a:pt x="819" y="63"/>
                </a:cubicBezTo>
                <a:cubicBezTo>
                  <a:pt x="812" y="59"/>
                  <a:pt x="808" y="55"/>
                  <a:pt x="808" y="47"/>
                </a:cubicBezTo>
                <a:cubicBezTo>
                  <a:pt x="808" y="35"/>
                  <a:pt x="817" y="30"/>
                  <a:pt x="828" y="30"/>
                </a:cubicBezTo>
                <a:cubicBezTo>
                  <a:pt x="839" y="30"/>
                  <a:pt x="845" y="34"/>
                  <a:pt x="845" y="34"/>
                </a:cubicBezTo>
                <a:cubicBezTo>
                  <a:pt x="842" y="41"/>
                  <a:pt x="842" y="41"/>
                  <a:pt x="842" y="41"/>
                </a:cubicBezTo>
                <a:cubicBezTo>
                  <a:pt x="842" y="41"/>
                  <a:pt x="837" y="37"/>
                  <a:pt x="829" y="37"/>
                </a:cubicBezTo>
                <a:cubicBezTo>
                  <a:pt x="825" y="37"/>
                  <a:pt x="818" y="39"/>
                  <a:pt x="818" y="45"/>
                </a:cubicBezTo>
                <a:cubicBezTo>
                  <a:pt x="818" y="50"/>
                  <a:pt x="821" y="51"/>
                  <a:pt x="826" y="54"/>
                </a:cubicBezTo>
                <a:cubicBezTo>
                  <a:pt x="836" y="59"/>
                  <a:pt x="836" y="59"/>
                  <a:pt x="836" y="59"/>
                </a:cubicBezTo>
                <a:cubicBezTo>
                  <a:pt x="843" y="63"/>
                  <a:pt x="846" y="68"/>
                  <a:pt x="846" y="75"/>
                </a:cubicBezTo>
                <a:cubicBezTo>
                  <a:pt x="846" y="90"/>
                  <a:pt x="833" y="93"/>
                  <a:pt x="824" y="93"/>
                </a:cubicBezTo>
                <a:close/>
                <a:moveTo>
                  <a:pt x="895" y="20"/>
                </a:moveTo>
                <a:cubicBezTo>
                  <a:pt x="890" y="20"/>
                  <a:pt x="888" y="18"/>
                  <a:pt x="888" y="14"/>
                </a:cubicBezTo>
                <a:cubicBezTo>
                  <a:pt x="888" y="9"/>
                  <a:pt x="890" y="7"/>
                  <a:pt x="895" y="7"/>
                </a:cubicBezTo>
                <a:cubicBezTo>
                  <a:pt x="899" y="7"/>
                  <a:pt x="902" y="9"/>
                  <a:pt x="902" y="13"/>
                </a:cubicBezTo>
                <a:cubicBezTo>
                  <a:pt x="902" y="18"/>
                  <a:pt x="899" y="20"/>
                  <a:pt x="895" y="20"/>
                </a:cubicBezTo>
                <a:close/>
                <a:moveTo>
                  <a:pt x="889" y="92"/>
                </a:moveTo>
                <a:cubicBezTo>
                  <a:pt x="889" y="32"/>
                  <a:pt x="889" y="32"/>
                  <a:pt x="889" y="32"/>
                </a:cubicBezTo>
                <a:cubicBezTo>
                  <a:pt x="901" y="32"/>
                  <a:pt x="901" y="32"/>
                  <a:pt x="901" y="32"/>
                </a:cubicBezTo>
                <a:cubicBezTo>
                  <a:pt x="901" y="92"/>
                  <a:pt x="901" y="92"/>
                  <a:pt x="901" y="92"/>
                </a:cubicBezTo>
                <a:lnTo>
                  <a:pt x="889" y="92"/>
                </a:lnTo>
                <a:close/>
                <a:moveTo>
                  <a:pt x="932" y="93"/>
                </a:moveTo>
                <a:cubicBezTo>
                  <a:pt x="920" y="93"/>
                  <a:pt x="914" y="90"/>
                  <a:pt x="914" y="90"/>
                </a:cubicBezTo>
                <a:cubicBezTo>
                  <a:pt x="916" y="83"/>
                  <a:pt x="916" y="83"/>
                  <a:pt x="916" y="83"/>
                </a:cubicBezTo>
                <a:cubicBezTo>
                  <a:pt x="916" y="83"/>
                  <a:pt x="921" y="86"/>
                  <a:pt x="931" y="86"/>
                </a:cubicBezTo>
                <a:cubicBezTo>
                  <a:pt x="939" y="86"/>
                  <a:pt x="944" y="83"/>
                  <a:pt x="944" y="77"/>
                </a:cubicBezTo>
                <a:cubicBezTo>
                  <a:pt x="944" y="72"/>
                  <a:pt x="941" y="71"/>
                  <a:pt x="937" y="69"/>
                </a:cubicBezTo>
                <a:cubicBezTo>
                  <a:pt x="927" y="63"/>
                  <a:pt x="927" y="63"/>
                  <a:pt x="927" y="63"/>
                </a:cubicBezTo>
                <a:cubicBezTo>
                  <a:pt x="920" y="59"/>
                  <a:pt x="916" y="55"/>
                  <a:pt x="916" y="47"/>
                </a:cubicBezTo>
                <a:cubicBezTo>
                  <a:pt x="916" y="35"/>
                  <a:pt x="925" y="30"/>
                  <a:pt x="936" y="30"/>
                </a:cubicBezTo>
                <a:cubicBezTo>
                  <a:pt x="947" y="30"/>
                  <a:pt x="953" y="34"/>
                  <a:pt x="953" y="34"/>
                </a:cubicBezTo>
                <a:cubicBezTo>
                  <a:pt x="950" y="41"/>
                  <a:pt x="950" y="41"/>
                  <a:pt x="950" y="41"/>
                </a:cubicBezTo>
                <a:cubicBezTo>
                  <a:pt x="950" y="41"/>
                  <a:pt x="945" y="37"/>
                  <a:pt x="937" y="37"/>
                </a:cubicBezTo>
                <a:cubicBezTo>
                  <a:pt x="932" y="37"/>
                  <a:pt x="926" y="39"/>
                  <a:pt x="926" y="45"/>
                </a:cubicBezTo>
                <a:cubicBezTo>
                  <a:pt x="926" y="50"/>
                  <a:pt x="929" y="51"/>
                  <a:pt x="934" y="54"/>
                </a:cubicBezTo>
                <a:cubicBezTo>
                  <a:pt x="944" y="59"/>
                  <a:pt x="944" y="59"/>
                  <a:pt x="944" y="59"/>
                </a:cubicBezTo>
                <a:cubicBezTo>
                  <a:pt x="950" y="63"/>
                  <a:pt x="954" y="68"/>
                  <a:pt x="954" y="75"/>
                </a:cubicBezTo>
                <a:cubicBezTo>
                  <a:pt x="954" y="90"/>
                  <a:pt x="941" y="93"/>
                  <a:pt x="932" y="93"/>
                </a:cubicBezTo>
                <a:close/>
                <a:moveTo>
                  <a:pt x="1032" y="94"/>
                </a:moveTo>
                <a:cubicBezTo>
                  <a:pt x="1007" y="94"/>
                  <a:pt x="993" y="79"/>
                  <a:pt x="993" y="52"/>
                </a:cubicBezTo>
                <a:cubicBezTo>
                  <a:pt x="993" y="23"/>
                  <a:pt x="1007" y="6"/>
                  <a:pt x="1031" y="6"/>
                </a:cubicBezTo>
                <a:cubicBezTo>
                  <a:pt x="1055" y="6"/>
                  <a:pt x="1070" y="22"/>
                  <a:pt x="1070" y="48"/>
                </a:cubicBezTo>
                <a:cubicBezTo>
                  <a:pt x="1070" y="77"/>
                  <a:pt x="1055" y="94"/>
                  <a:pt x="1032" y="94"/>
                </a:cubicBezTo>
                <a:close/>
                <a:moveTo>
                  <a:pt x="1031" y="14"/>
                </a:moveTo>
                <a:cubicBezTo>
                  <a:pt x="1015" y="14"/>
                  <a:pt x="1005" y="27"/>
                  <a:pt x="1005" y="50"/>
                </a:cubicBezTo>
                <a:cubicBezTo>
                  <a:pt x="1005" y="74"/>
                  <a:pt x="1014" y="86"/>
                  <a:pt x="1032" y="86"/>
                </a:cubicBezTo>
                <a:cubicBezTo>
                  <a:pt x="1048" y="86"/>
                  <a:pt x="1058" y="74"/>
                  <a:pt x="1058" y="50"/>
                </a:cubicBezTo>
                <a:cubicBezTo>
                  <a:pt x="1058" y="27"/>
                  <a:pt x="1049" y="14"/>
                  <a:pt x="1031" y="14"/>
                </a:cubicBezTo>
                <a:close/>
                <a:moveTo>
                  <a:pt x="1124" y="92"/>
                </a:moveTo>
                <a:cubicBezTo>
                  <a:pt x="1124" y="86"/>
                  <a:pt x="1124" y="86"/>
                  <a:pt x="1124" y="86"/>
                </a:cubicBezTo>
                <a:cubicBezTo>
                  <a:pt x="1124" y="86"/>
                  <a:pt x="1118" y="94"/>
                  <a:pt x="1106" y="94"/>
                </a:cubicBezTo>
                <a:cubicBezTo>
                  <a:pt x="1101" y="94"/>
                  <a:pt x="1090" y="93"/>
                  <a:pt x="1087" y="80"/>
                </a:cubicBezTo>
                <a:cubicBezTo>
                  <a:pt x="1085" y="76"/>
                  <a:pt x="1086" y="69"/>
                  <a:pt x="1086" y="67"/>
                </a:cubicBezTo>
                <a:cubicBezTo>
                  <a:pt x="1086" y="32"/>
                  <a:pt x="1086" y="32"/>
                  <a:pt x="1086" y="32"/>
                </a:cubicBezTo>
                <a:cubicBezTo>
                  <a:pt x="1097" y="32"/>
                  <a:pt x="1097" y="32"/>
                  <a:pt x="1097" y="32"/>
                </a:cubicBezTo>
                <a:cubicBezTo>
                  <a:pt x="1097" y="64"/>
                  <a:pt x="1097" y="64"/>
                  <a:pt x="1097" y="64"/>
                </a:cubicBezTo>
                <a:cubicBezTo>
                  <a:pt x="1097" y="70"/>
                  <a:pt x="1097" y="72"/>
                  <a:pt x="1098" y="75"/>
                </a:cubicBezTo>
                <a:cubicBezTo>
                  <a:pt x="1099" y="82"/>
                  <a:pt x="1104" y="86"/>
                  <a:pt x="1112" y="86"/>
                </a:cubicBezTo>
                <a:cubicBezTo>
                  <a:pt x="1119" y="86"/>
                  <a:pt x="1124" y="83"/>
                  <a:pt x="1124" y="83"/>
                </a:cubicBezTo>
                <a:cubicBezTo>
                  <a:pt x="1124" y="32"/>
                  <a:pt x="1124" y="32"/>
                  <a:pt x="1124" y="32"/>
                </a:cubicBezTo>
                <a:cubicBezTo>
                  <a:pt x="1135" y="32"/>
                  <a:pt x="1135" y="32"/>
                  <a:pt x="1135" y="32"/>
                </a:cubicBezTo>
                <a:cubicBezTo>
                  <a:pt x="1135" y="92"/>
                  <a:pt x="1135" y="92"/>
                  <a:pt x="1135" y="92"/>
                </a:cubicBezTo>
                <a:lnTo>
                  <a:pt x="1124" y="92"/>
                </a:lnTo>
                <a:close/>
                <a:moveTo>
                  <a:pt x="1185" y="42"/>
                </a:moveTo>
                <a:cubicBezTo>
                  <a:pt x="1183" y="41"/>
                  <a:pt x="1181" y="39"/>
                  <a:pt x="1176" y="39"/>
                </a:cubicBezTo>
                <a:cubicBezTo>
                  <a:pt x="1170" y="39"/>
                  <a:pt x="1166" y="42"/>
                  <a:pt x="1166" y="42"/>
                </a:cubicBezTo>
                <a:cubicBezTo>
                  <a:pt x="1166" y="92"/>
                  <a:pt x="1166" y="92"/>
                  <a:pt x="1166" y="92"/>
                </a:cubicBezTo>
                <a:cubicBezTo>
                  <a:pt x="1154" y="92"/>
                  <a:pt x="1154" y="92"/>
                  <a:pt x="1154" y="92"/>
                </a:cubicBezTo>
                <a:cubicBezTo>
                  <a:pt x="1154" y="32"/>
                  <a:pt x="1154" y="32"/>
                  <a:pt x="1154" y="32"/>
                </a:cubicBezTo>
                <a:cubicBezTo>
                  <a:pt x="1166" y="32"/>
                  <a:pt x="1166" y="32"/>
                  <a:pt x="1166" y="32"/>
                </a:cubicBezTo>
                <a:cubicBezTo>
                  <a:pt x="1166" y="39"/>
                  <a:pt x="1166" y="39"/>
                  <a:pt x="1166" y="39"/>
                </a:cubicBezTo>
                <a:cubicBezTo>
                  <a:pt x="1166" y="39"/>
                  <a:pt x="1171" y="30"/>
                  <a:pt x="1180" y="30"/>
                </a:cubicBezTo>
                <a:cubicBezTo>
                  <a:pt x="1185" y="30"/>
                  <a:pt x="1187" y="32"/>
                  <a:pt x="1189" y="32"/>
                </a:cubicBezTo>
                <a:lnTo>
                  <a:pt x="1185" y="42"/>
                </a:lnTo>
                <a:close/>
                <a:moveTo>
                  <a:pt x="1227" y="92"/>
                </a:moveTo>
                <a:cubicBezTo>
                  <a:pt x="1227" y="8"/>
                  <a:pt x="1227" y="8"/>
                  <a:pt x="1227" y="8"/>
                </a:cubicBezTo>
                <a:cubicBezTo>
                  <a:pt x="1239" y="8"/>
                  <a:pt x="1239" y="8"/>
                  <a:pt x="1239" y="8"/>
                </a:cubicBezTo>
                <a:cubicBezTo>
                  <a:pt x="1239" y="85"/>
                  <a:pt x="1239" y="85"/>
                  <a:pt x="1239" y="85"/>
                </a:cubicBezTo>
                <a:cubicBezTo>
                  <a:pt x="1269" y="85"/>
                  <a:pt x="1269" y="85"/>
                  <a:pt x="1269" y="85"/>
                </a:cubicBezTo>
                <a:cubicBezTo>
                  <a:pt x="1269" y="92"/>
                  <a:pt x="1269" y="92"/>
                  <a:pt x="1269" y="92"/>
                </a:cubicBezTo>
                <a:lnTo>
                  <a:pt x="1227" y="92"/>
                </a:lnTo>
                <a:close/>
                <a:moveTo>
                  <a:pt x="1287" y="20"/>
                </a:moveTo>
                <a:cubicBezTo>
                  <a:pt x="1283" y="20"/>
                  <a:pt x="1280" y="18"/>
                  <a:pt x="1280" y="14"/>
                </a:cubicBezTo>
                <a:cubicBezTo>
                  <a:pt x="1280" y="9"/>
                  <a:pt x="1283" y="7"/>
                  <a:pt x="1287" y="7"/>
                </a:cubicBezTo>
                <a:cubicBezTo>
                  <a:pt x="1291" y="7"/>
                  <a:pt x="1294" y="9"/>
                  <a:pt x="1294" y="13"/>
                </a:cubicBezTo>
                <a:cubicBezTo>
                  <a:pt x="1294" y="18"/>
                  <a:pt x="1291" y="20"/>
                  <a:pt x="1287" y="20"/>
                </a:cubicBezTo>
                <a:close/>
                <a:moveTo>
                  <a:pt x="1281" y="92"/>
                </a:moveTo>
                <a:cubicBezTo>
                  <a:pt x="1281" y="32"/>
                  <a:pt x="1281" y="32"/>
                  <a:pt x="1281" y="32"/>
                </a:cubicBezTo>
                <a:cubicBezTo>
                  <a:pt x="1293" y="32"/>
                  <a:pt x="1293" y="32"/>
                  <a:pt x="1293" y="32"/>
                </a:cubicBezTo>
                <a:cubicBezTo>
                  <a:pt x="1293" y="92"/>
                  <a:pt x="1293" y="92"/>
                  <a:pt x="1293" y="92"/>
                </a:cubicBezTo>
                <a:lnTo>
                  <a:pt x="1281" y="92"/>
                </a:lnTo>
                <a:close/>
                <a:moveTo>
                  <a:pt x="1343" y="8"/>
                </a:moveTo>
                <a:cubicBezTo>
                  <a:pt x="1343" y="8"/>
                  <a:pt x="1340" y="6"/>
                  <a:pt x="1336" y="6"/>
                </a:cubicBezTo>
                <a:cubicBezTo>
                  <a:pt x="1331" y="6"/>
                  <a:pt x="1328" y="8"/>
                  <a:pt x="1327" y="11"/>
                </a:cubicBezTo>
                <a:cubicBezTo>
                  <a:pt x="1325" y="13"/>
                  <a:pt x="1325" y="17"/>
                  <a:pt x="1325" y="23"/>
                </a:cubicBezTo>
                <a:cubicBezTo>
                  <a:pt x="1325" y="32"/>
                  <a:pt x="1325" y="32"/>
                  <a:pt x="1325" y="32"/>
                </a:cubicBezTo>
                <a:cubicBezTo>
                  <a:pt x="1339" y="32"/>
                  <a:pt x="1339" y="32"/>
                  <a:pt x="1339" y="32"/>
                </a:cubicBezTo>
                <a:cubicBezTo>
                  <a:pt x="1339" y="38"/>
                  <a:pt x="1339" y="38"/>
                  <a:pt x="1339" y="38"/>
                </a:cubicBezTo>
                <a:cubicBezTo>
                  <a:pt x="1325" y="38"/>
                  <a:pt x="1325" y="38"/>
                  <a:pt x="1325" y="38"/>
                </a:cubicBezTo>
                <a:cubicBezTo>
                  <a:pt x="1325" y="92"/>
                  <a:pt x="1325" y="92"/>
                  <a:pt x="1325" y="92"/>
                </a:cubicBezTo>
                <a:cubicBezTo>
                  <a:pt x="1314" y="92"/>
                  <a:pt x="1314" y="92"/>
                  <a:pt x="1314" y="92"/>
                </a:cubicBezTo>
                <a:cubicBezTo>
                  <a:pt x="1314" y="38"/>
                  <a:pt x="1314" y="38"/>
                  <a:pt x="1314" y="38"/>
                </a:cubicBezTo>
                <a:cubicBezTo>
                  <a:pt x="1305" y="38"/>
                  <a:pt x="1305" y="38"/>
                  <a:pt x="1305" y="38"/>
                </a:cubicBezTo>
                <a:cubicBezTo>
                  <a:pt x="1305" y="32"/>
                  <a:pt x="1305" y="32"/>
                  <a:pt x="1305" y="32"/>
                </a:cubicBezTo>
                <a:cubicBezTo>
                  <a:pt x="1314" y="32"/>
                  <a:pt x="1314" y="32"/>
                  <a:pt x="1314" y="32"/>
                </a:cubicBezTo>
                <a:cubicBezTo>
                  <a:pt x="1314" y="28"/>
                  <a:pt x="1314" y="28"/>
                  <a:pt x="1314" y="28"/>
                </a:cubicBezTo>
                <a:cubicBezTo>
                  <a:pt x="1314" y="24"/>
                  <a:pt x="1314" y="17"/>
                  <a:pt x="1315" y="13"/>
                </a:cubicBezTo>
                <a:cubicBezTo>
                  <a:pt x="1318" y="5"/>
                  <a:pt x="1324" y="0"/>
                  <a:pt x="1334" y="0"/>
                </a:cubicBezTo>
                <a:cubicBezTo>
                  <a:pt x="1341" y="0"/>
                  <a:pt x="1345" y="2"/>
                  <a:pt x="1345" y="2"/>
                </a:cubicBezTo>
                <a:lnTo>
                  <a:pt x="1343" y="8"/>
                </a:lnTo>
                <a:close/>
                <a:moveTo>
                  <a:pt x="1356" y="60"/>
                </a:moveTo>
                <a:cubicBezTo>
                  <a:pt x="1356" y="60"/>
                  <a:pt x="1356" y="62"/>
                  <a:pt x="1356" y="62"/>
                </a:cubicBezTo>
                <a:cubicBezTo>
                  <a:pt x="1356" y="83"/>
                  <a:pt x="1370" y="86"/>
                  <a:pt x="1377" y="86"/>
                </a:cubicBezTo>
                <a:cubicBezTo>
                  <a:pt x="1386" y="86"/>
                  <a:pt x="1390" y="83"/>
                  <a:pt x="1390" y="83"/>
                </a:cubicBezTo>
                <a:cubicBezTo>
                  <a:pt x="1393" y="90"/>
                  <a:pt x="1393" y="90"/>
                  <a:pt x="1393" y="90"/>
                </a:cubicBezTo>
                <a:cubicBezTo>
                  <a:pt x="1393" y="90"/>
                  <a:pt x="1387" y="93"/>
                  <a:pt x="1375" y="93"/>
                </a:cubicBezTo>
                <a:cubicBezTo>
                  <a:pt x="1362" y="93"/>
                  <a:pt x="1345" y="89"/>
                  <a:pt x="1345" y="62"/>
                </a:cubicBezTo>
                <a:cubicBezTo>
                  <a:pt x="1345" y="51"/>
                  <a:pt x="1349" y="30"/>
                  <a:pt x="1372" y="30"/>
                </a:cubicBezTo>
                <a:cubicBezTo>
                  <a:pt x="1382" y="30"/>
                  <a:pt x="1388" y="34"/>
                  <a:pt x="1391" y="40"/>
                </a:cubicBezTo>
                <a:cubicBezTo>
                  <a:pt x="1394" y="44"/>
                  <a:pt x="1395" y="51"/>
                  <a:pt x="1395" y="58"/>
                </a:cubicBezTo>
                <a:cubicBezTo>
                  <a:pt x="1395" y="59"/>
                  <a:pt x="1395" y="59"/>
                  <a:pt x="1395" y="59"/>
                </a:cubicBezTo>
                <a:cubicBezTo>
                  <a:pt x="1395" y="60"/>
                  <a:pt x="1395" y="60"/>
                  <a:pt x="1395" y="60"/>
                </a:cubicBezTo>
                <a:lnTo>
                  <a:pt x="1356" y="60"/>
                </a:lnTo>
                <a:close/>
                <a:moveTo>
                  <a:pt x="1383" y="52"/>
                </a:moveTo>
                <a:cubicBezTo>
                  <a:pt x="1383" y="42"/>
                  <a:pt x="1379" y="37"/>
                  <a:pt x="1371" y="37"/>
                </a:cubicBezTo>
                <a:cubicBezTo>
                  <a:pt x="1364" y="37"/>
                  <a:pt x="1360" y="40"/>
                  <a:pt x="1358" y="46"/>
                </a:cubicBezTo>
                <a:cubicBezTo>
                  <a:pt x="1357" y="50"/>
                  <a:pt x="1357" y="53"/>
                  <a:pt x="1357" y="54"/>
                </a:cubicBezTo>
                <a:cubicBezTo>
                  <a:pt x="1383" y="54"/>
                  <a:pt x="1383" y="54"/>
                  <a:pt x="1383" y="54"/>
                </a:cubicBezTo>
                <a:lnTo>
                  <a:pt x="1383" y="52"/>
                </a:lnTo>
                <a:close/>
                <a:moveTo>
                  <a:pt x="1420" y="23"/>
                </a:moveTo>
                <a:cubicBezTo>
                  <a:pt x="1417" y="30"/>
                  <a:pt x="1410" y="34"/>
                  <a:pt x="1410" y="34"/>
                </a:cubicBezTo>
                <a:cubicBezTo>
                  <a:pt x="1406" y="31"/>
                  <a:pt x="1406" y="31"/>
                  <a:pt x="1406" y="31"/>
                </a:cubicBezTo>
                <a:cubicBezTo>
                  <a:pt x="1406" y="31"/>
                  <a:pt x="1411" y="25"/>
                  <a:pt x="1411" y="14"/>
                </a:cubicBezTo>
                <a:cubicBezTo>
                  <a:pt x="1411" y="7"/>
                  <a:pt x="1410" y="4"/>
                  <a:pt x="1410" y="4"/>
                </a:cubicBezTo>
                <a:cubicBezTo>
                  <a:pt x="1423" y="4"/>
                  <a:pt x="1423" y="4"/>
                  <a:pt x="1423" y="4"/>
                </a:cubicBezTo>
                <a:cubicBezTo>
                  <a:pt x="1423" y="5"/>
                  <a:pt x="1423" y="5"/>
                  <a:pt x="1423" y="5"/>
                </a:cubicBezTo>
                <a:cubicBezTo>
                  <a:pt x="1423" y="15"/>
                  <a:pt x="1422" y="19"/>
                  <a:pt x="1420" y="23"/>
                </a:cubicBezTo>
                <a:close/>
                <a:moveTo>
                  <a:pt x="1444" y="93"/>
                </a:moveTo>
                <a:cubicBezTo>
                  <a:pt x="1431" y="93"/>
                  <a:pt x="1425" y="90"/>
                  <a:pt x="1425" y="90"/>
                </a:cubicBezTo>
                <a:cubicBezTo>
                  <a:pt x="1428" y="83"/>
                  <a:pt x="1428" y="83"/>
                  <a:pt x="1428" y="83"/>
                </a:cubicBezTo>
                <a:cubicBezTo>
                  <a:pt x="1428" y="83"/>
                  <a:pt x="1433" y="86"/>
                  <a:pt x="1443" y="86"/>
                </a:cubicBezTo>
                <a:cubicBezTo>
                  <a:pt x="1451" y="86"/>
                  <a:pt x="1455" y="83"/>
                  <a:pt x="1455" y="77"/>
                </a:cubicBezTo>
                <a:cubicBezTo>
                  <a:pt x="1455" y="72"/>
                  <a:pt x="1453" y="71"/>
                  <a:pt x="1449" y="69"/>
                </a:cubicBezTo>
                <a:cubicBezTo>
                  <a:pt x="1439" y="63"/>
                  <a:pt x="1439" y="63"/>
                  <a:pt x="1439" y="63"/>
                </a:cubicBezTo>
                <a:cubicBezTo>
                  <a:pt x="1432" y="59"/>
                  <a:pt x="1428" y="55"/>
                  <a:pt x="1428" y="47"/>
                </a:cubicBezTo>
                <a:cubicBezTo>
                  <a:pt x="1428" y="35"/>
                  <a:pt x="1436" y="30"/>
                  <a:pt x="1448" y="30"/>
                </a:cubicBezTo>
                <a:cubicBezTo>
                  <a:pt x="1459" y="30"/>
                  <a:pt x="1464" y="34"/>
                  <a:pt x="1464" y="34"/>
                </a:cubicBezTo>
                <a:cubicBezTo>
                  <a:pt x="1462" y="41"/>
                  <a:pt x="1462" y="41"/>
                  <a:pt x="1462" y="41"/>
                </a:cubicBezTo>
                <a:cubicBezTo>
                  <a:pt x="1462" y="41"/>
                  <a:pt x="1457" y="37"/>
                  <a:pt x="1449" y="37"/>
                </a:cubicBezTo>
                <a:cubicBezTo>
                  <a:pt x="1444" y="37"/>
                  <a:pt x="1438" y="39"/>
                  <a:pt x="1438" y="45"/>
                </a:cubicBezTo>
                <a:cubicBezTo>
                  <a:pt x="1438" y="50"/>
                  <a:pt x="1440" y="51"/>
                  <a:pt x="1446" y="54"/>
                </a:cubicBezTo>
                <a:cubicBezTo>
                  <a:pt x="1455" y="59"/>
                  <a:pt x="1455" y="59"/>
                  <a:pt x="1455" y="59"/>
                </a:cubicBezTo>
                <a:cubicBezTo>
                  <a:pt x="1462" y="63"/>
                  <a:pt x="1466" y="68"/>
                  <a:pt x="1466" y="75"/>
                </a:cubicBezTo>
                <a:cubicBezTo>
                  <a:pt x="1466" y="90"/>
                  <a:pt x="1452" y="93"/>
                  <a:pt x="1444" y="93"/>
                </a:cubicBezTo>
                <a:close/>
                <a:moveTo>
                  <a:pt x="1587" y="93"/>
                </a:moveTo>
                <a:cubicBezTo>
                  <a:pt x="1575" y="93"/>
                  <a:pt x="1575" y="93"/>
                  <a:pt x="1575" y="93"/>
                </a:cubicBezTo>
                <a:cubicBezTo>
                  <a:pt x="1557" y="31"/>
                  <a:pt x="1557" y="31"/>
                  <a:pt x="1557" y="31"/>
                </a:cubicBezTo>
                <a:cubicBezTo>
                  <a:pt x="1556" y="25"/>
                  <a:pt x="1556" y="23"/>
                  <a:pt x="1556" y="23"/>
                </a:cubicBezTo>
                <a:cubicBezTo>
                  <a:pt x="1556" y="23"/>
                  <a:pt x="1556" y="25"/>
                  <a:pt x="1554" y="31"/>
                </a:cubicBezTo>
                <a:cubicBezTo>
                  <a:pt x="1536" y="93"/>
                  <a:pt x="1536" y="93"/>
                  <a:pt x="1536" y="93"/>
                </a:cubicBezTo>
                <a:cubicBezTo>
                  <a:pt x="1524" y="93"/>
                  <a:pt x="1524" y="93"/>
                  <a:pt x="1524" y="93"/>
                </a:cubicBezTo>
                <a:cubicBezTo>
                  <a:pt x="1500" y="8"/>
                  <a:pt x="1500" y="8"/>
                  <a:pt x="1500" y="8"/>
                </a:cubicBezTo>
                <a:cubicBezTo>
                  <a:pt x="1512" y="8"/>
                  <a:pt x="1512" y="8"/>
                  <a:pt x="1512" y="8"/>
                </a:cubicBezTo>
                <a:cubicBezTo>
                  <a:pt x="1530" y="72"/>
                  <a:pt x="1530" y="72"/>
                  <a:pt x="1530" y="72"/>
                </a:cubicBezTo>
                <a:cubicBezTo>
                  <a:pt x="1532" y="78"/>
                  <a:pt x="1532" y="81"/>
                  <a:pt x="1532" y="81"/>
                </a:cubicBezTo>
                <a:cubicBezTo>
                  <a:pt x="1532" y="81"/>
                  <a:pt x="1532" y="77"/>
                  <a:pt x="1534" y="72"/>
                </a:cubicBezTo>
                <a:cubicBezTo>
                  <a:pt x="1552" y="8"/>
                  <a:pt x="1552" y="8"/>
                  <a:pt x="1552" y="8"/>
                </a:cubicBezTo>
                <a:cubicBezTo>
                  <a:pt x="1562" y="8"/>
                  <a:pt x="1562" y="8"/>
                  <a:pt x="1562" y="8"/>
                </a:cubicBezTo>
                <a:cubicBezTo>
                  <a:pt x="1581" y="73"/>
                  <a:pt x="1581" y="73"/>
                  <a:pt x="1581" y="73"/>
                </a:cubicBezTo>
                <a:cubicBezTo>
                  <a:pt x="1582" y="77"/>
                  <a:pt x="1582" y="81"/>
                  <a:pt x="1582" y="81"/>
                </a:cubicBezTo>
                <a:cubicBezTo>
                  <a:pt x="1582" y="81"/>
                  <a:pt x="1583" y="77"/>
                  <a:pt x="1584" y="72"/>
                </a:cubicBezTo>
                <a:cubicBezTo>
                  <a:pt x="1603" y="8"/>
                  <a:pt x="1603" y="8"/>
                  <a:pt x="1603" y="8"/>
                </a:cubicBezTo>
                <a:cubicBezTo>
                  <a:pt x="1613" y="8"/>
                  <a:pt x="1613" y="8"/>
                  <a:pt x="1613" y="8"/>
                </a:cubicBezTo>
                <a:lnTo>
                  <a:pt x="1587" y="93"/>
                </a:lnTo>
                <a:close/>
                <a:moveTo>
                  <a:pt x="1643" y="94"/>
                </a:moveTo>
                <a:cubicBezTo>
                  <a:pt x="1626" y="94"/>
                  <a:pt x="1615" y="81"/>
                  <a:pt x="1615" y="63"/>
                </a:cubicBezTo>
                <a:cubicBezTo>
                  <a:pt x="1615" y="50"/>
                  <a:pt x="1621" y="30"/>
                  <a:pt x="1645" y="30"/>
                </a:cubicBezTo>
                <a:cubicBezTo>
                  <a:pt x="1662" y="30"/>
                  <a:pt x="1673" y="43"/>
                  <a:pt x="1673" y="61"/>
                </a:cubicBezTo>
                <a:cubicBezTo>
                  <a:pt x="1673" y="74"/>
                  <a:pt x="1667" y="94"/>
                  <a:pt x="1643" y="94"/>
                </a:cubicBezTo>
                <a:close/>
                <a:moveTo>
                  <a:pt x="1644" y="37"/>
                </a:moveTo>
                <a:cubicBezTo>
                  <a:pt x="1632" y="37"/>
                  <a:pt x="1628" y="46"/>
                  <a:pt x="1628" y="62"/>
                </a:cubicBezTo>
                <a:cubicBezTo>
                  <a:pt x="1628" y="76"/>
                  <a:pt x="1632" y="87"/>
                  <a:pt x="1644" y="87"/>
                </a:cubicBezTo>
                <a:cubicBezTo>
                  <a:pt x="1656" y="87"/>
                  <a:pt x="1660" y="78"/>
                  <a:pt x="1660" y="62"/>
                </a:cubicBezTo>
                <a:cubicBezTo>
                  <a:pt x="1660" y="48"/>
                  <a:pt x="1656" y="37"/>
                  <a:pt x="1644" y="37"/>
                </a:cubicBezTo>
                <a:close/>
                <a:moveTo>
                  <a:pt x="1719" y="42"/>
                </a:moveTo>
                <a:cubicBezTo>
                  <a:pt x="1718" y="41"/>
                  <a:pt x="1715" y="39"/>
                  <a:pt x="1710" y="39"/>
                </a:cubicBezTo>
                <a:cubicBezTo>
                  <a:pt x="1704" y="39"/>
                  <a:pt x="1700" y="42"/>
                  <a:pt x="1700" y="42"/>
                </a:cubicBezTo>
                <a:cubicBezTo>
                  <a:pt x="1700" y="92"/>
                  <a:pt x="1700" y="92"/>
                  <a:pt x="1700" y="92"/>
                </a:cubicBezTo>
                <a:cubicBezTo>
                  <a:pt x="1688" y="92"/>
                  <a:pt x="1688" y="92"/>
                  <a:pt x="1688" y="92"/>
                </a:cubicBezTo>
                <a:cubicBezTo>
                  <a:pt x="1688" y="32"/>
                  <a:pt x="1688" y="32"/>
                  <a:pt x="1688" y="32"/>
                </a:cubicBezTo>
                <a:cubicBezTo>
                  <a:pt x="1700" y="32"/>
                  <a:pt x="1700" y="32"/>
                  <a:pt x="1700" y="32"/>
                </a:cubicBezTo>
                <a:cubicBezTo>
                  <a:pt x="1700" y="39"/>
                  <a:pt x="1700" y="39"/>
                  <a:pt x="1700" y="39"/>
                </a:cubicBezTo>
                <a:cubicBezTo>
                  <a:pt x="1700" y="39"/>
                  <a:pt x="1705" y="30"/>
                  <a:pt x="1714" y="30"/>
                </a:cubicBezTo>
                <a:cubicBezTo>
                  <a:pt x="1719" y="30"/>
                  <a:pt x="1721" y="32"/>
                  <a:pt x="1723" y="32"/>
                </a:cubicBezTo>
                <a:lnTo>
                  <a:pt x="1719" y="42"/>
                </a:lnTo>
                <a:close/>
                <a:moveTo>
                  <a:pt x="1769" y="92"/>
                </a:moveTo>
                <a:cubicBezTo>
                  <a:pt x="1746" y="60"/>
                  <a:pt x="1746" y="60"/>
                  <a:pt x="1746" y="60"/>
                </a:cubicBezTo>
                <a:cubicBezTo>
                  <a:pt x="1746" y="92"/>
                  <a:pt x="1746" y="92"/>
                  <a:pt x="1746" y="92"/>
                </a:cubicBezTo>
                <a:cubicBezTo>
                  <a:pt x="1734" y="92"/>
                  <a:pt x="1734" y="92"/>
                  <a:pt x="1734" y="92"/>
                </a:cubicBezTo>
                <a:cubicBezTo>
                  <a:pt x="1734" y="0"/>
                  <a:pt x="1734" y="0"/>
                  <a:pt x="1734" y="0"/>
                </a:cubicBezTo>
                <a:cubicBezTo>
                  <a:pt x="1746" y="0"/>
                  <a:pt x="1746" y="0"/>
                  <a:pt x="1746" y="0"/>
                </a:cubicBezTo>
                <a:cubicBezTo>
                  <a:pt x="1746" y="58"/>
                  <a:pt x="1746" y="58"/>
                  <a:pt x="1746" y="58"/>
                </a:cubicBezTo>
                <a:cubicBezTo>
                  <a:pt x="1770" y="32"/>
                  <a:pt x="1770" y="32"/>
                  <a:pt x="1770" y="32"/>
                </a:cubicBezTo>
                <a:cubicBezTo>
                  <a:pt x="1783" y="32"/>
                  <a:pt x="1783" y="32"/>
                  <a:pt x="1783" y="32"/>
                </a:cubicBezTo>
                <a:cubicBezTo>
                  <a:pt x="1757" y="57"/>
                  <a:pt x="1757" y="57"/>
                  <a:pt x="1757" y="57"/>
                </a:cubicBezTo>
                <a:cubicBezTo>
                  <a:pt x="1783" y="92"/>
                  <a:pt x="1783" y="92"/>
                  <a:pt x="1783" y="92"/>
                </a:cubicBezTo>
                <a:lnTo>
                  <a:pt x="1769" y="92"/>
                </a:lnTo>
                <a:close/>
                <a:moveTo>
                  <a:pt x="1803" y="99"/>
                </a:moveTo>
                <a:cubicBezTo>
                  <a:pt x="1799" y="106"/>
                  <a:pt x="1792" y="110"/>
                  <a:pt x="1792" y="110"/>
                </a:cubicBezTo>
                <a:cubicBezTo>
                  <a:pt x="1789" y="106"/>
                  <a:pt x="1789" y="106"/>
                  <a:pt x="1789" y="106"/>
                </a:cubicBezTo>
                <a:cubicBezTo>
                  <a:pt x="1789" y="106"/>
                  <a:pt x="1794" y="100"/>
                  <a:pt x="1794" y="89"/>
                </a:cubicBezTo>
                <a:cubicBezTo>
                  <a:pt x="1794" y="83"/>
                  <a:pt x="1793" y="80"/>
                  <a:pt x="1793" y="80"/>
                </a:cubicBezTo>
                <a:cubicBezTo>
                  <a:pt x="1805" y="80"/>
                  <a:pt x="1805" y="80"/>
                  <a:pt x="1805" y="80"/>
                </a:cubicBezTo>
                <a:cubicBezTo>
                  <a:pt x="1805" y="80"/>
                  <a:pt x="1805" y="80"/>
                  <a:pt x="1805" y="80"/>
                </a:cubicBezTo>
                <a:cubicBezTo>
                  <a:pt x="1805" y="91"/>
                  <a:pt x="1804" y="95"/>
                  <a:pt x="1803" y="99"/>
                </a:cubicBezTo>
                <a:close/>
                <a:moveTo>
                  <a:pt x="1878" y="92"/>
                </a:moveTo>
                <a:cubicBezTo>
                  <a:pt x="1878" y="87"/>
                  <a:pt x="1878" y="87"/>
                  <a:pt x="1878" y="87"/>
                </a:cubicBezTo>
                <a:cubicBezTo>
                  <a:pt x="1878" y="87"/>
                  <a:pt x="1873" y="93"/>
                  <a:pt x="1863" y="93"/>
                </a:cubicBezTo>
                <a:cubicBezTo>
                  <a:pt x="1852" y="93"/>
                  <a:pt x="1844" y="87"/>
                  <a:pt x="1844" y="76"/>
                </a:cubicBezTo>
                <a:cubicBezTo>
                  <a:pt x="1844" y="70"/>
                  <a:pt x="1847" y="65"/>
                  <a:pt x="1851" y="62"/>
                </a:cubicBezTo>
                <a:cubicBezTo>
                  <a:pt x="1855" y="59"/>
                  <a:pt x="1862" y="58"/>
                  <a:pt x="1869" y="58"/>
                </a:cubicBezTo>
                <a:cubicBezTo>
                  <a:pt x="1873" y="58"/>
                  <a:pt x="1878" y="59"/>
                  <a:pt x="1878" y="59"/>
                </a:cubicBezTo>
                <a:cubicBezTo>
                  <a:pt x="1878" y="54"/>
                  <a:pt x="1878" y="54"/>
                  <a:pt x="1878" y="54"/>
                </a:cubicBezTo>
                <a:cubicBezTo>
                  <a:pt x="1878" y="51"/>
                  <a:pt x="1878" y="46"/>
                  <a:pt x="1877" y="44"/>
                </a:cubicBezTo>
                <a:cubicBezTo>
                  <a:pt x="1876" y="39"/>
                  <a:pt x="1871" y="37"/>
                  <a:pt x="1866" y="37"/>
                </a:cubicBezTo>
                <a:cubicBezTo>
                  <a:pt x="1858" y="37"/>
                  <a:pt x="1853" y="40"/>
                  <a:pt x="1853" y="40"/>
                </a:cubicBezTo>
                <a:cubicBezTo>
                  <a:pt x="1850" y="33"/>
                  <a:pt x="1850" y="33"/>
                  <a:pt x="1850" y="33"/>
                </a:cubicBezTo>
                <a:cubicBezTo>
                  <a:pt x="1850" y="33"/>
                  <a:pt x="1857" y="30"/>
                  <a:pt x="1869" y="30"/>
                </a:cubicBezTo>
                <a:cubicBezTo>
                  <a:pt x="1885" y="30"/>
                  <a:pt x="1888" y="39"/>
                  <a:pt x="1888" y="42"/>
                </a:cubicBezTo>
                <a:cubicBezTo>
                  <a:pt x="1889" y="45"/>
                  <a:pt x="1889" y="55"/>
                  <a:pt x="1889" y="57"/>
                </a:cubicBezTo>
                <a:cubicBezTo>
                  <a:pt x="1889" y="92"/>
                  <a:pt x="1889" y="92"/>
                  <a:pt x="1889" y="92"/>
                </a:cubicBezTo>
                <a:lnTo>
                  <a:pt x="1878" y="92"/>
                </a:lnTo>
                <a:close/>
                <a:moveTo>
                  <a:pt x="1878" y="64"/>
                </a:moveTo>
                <a:cubicBezTo>
                  <a:pt x="1878" y="64"/>
                  <a:pt x="1876" y="64"/>
                  <a:pt x="1871" y="64"/>
                </a:cubicBezTo>
                <a:cubicBezTo>
                  <a:pt x="1867" y="64"/>
                  <a:pt x="1863" y="65"/>
                  <a:pt x="1861" y="66"/>
                </a:cubicBezTo>
                <a:cubicBezTo>
                  <a:pt x="1857" y="68"/>
                  <a:pt x="1856" y="72"/>
                  <a:pt x="1856" y="75"/>
                </a:cubicBezTo>
                <a:cubicBezTo>
                  <a:pt x="1856" y="84"/>
                  <a:pt x="1862" y="86"/>
                  <a:pt x="1868" y="86"/>
                </a:cubicBezTo>
                <a:cubicBezTo>
                  <a:pt x="1874" y="86"/>
                  <a:pt x="1878" y="84"/>
                  <a:pt x="1878" y="84"/>
                </a:cubicBezTo>
                <a:lnTo>
                  <a:pt x="1878" y="64"/>
                </a:lnTo>
                <a:close/>
                <a:moveTo>
                  <a:pt x="1946" y="92"/>
                </a:moveTo>
                <a:cubicBezTo>
                  <a:pt x="1946" y="60"/>
                  <a:pt x="1946" y="60"/>
                  <a:pt x="1946" y="60"/>
                </a:cubicBezTo>
                <a:cubicBezTo>
                  <a:pt x="1946" y="56"/>
                  <a:pt x="1946" y="52"/>
                  <a:pt x="1945" y="49"/>
                </a:cubicBezTo>
                <a:cubicBezTo>
                  <a:pt x="1944" y="41"/>
                  <a:pt x="1939" y="38"/>
                  <a:pt x="1931" y="38"/>
                </a:cubicBezTo>
                <a:cubicBezTo>
                  <a:pt x="1924" y="38"/>
                  <a:pt x="1919" y="41"/>
                  <a:pt x="1919" y="41"/>
                </a:cubicBezTo>
                <a:cubicBezTo>
                  <a:pt x="1919" y="92"/>
                  <a:pt x="1919" y="92"/>
                  <a:pt x="1919" y="92"/>
                </a:cubicBezTo>
                <a:cubicBezTo>
                  <a:pt x="1908" y="92"/>
                  <a:pt x="1908" y="92"/>
                  <a:pt x="1908" y="92"/>
                </a:cubicBezTo>
                <a:cubicBezTo>
                  <a:pt x="1908" y="32"/>
                  <a:pt x="1908" y="32"/>
                  <a:pt x="1908" y="32"/>
                </a:cubicBezTo>
                <a:cubicBezTo>
                  <a:pt x="1919" y="32"/>
                  <a:pt x="1919" y="32"/>
                  <a:pt x="1919" y="32"/>
                </a:cubicBezTo>
                <a:cubicBezTo>
                  <a:pt x="1919" y="38"/>
                  <a:pt x="1919" y="38"/>
                  <a:pt x="1919" y="38"/>
                </a:cubicBezTo>
                <a:cubicBezTo>
                  <a:pt x="1919" y="38"/>
                  <a:pt x="1925" y="30"/>
                  <a:pt x="1937" y="30"/>
                </a:cubicBezTo>
                <a:cubicBezTo>
                  <a:pt x="1950" y="30"/>
                  <a:pt x="1955" y="38"/>
                  <a:pt x="1956" y="44"/>
                </a:cubicBezTo>
                <a:cubicBezTo>
                  <a:pt x="1957" y="48"/>
                  <a:pt x="1957" y="53"/>
                  <a:pt x="1957" y="56"/>
                </a:cubicBezTo>
                <a:cubicBezTo>
                  <a:pt x="1957" y="92"/>
                  <a:pt x="1957" y="92"/>
                  <a:pt x="1957" y="92"/>
                </a:cubicBezTo>
                <a:lnTo>
                  <a:pt x="1946" y="92"/>
                </a:lnTo>
                <a:close/>
                <a:moveTo>
                  <a:pt x="2015" y="92"/>
                </a:moveTo>
                <a:cubicBezTo>
                  <a:pt x="2015" y="86"/>
                  <a:pt x="2015" y="86"/>
                  <a:pt x="2015" y="86"/>
                </a:cubicBezTo>
                <a:cubicBezTo>
                  <a:pt x="2015" y="86"/>
                  <a:pt x="2010" y="93"/>
                  <a:pt x="1998" y="93"/>
                </a:cubicBezTo>
                <a:cubicBezTo>
                  <a:pt x="1984" y="93"/>
                  <a:pt x="1973" y="83"/>
                  <a:pt x="1973" y="63"/>
                </a:cubicBezTo>
                <a:cubicBezTo>
                  <a:pt x="1973" y="43"/>
                  <a:pt x="1986" y="31"/>
                  <a:pt x="2002" y="31"/>
                </a:cubicBezTo>
                <a:cubicBezTo>
                  <a:pt x="2011" y="31"/>
                  <a:pt x="2015" y="33"/>
                  <a:pt x="2015" y="33"/>
                </a:cubicBezTo>
                <a:cubicBezTo>
                  <a:pt x="2015" y="0"/>
                  <a:pt x="2015" y="0"/>
                  <a:pt x="2015" y="0"/>
                </a:cubicBezTo>
                <a:cubicBezTo>
                  <a:pt x="2027" y="0"/>
                  <a:pt x="2027" y="0"/>
                  <a:pt x="2027" y="0"/>
                </a:cubicBezTo>
                <a:cubicBezTo>
                  <a:pt x="2027" y="92"/>
                  <a:pt x="2027" y="92"/>
                  <a:pt x="2027" y="92"/>
                </a:cubicBezTo>
                <a:lnTo>
                  <a:pt x="2015" y="92"/>
                </a:lnTo>
                <a:close/>
                <a:moveTo>
                  <a:pt x="2015" y="38"/>
                </a:moveTo>
                <a:cubicBezTo>
                  <a:pt x="2015" y="38"/>
                  <a:pt x="2012" y="37"/>
                  <a:pt x="2006" y="37"/>
                </a:cubicBezTo>
                <a:cubicBezTo>
                  <a:pt x="1992" y="37"/>
                  <a:pt x="1985" y="46"/>
                  <a:pt x="1985" y="62"/>
                </a:cubicBezTo>
                <a:cubicBezTo>
                  <a:pt x="1985" y="76"/>
                  <a:pt x="1992" y="86"/>
                  <a:pt x="2004" y="86"/>
                </a:cubicBezTo>
                <a:cubicBezTo>
                  <a:pt x="2011" y="86"/>
                  <a:pt x="2015" y="83"/>
                  <a:pt x="2015" y="83"/>
                </a:cubicBezTo>
                <a:lnTo>
                  <a:pt x="2015" y="38"/>
                </a:lnTo>
                <a:close/>
              </a:path>
            </a:pathLst>
          </a:custGeom>
          <a:solidFill>
            <a:srgbClr val="505759"/>
          </a:solidFill>
          <a:ln>
            <a:noFill/>
          </a:ln>
        </p:spPr>
        <p:txBody>
          <a:bodyPr vert="horz" wrap="square" lIns="121920" tIns="60960" rIns="121920" bIns="60960" numCol="1" anchor="t" anchorCtr="0" compatLnSpc="1">
            <a:prstTxWarp prst="textNoShape">
              <a:avLst/>
            </a:prstTxWarp>
          </a:bodyPr>
          <a:lstStyle/>
          <a:p>
            <a:pPr defTabSz="609585" fontAlgn="auto">
              <a:spcBef>
                <a:spcPts val="0"/>
              </a:spcBef>
              <a:spcAft>
                <a:spcPts val="0"/>
              </a:spcAft>
            </a:pPr>
            <a:endParaRPr lang="en-US" sz="2400">
              <a:solidFill>
                <a:srgbClr val="000000"/>
              </a:solidFill>
              <a:latin typeface="Arial"/>
            </a:endParaRPr>
          </a:p>
        </p:txBody>
      </p:sp>
      <p:pic>
        <p:nvPicPr>
          <p:cNvPr id="9" name="Picture 2" title="Edwards"/>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4399435" y="1045295"/>
            <a:ext cx="3393132" cy="415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title="life is now"/>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620000" y="5279136"/>
            <a:ext cx="2354411" cy="1092445"/>
          </a:xfrm>
          <a:prstGeom prst="rect">
            <a:avLst/>
          </a:prstGeom>
        </p:spPr>
      </p:pic>
    </p:spTree>
    <p:extLst>
      <p:ext uri="{BB962C8B-B14F-4D97-AF65-F5344CB8AC3E}">
        <p14:creationId xmlns:p14="http://schemas.microsoft.com/office/powerpoint/2010/main" val="152156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par>
                          <p:cTn id="8" fill="hold">
                            <p:stCondLst>
                              <p:cond delay="2000"/>
                            </p:stCondLst>
                            <p:childTnLst>
                              <p:par>
                                <p:cTn id="9" presetID="10" presetClass="entr" presetSubtype="0"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82445" indent="-282445">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10158822" y="6361811"/>
            <a:ext cx="886372" cy="365127"/>
          </a:xfrm>
          <a:prstGeom prst="rect">
            <a:avLst/>
          </a:prstGeom>
        </p:spPr>
        <p:txBody>
          <a:bodyPr vert="horz" lIns="120381" tIns="60238" rIns="120381" bIns="60238" rtlCol="0" anchor="b" anchorCtr="0"/>
          <a:lstStyle>
            <a:lvl1pPr algn="r">
              <a:defRPr sz="976">
                <a:solidFill>
                  <a:schemeClr val="accent6">
                    <a:lumMod val="50000"/>
                  </a:schemeClr>
                </a:solidFill>
              </a:defRPr>
            </a:lvl1pPr>
          </a:lstStyle>
          <a:p>
            <a:fld id="{3A4C8FFB-A49E-43BD-96E2-7B08A54F5F74}" type="slidenum">
              <a:rPr lang="en-US" smtClean="0">
                <a:solidFill>
                  <a:srgbClr val="505759">
                    <a:lumMod val="50000"/>
                  </a:srgbClr>
                </a:solidFill>
              </a:rPr>
              <a:pPr/>
              <a:t>‹#›</a:t>
            </a:fld>
            <a:endParaRPr lang="en-US" dirty="0">
              <a:solidFill>
                <a:srgbClr val="505759">
                  <a:lumMod val="50000"/>
                </a:srgbClr>
              </a:solidFill>
            </a:endParaRPr>
          </a:p>
        </p:txBody>
      </p:sp>
    </p:spTree>
    <p:extLst>
      <p:ext uri="{BB962C8B-B14F-4D97-AF65-F5344CB8AC3E}">
        <p14:creationId xmlns:p14="http://schemas.microsoft.com/office/powerpoint/2010/main" val="3846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pic>
        <p:nvPicPr>
          <p:cNvPr id="11" name="Picture 3"/>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243840" y="239099"/>
            <a:ext cx="6390405" cy="638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userDrawn="1">
            <p:ph type="ctrTitle"/>
          </p:nvPr>
        </p:nvSpPr>
        <p:spPr bwMode="gray">
          <a:xfrm>
            <a:off x="1219200" y="529165"/>
            <a:ext cx="5120640" cy="2072640"/>
          </a:xfrm>
        </p:spPr>
        <p:txBody>
          <a:bodyPr anchor="b" anchorCtr="0">
            <a:normAutofit/>
          </a:bodyPr>
          <a:lstStyle>
            <a:lvl1pPr>
              <a:defRPr sz="3733">
                <a:solidFill>
                  <a:schemeClr val="bg1"/>
                </a:solidFill>
              </a:defRPr>
            </a:lvl1pPr>
          </a:lstStyle>
          <a:p>
            <a:r>
              <a:rPr lang="en-US"/>
              <a:t>Click to edit Master title style</a:t>
            </a:r>
            <a:endParaRPr lang="en-US" dirty="0"/>
          </a:p>
        </p:txBody>
      </p:sp>
      <p:sp>
        <p:nvSpPr>
          <p:cNvPr id="3" name="Subtitle 2"/>
          <p:cNvSpPr>
            <a:spLocks noGrp="1"/>
          </p:cNvSpPr>
          <p:nvPr userDrawn="1">
            <p:ph type="subTitle" idx="1"/>
          </p:nvPr>
        </p:nvSpPr>
        <p:spPr bwMode="gray">
          <a:xfrm>
            <a:off x="1219200" y="2926080"/>
            <a:ext cx="5120640" cy="914400"/>
          </a:xfrm>
        </p:spPr>
        <p:txBody>
          <a:bodyPr>
            <a:normAutofit/>
          </a:bodyPr>
          <a:lstStyle>
            <a:lvl1pPr marL="0" indent="0" algn="l">
              <a:spcBef>
                <a:spcPts val="0"/>
              </a:spcBef>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grpSp>
        <p:nvGrpSpPr>
          <p:cNvPr id="4" name="Group 3" title="Edwards"/>
          <p:cNvGrpSpPr/>
          <p:nvPr userDrawn="1"/>
        </p:nvGrpSpPr>
        <p:grpSpPr>
          <a:xfrm>
            <a:off x="9960864" y="4364732"/>
            <a:ext cx="1792224" cy="2196088"/>
            <a:chOff x="6126099" y="2617470"/>
            <a:chExt cx="1344168" cy="1647066"/>
          </a:xfrm>
        </p:grpSpPr>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6126099" y="2617470"/>
              <a:ext cx="1344168" cy="164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eform 12"/>
            <p:cNvSpPr>
              <a:spLocks noEditPoints="1"/>
            </p:cNvSpPr>
            <p:nvPr/>
          </p:nvSpPr>
          <p:spPr bwMode="black">
            <a:xfrm>
              <a:off x="6327805" y="3836840"/>
              <a:ext cx="938861" cy="221864"/>
            </a:xfrm>
            <a:custGeom>
              <a:avLst/>
              <a:gdLst>
                <a:gd name="T0" fmla="*/ 729 w 2938"/>
                <a:gd name="T1" fmla="*/ 13 h 694"/>
                <a:gd name="T2" fmla="*/ 798 w 2938"/>
                <a:gd name="T3" fmla="*/ 349 h 694"/>
                <a:gd name="T4" fmla="*/ 526 w 2938"/>
                <a:gd name="T5" fmla="*/ 475 h 694"/>
                <a:gd name="T6" fmla="*/ 798 w 2938"/>
                <a:gd name="T7" fmla="*/ 612 h 694"/>
                <a:gd name="T8" fmla="*/ 928 w 2938"/>
                <a:gd name="T9" fmla="*/ 654 h 694"/>
                <a:gd name="T10" fmla="*/ 798 w 2938"/>
                <a:gd name="T11" fmla="*/ 547 h 694"/>
                <a:gd name="T12" fmla="*/ 608 w 2938"/>
                <a:gd name="T13" fmla="*/ 420 h 694"/>
                <a:gd name="T14" fmla="*/ 798 w 2938"/>
                <a:gd name="T15" fmla="*/ 547 h 694"/>
                <a:gd name="T16" fmla="*/ 1516 w 2938"/>
                <a:gd name="T17" fmla="*/ 299 h 694"/>
                <a:gd name="T18" fmla="*/ 1323 w 2938"/>
                <a:gd name="T19" fmla="*/ 694 h 694"/>
                <a:gd name="T20" fmla="*/ 1123 w 2938"/>
                <a:gd name="T21" fmla="*/ 694 h 694"/>
                <a:gd name="T22" fmla="*/ 933 w 2938"/>
                <a:gd name="T23" fmla="*/ 278 h 694"/>
                <a:gd name="T24" fmla="*/ 1061 w 2938"/>
                <a:gd name="T25" fmla="*/ 299 h 694"/>
                <a:gd name="T26" fmla="*/ 1178 w 2938"/>
                <a:gd name="T27" fmla="*/ 299 h 694"/>
                <a:gd name="T28" fmla="*/ 1315 w 2938"/>
                <a:gd name="T29" fmla="*/ 278 h 694"/>
                <a:gd name="T30" fmla="*/ 1356 w 2938"/>
                <a:gd name="T31" fmla="*/ 562 h 694"/>
                <a:gd name="T32" fmla="*/ 1403 w 2938"/>
                <a:gd name="T33" fmla="*/ 299 h 694"/>
                <a:gd name="T34" fmla="*/ 441 w 2938"/>
                <a:gd name="T35" fmla="*/ 481 h 694"/>
                <a:gd name="T36" fmla="*/ 0 w 2938"/>
                <a:gd name="T37" fmla="*/ 676 h 694"/>
                <a:gd name="T38" fmla="*/ 64 w 2938"/>
                <a:gd name="T39" fmla="*/ 35 h 694"/>
                <a:gd name="T40" fmla="*/ 429 w 2938"/>
                <a:gd name="T41" fmla="*/ 13 h 694"/>
                <a:gd name="T42" fmla="*/ 416 w 2938"/>
                <a:gd name="T43" fmla="*/ 144 h 694"/>
                <a:gd name="T44" fmla="*/ 151 w 2938"/>
                <a:gd name="T45" fmla="*/ 325 h 694"/>
                <a:gd name="T46" fmla="*/ 334 w 2938"/>
                <a:gd name="T47" fmla="*/ 216 h 694"/>
                <a:gd name="T48" fmla="*/ 212 w 2938"/>
                <a:gd name="T49" fmla="*/ 346 h 694"/>
                <a:gd name="T50" fmla="*/ 293 w 2938"/>
                <a:gd name="T51" fmla="*/ 654 h 694"/>
                <a:gd name="T52" fmla="*/ 2582 w 2938"/>
                <a:gd name="T53" fmla="*/ 0 h 694"/>
                <a:gd name="T54" fmla="*/ 2442 w 2938"/>
                <a:gd name="T55" fmla="*/ 35 h 694"/>
                <a:gd name="T56" fmla="*/ 2509 w 2938"/>
                <a:gd name="T57" fmla="*/ 349 h 694"/>
                <a:gd name="T58" fmla="*/ 2405 w 2938"/>
                <a:gd name="T59" fmla="*/ 688 h 694"/>
                <a:gd name="T60" fmla="*/ 2511 w 2938"/>
                <a:gd name="T61" fmla="*/ 676 h 694"/>
                <a:gd name="T62" fmla="*/ 2582 w 2938"/>
                <a:gd name="T63" fmla="*/ 654 h 694"/>
                <a:gd name="T64" fmla="*/ 2403 w 2938"/>
                <a:gd name="T65" fmla="*/ 667 h 694"/>
                <a:gd name="T66" fmla="*/ 2402 w 2938"/>
                <a:gd name="T67" fmla="*/ 288 h 694"/>
                <a:gd name="T68" fmla="*/ 2938 w 2938"/>
                <a:gd name="T69" fmla="*/ 548 h 694"/>
                <a:gd name="T70" fmla="*/ 2709 w 2938"/>
                <a:gd name="T71" fmla="*/ 680 h 694"/>
                <a:gd name="T72" fmla="*/ 2703 w 2938"/>
                <a:gd name="T73" fmla="*/ 540 h 694"/>
                <a:gd name="T74" fmla="*/ 2810 w 2938"/>
                <a:gd name="T75" fmla="*/ 504 h 694"/>
                <a:gd name="T76" fmla="*/ 2882 w 2938"/>
                <a:gd name="T77" fmla="*/ 293 h 694"/>
                <a:gd name="T78" fmla="*/ 2912 w 2938"/>
                <a:gd name="T79" fmla="*/ 266 h 694"/>
                <a:gd name="T80" fmla="*/ 2799 w 2938"/>
                <a:gd name="T81" fmla="*/ 288 h 694"/>
                <a:gd name="T82" fmla="*/ 2842 w 2938"/>
                <a:gd name="T83" fmla="*/ 429 h 694"/>
                <a:gd name="T84" fmla="*/ 1817 w 2938"/>
                <a:gd name="T85" fmla="*/ 600 h 694"/>
                <a:gd name="T86" fmla="*/ 1555 w 2938"/>
                <a:gd name="T87" fmla="*/ 372 h 694"/>
                <a:gd name="T88" fmla="*/ 1608 w 2938"/>
                <a:gd name="T89" fmla="*/ 321 h 694"/>
                <a:gd name="T90" fmla="*/ 1746 w 2938"/>
                <a:gd name="T91" fmla="*/ 452 h 694"/>
                <a:gd name="T92" fmla="*/ 1639 w 2938"/>
                <a:gd name="T93" fmla="*/ 689 h 694"/>
                <a:gd name="T94" fmla="*/ 1891 w 2938"/>
                <a:gd name="T95" fmla="*/ 634 h 694"/>
                <a:gd name="T96" fmla="*/ 1746 w 2938"/>
                <a:gd name="T97" fmla="*/ 576 h 694"/>
                <a:gd name="T98" fmla="*/ 1720 w 2938"/>
                <a:gd name="T99" fmla="*/ 474 h 694"/>
                <a:gd name="T100" fmla="*/ 2205 w 2938"/>
                <a:gd name="T101" fmla="*/ 329 h 694"/>
                <a:gd name="T102" fmla="*/ 2153 w 2938"/>
                <a:gd name="T103" fmla="*/ 291 h 694"/>
                <a:gd name="T104" fmla="*/ 2045 w 2938"/>
                <a:gd name="T105" fmla="*/ 654 h 694"/>
                <a:gd name="T106" fmla="*/ 1917 w 2938"/>
                <a:gd name="T107" fmla="*/ 676 h 694"/>
                <a:gd name="T108" fmla="*/ 1974 w 2938"/>
                <a:gd name="T109" fmla="*/ 299 h 694"/>
                <a:gd name="T110" fmla="*/ 1966 w 2938"/>
                <a:gd name="T111" fmla="*/ 278 h 694"/>
                <a:gd name="T112" fmla="*/ 2046 w 2938"/>
                <a:gd name="T113" fmla="*/ 366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694">
                  <a:moveTo>
                    <a:pt x="869" y="0"/>
                  </a:moveTo>
                  <a:cubicBezTo>
                    <a:pt x="852" y="8"/>
                    <a:pt x="826" y="13"/>
                    <a:pt x="790" y="13"/>
                  </a:cubicBezTo>
                  <a:cubicBezTo>
                    <a:pt x="729" y="13"/>
                    <a:pt x="729" y="13"/>
                    <a:pt x="729" y="13"/>
                  </a:cubicBezTo>
                  <a:cubicBezTo>
                    <a:pt x="729" y="35"/>
                    <a:pt x="729" y="35"/>
                    <a:pt x="729" y="35"/>
                  </a:cubicBezTo>
                  <a:cubicBezTo>
                    <a:pt x="798" y="35"/>
                    <a:pt x="798" y="35"/>
                    <a:pt x="798" y="35"/>
                  </a:cubicBezTo>
                  <a:cubicBezTo>
                    <a:pt x="798" y="349"/>
                    <a:pt x="798" y="349"/>
                    <a:pt x="798" y="349"/>
                  </a:cubicBezTo>
                  <a:cubicBezTo>
                    <a:pt x="796" y="349"/>
                    <a:pt x="796" y="349"/>
                    <a:pt x="796" y="349"/>
                  </a:cubicBezTo>
                  <a:cubicBezTo>
                    <a:pt x="771" y="293"/>
                    <a:pt x="729" y="266"/>
                    <a:pt x="684" y="266"/>
                  </a:cubicBezTo>
                  <a:cubicBezTo>
                    <a:pt x="604" y="266"/>
                    <a:pt x="526" y="347"/>
                    <a:pt x="526" y="475"/>
                  </a:cubicBezTo>
                  <a:cubicBezTo>
                    <a:pt x="526" y="604"/>
                    <a:pt x="599" y="688"/>
                    <a:pt x="692" y="688"/>
                  </a:cubicBezTo>
                  <a:cubicBezTo>
                    <a:pt x="735" y="688"/>
                    <a:pt x="770" y="664"/>
                    <a:pt x="796" y="612"/>
                  </a:cubicBezTo>
                  <a:cubicBezTo>
                    <a:pt x="798" y="612"/>
                    <a:pt x="798" y="612"/>
                    <a:pt x="798" y="612"/>
                  </a:cubicBezTo>
                  <a:cubicBezTo>
                    <a:pt x="798" y="676"/>
                    <a:pt x="798" y="676"/>
                    <a:pt x="798" y="676"/>
                  </a:cubicBezTo>
                  <a:cubicBezTo>
                    <a:pt x="928" y="676"/>
                    <a:pt x="928" y="676"/>
                    <a:pt x="928" y="676"/>
                  </a:cubicBezTo>
                  <a:cubicBezTo>
                    <a:pt x="928" y="654"/>
                    <a:pt x="928" y="654"/>
                    <a:pt x="928" y="654"/>
                  </a:cubicBezTo>
                  <a:cubicBezTo>
                    <a:pt x="869" y="654"/>
                    <a:pt x="869" y="654"/>
                    <a:pt x="869" y="654"/>
                  </a:cubicBezTo>
                  <a:lnTo>
                    <a:pt x="869" y="0"/>
                  </a:lnTo>
                  <a:close/>
                  <a:moveTo>
                    <a:pt x="798" y="547"/>
                  </a:moveTo>
                  <a:cubicBezTo>
                    <a:pt x="782" y="611"/>
                    <a:pt x="750" y="667"/>
                    <a:pt x="690" y="667"/>
                  </a:cubicBezTo>
                  <a:cubicBezTo>
                    <a:pt x="632" y="667"/>
                    <a:pt x="608" y="623"/>
                    <a:pt x="608" y="531"/>
                  </a:cubicBezTo>
                  <a:cubicBezTo>
                    <a:pt x="608" y="420"/>
                    <a:pt x="608" y="420"/>
                    <a:pt x="608" y="420"/>
                  </a:cubicBezTo>
                  <a:cubicBezTo>
                    <a:pt x="608" y="333"/>
                    <a:pt x="635" y="288"/>
                    <a:pt x="689" y="288"/>
                  </a:cubicBezTo>
                  <a:cubicBezTo>
                    <a:pt x="741" y="288"/>
                    <a:pt x="781" y="345"/>
                    <a:pt x="798" y="416"/>
                  </a:cubicBezTo>
                  <a:lnTo>
                    <a:pt x="798" y="547"/>
                  </a:lnTo>
                  <a:close/>
                  <a:moveTo>
                    <a:pt x="1389" y="278"/>
                  </a:moveTo>
                  <a:cubicBezTo>
                    <a:pt x="1516" y="278"/>
                    <a:pt x="1516" y="278"/>
                    <a:pt x="1516" y="278"/>
                  </a:cubicBezTo>
                  <a:cubicBezTo>
                    <a:pt x="1516" y="299"/>
                    <a:pt x="1516" y="299"/>
                    <a:pt x="1516" y="299"/>
                  </a:cubicBezTo>
                  <a:cubicBezTo>
                    <a:pt x="1475" y="299"/>
                    <a:pt x="1466" y="313"/>
                    <a:pt x="1448" y="364"/>
                  </a:cubicBezTo>
                  <a:cubicBezTo>
                    <a:pt x="1435" y="402"/>
                    <a:pt x="1332" y="694"/>
                    <a:pt x="1332" y="694"/>
                  </a:cubicBezTo>
                  <a:cubicBezTo>
                    <a:pt x="1323" y="694"/>
                    <a:pt x="1323" y="694"/>
                    <a:pt x="1323" y="694"/>
                  </a:cubicBezTo>
                  <a:cubicBezTo>
                    <a:pt x="1226" y="430"/>
                    <a:pt x="1226" y="430"/>
                    <a:pt x="1226" y="430"/>
                  </a:cubicBezTo>
                  <a:cubicBezTo>
                    <a:pt x="1132" y="694"/>
                    <a:pt x="1132" y="694"/>
                    <a:pt x="1132" y="694"/>
                  </a:cubicBezTo>
                  <a:cubicBezTo>
                    <a:pt x="1123" y="694"/>
                    <a:pt x="1123" y="694"/>
                    <a:pt x="1123" y="694"/>
                  </a:cubicBezTo>
                  <a:cubicBezTo>
                    <a:pt x="979" y="299"/>
                    <a:pt x="979" y="299"/>
                    <a:pt x="979" y="299"/>
                  </a:cubicBezTo>
                  <a:cubicBezTo>
                    <a:pt x="933" y="299"/>
                    <a:pt x="933" y="299"/>
                    <a:pt x="933" y="299"/>
                  </a:cubicBezTo>
                  <a:cubicBezTo>
                    <a:pt x="933" y="278"/>
                    <a:pt x="933" y="278"/>
                    <a:pt x="933" y="278"/>
                  </a:cubicBezTo>
                  <a:cubicBezTo>
                    <a:pt x="1102" y="278"/>
                    <a:pt x="1102" y="278"/>
                    <a:pt x="1102" y="278"/>
                  </a:cubicBezTo>
                  <a:cubicBezTo>
                    <a:pt x="1102" y="299"/>
                    <a:pt x="1102" y="299"/>
                    <a:pt x="1102" y="299"/>
                  </a:cubicBezTo>
                  <a:cubicBezTo>
                    <a:pt x="1061" y="299"/>
                    <a:pt x="1061" y="299"/>
                    <a:pt x="1061" y="299"/>
                  </a:cubicBezTo>
                  <a:cubicBezTo>
                    <a:pt x="1157" y="562"/>
                    <a:pt x="1157" y="562"/>
                    <a:pt x="1157" y="562"/>
                  </a:cubicBezTo>
                  <a:cubicBezTo>
                    <a:pt x="1215" y="399"/>
                    <a:pt x="1215" y="399"/>
                    <a:pt x="1215" y="399"/>
                  </a:cubicBezTo>
                  <a:cubicBezTo>
                    <a:pt x="1178" y="299"/>
                    <a:pt x="1178" y="299"/>
                    <a:pt x="1178" y="299"/>
                  </a:cubicBezTo>
                  <a:cubicBezTo>
                    <a:pt x="1130" y="299"/>
                    <a:pt x="1130" y="299"/>
                    <a:pt x="1130" y="299"/>
                  </a:cubicBezTo>
                  <a:cubicBezTo>
                    <a:pt x="1130" y="278"/>
                    <a:pt x="1130" y="278"/>
                    <a:pt x="1130" y="278"/>
                  </a:cubicBezTo>
                  <a:cubicBezTo>
                    <a:pt x="1315" y="278"/>
                    <a:pt x="1315" y="278"/>
                    <a:pt x="1315" y="278"/>
                  </a:cubicBezTo>
                  <a:cubicBezTo>
                    <a:pt x="1315" y="299"/>
                    <a:pt x="1315" y="299"/>
                    <a:pt x="1315" y="299"/>
                  </a:cubicBezTo>
                  <a:cubicBezTo>
                    <a:pt x="1260" y="299"/>
                    <a:pt x="1260" y="299"/>
                    <a:pt x="1260" y="299"/>
                  </a:cubicBezTo>
                  <a:cubicBezTo>
                    <a:pt x="1356" y="562"/>
                    <a:pt x="1356" y="562"/>
                    <a:pt x="1356" y="562"/>
                  </a:cubicBezTo>
                  <a:cubicBezTo>
                    <a:pt x="1423" y="369"/>
                    <a:pt x="1423" y="369"/>
                    <a:pt x="1423" y="369"/>
                  </a:cubicBezTo>
                  <a:cubicBezTo>
                    <a:pt x="1431" y="346"/>
                    <a:pt x="1434" y="336"/>
                    <a:pt x="1434" y="324"/>
                  </a:cubicBezTo>
                  <a:cubicBezTo>
                    <a:pt x="1434" y="307"/>
                    <a:pt x="1426" y="299"/>
                    <a:pt x="1403" y="299"/>
                  </a:cubicBezTo>
                  <a:cubicBezTo>
                    <a:pt x="1389" y="299"/>
                    <a:pt x="1389" y="299"/>
                    <a:pt x="1389" y="299"/>
                  </a:cubicBezTo>
                  <a:lnTo>
                    <a:pt x="1389" y="278"/>
                  </a:lnTo>
                  <a:close/>
                  <a:moveTo>
                    <a:pt x="441" y="481"/>
                  </a:moveTo>
                  <a:cubicBezTo>
                    <a:pt x="462" y="481"/>
                    <a:pt x="462" y="481"/>
                    <a:pt x="462" y="481"/>
                  </a:cubicBezTo>
                  <a:cubicBezTo>
                    <a:pt x="445" y="676"/>
                    <a:pt x="445" y="676"/>
                    <a:pt x="445" y="676"/>
                  </a:cubicBezTo>
                  <a:cubicBezTo>
                    <a:pt x="0" y="676"/>
                    <a:pt x="0" y="676"/>
                    <a:pt x="0" y="676"/>
                  </a:cubicBezTo>
                  <a:cubicBezTo>
                    <a:pt x="0" y="654"/>
                    <a:pt x="0" y="654"/>
                    <a:pt x="0" y="654"/>
                  </a:cubicBezTo>
                  <a:cubicBezTo>
                    <a:pt x="64" y="654"/>
                    <a:pt x="64" y="654"/>
                    <a:pt x="64" y="654"/>
                  </a:cubicBezTo>
                  <a:cubicBezTo>
                    <a:pt x="64" y="35"/>
                    <a:pt x="64" y="35"/>
                    <a:pt x="64" y="35"/>
                  </a:cubicBezTo>
                  <a:cubicBezTo>
                    <a:pt x="0" y="35"/>
                    <a:pt x="0" y="35"/>
                    <a:pt x="0" y="35"/>
                  </a:cubicBezTo>
                  <a:cubicBezTo>
                    <a:pt x="0" y="13"/>
                    <a:pt x="0" y="13"/>
                    <a:pt x="0" y="13"/>
                  </a:cubicBezTo>
                  <a:cubicBezTo>
                    <a:pt x="429" y="13"/>
                    <a:pt x="429" y="13"/>
                    <a:pt x="429" y="13"/>
                  </a:cubicBezTo>
                  <a:cubicBezTo>
                    <a:pt x="440" y="164"/>
                    <a:pt x="440" y="164"/>
                    <a:pt x="440" y="164"/>
                  </a:cubicBezTo>
                  <a:cubicBezTo>
                    <a:pt x="418" y="164"/>
                    <a:pt x="418" y="164"/>
                    <a:pt x="418" y="164"/>
                  </a:cubicBezTo>
                  <a:cubicBezTo>
                    <a:pt x="418" y="164"/>
                    <a:pt x="418" y="159"/>
                    <a:pt x="416" y="144"/>
                  </a:cubicBezTo>
                  <a:cubicBezTo>
                    <a:pt x="404" y="63"/>
                    <a:pt x="354" y="35"/>
                    <a:pt x="292" y="35"/>
                  </a:cubicBezTo>
                  <a:cubicBezTo>
                    <a:pt x="151" y="35"/>
                    <a:pt x="151" y="35"/>
                    <a:pt x="151" y="35"/>
                  </a:cubicBezTo>
                  <a:cubicBezTo>
                    <a:pt x="151" y="325"/>
                    <a:pt x="151" y="325"/>
                    <a:pt x="151" y="325"/>
                  </a:cubicBezTo>
                  <a:cubicBezTo>
                    <a:pt x="213" y="325"/>
                    <a:pt x="213" y="325"/>
                    <a:pt x="213" y="325"/>
                  </a:cubicBezTo>
                  <a:cubicBezTo>
                    <a:pt x="295" y="325"/>
                    <a:pt x="313" y="273"/>
                    <a:pt x="313" y="216"/>
                  </a:cubicBezTo>
                  <a:cubicBezTo>
                    <a:pt x="334" y="216"/>
                    <a:pt x="334" y="216"/>
                    <a:pt x="334" y="216"/>
                  </a:cubicBezTo>
                  <a:cubicBezTo>
                    <a:pt x="334" y="450"/>
                    <a:pt x="334" y="450"/>
                    <a:pt x="334" y="450"/>
                  </a:cubicBezTo>
                  <a:cubicBezTo>
                    <a:pt x="313" y="450"/>
                    <a:pt x="313" y="450"/>
                    <a:pt x="313" y="450"/>
                  </a:cubicBezTo>
                  <a:cubicBezTo>
                    <a:pt x="313" y="383"/>
                    <a:pt x="298" y="346"/>
                    <a:pt x="212" y="346"/>
                  </a:cubicBezTo>
                  <a:cubicBezTo>
                    <a:pt x="151" y="346"/>
                    <a:pt x="151" y="346"/>
                    <a:pt x="151" y="346"/>
                  </a:cubicBezTo>
                  <a:cubicBezTo>
                    <a:pt x="151" y="654"/>
                    <a:pt x="151" y="654"/>
                    <a:pt x="151" y="654"/>
                  </a:cubicBezTo>
                  <a:cubicBezTo>
                    <a:pt x="151" y="654"/>
                    <a:pt x="241" y="654"/>
                    <a:pt x="293" y="654"/>
                  </a:cubicBezTo>
                  <a:cubicBezTo>
                    <a:pt x="374" y="654"/>
                    <a:pt x="425" y="597"/>
                    <a:pt x="438" y="500"/>
                  </a:cubicBezTo>
                  <a:cubicBezTo>
                    <a:pt x="441" y="481"/>
                    <a:pt x="441" y="481"/>
                    <a:pt x="441" y="481"/>
                  </a:cubicBezTo>
                  <a:close/>
                  <a:moveTo>
                    <a:pt x="2582" y="0"/>
                  </a:moveTo>
                  <a:cubicBezTo>
                    <a:pt x="2565" y="8"/>
                    <a:pt x="2539" y="13"/>
                    <a:pt x="2503" y="13"/>
                  </a:cubicBezTo>
                  <a:cubicBezTo>
                    <a:pt x="2442" y="13"/>
                    <a:pt x="2442" y="13"/>
                    <a:pt x="2442" y="13"/>
                  </a:cubicBezTo>
                  <a:cubicBezTo>
                    <a:pt x="2442" y="35"/>
                    <a:pt x="2442" y="35"/>
                    <a:pt x="2442" y="35"/>
                  </a:cubicBezTo>
                  <a:cubicBezTo>
                    <a:pt x="2511" y="35"/>
                    <a:pt x="2511" y="35"/>
                    <a:pt x="2511" y="35"/>
                  </a:cubicBezTo>
                  <a:cubicBezTo>
                    <a:pt x="2511" y="349"/>
                    <a:pt x="2511" y="349"/>
                    <a:pt x="2511" y="349"/>
                  </a:cubicBezTo>
                  <a:cubicBezTo>
                    <a:pt x="2509" y="349"/>
                    <a:pt x="2509" y="349"/>
                    <a:pt x="2509" y="349"/>
                  </a:cubicBezTo>
                  <a:cubicBezTo>
                    <a:pt x="2484" y="293"/>
                    <a:pt x="2442" y="266"/>
                    <a:pt x="2397" y="266"/>
                  </a:cubicBezTo>
                  <a:cubicBezTo>
                    <a:pt x="2317" y="266"/>
                    <a:pt x="2239" y="347"/>
                    <a:pt x="2239" y="475"/>
                  </a:cubicBezTo>
                  <a:cubicBezTo>
                    <a:pt x="2239" y="604"/>
                    <a:pt x="2311" y="688"/>
                    <a:pt x="2405" y="688"/>
                  </a:cubicBezTo>
                  <a:cubicBezTo>
                    <a:pt x="2448" y="688"/>
                    <a:pt x="2483" y="664"/>
                    <a:pt x="2509" y="612"/>
                  </a:cubicBezTo>
                  <a:cubicBezTo>
                    <a:pt x="2511" y="612"/>
                    <a:pt x="2511" y="612"/>
                    <a:pt x="2511" y="612"/>
                  </a:cubicBezTo>
                  <a:cubicBezTo>
                    <a:pt x="2511" y="676"/>
                    <a:pt x="2511" y="676"/>
                    <a:pt x="2511" y="676"/>
                  </a:cubicBezTo>
                  <a:cubicBezTo>
                    <a:pt x="2641" y="676"/>
                    <a:pt x="2641" y="676"/>
                    <a:pt x="2641" y="676"/>
                  </a:cubicBezTo>
                  <a:cubicBezTo>
                    <a:pt x="2641" y="654"/>
                    <a:pt x="2641" y="654"/>
                    <a:pt x="2641" y="654"/>
                  </a:cubicBezTo>
                  <a:cubicBezTo>
                    <a:pt x="2582" y="654"/>
                    <a:pt x="2582" y="654"/>
                    <a:pt x="2582" y="654"/>
                  </a:cubicBezTo>
                  <a:lnTo>
                    <a:pt x="2582" y="0"/>
                  </a:lnTo>
                  <a:close/>
                  <a:moveTo>
                    <a:pt x="2511" y="547"/>
                  </a:moveTo>
                  <a:cubicBezTo>
                    <a:pt x="2495" y="611"/>
                    <a:pt x="2463" y="667"/>
                    <a:pt x="2403" y="667"/>
                  </a:cubicBezTo>
                  <a:cubicBezTo>
                    <a:pt x="2345" y="667"/>
                    <a:pt x="2320" y="623"/>
                    <a:pt x="2320" y="531"/>
                  </a:cubicBezTo>
                  <a:cubicBezTo>
                    <a:pt x="2320" y="420"/>
                    <a:pt x="2320" y="420"/>
                    <a:pt x="2320" y="420"/>
                  </a:cubicBezTo>
                  <a:cubicBezTo>
                    <a:pt x="2320" y="333"/>
                    <a:pt x="2348" y="288"/>
                    <a:pt x="2402" y="288"/>
                  </a:cubicBezTo>
                  <a:cubicBezTo>
                    <a:pt x="2454" y="288"/>
                    <a:pt x="2494" y="345"/>
                    <a:pt x="2511" y="416"/>
                  </a:cubicBezTo>
                  <a:lnTo>
                    <a:pt x="2511" y="547"/>
                  </a:lnTo>
                  <a:close/>
                  <a:moveTo>
                    <a:pt x="2938" y="548"/>
                  </a:moveTo>
                  <a:cubicBezTo>
                    <a:pt x="2938" y="634"/>
                    <a:pt x="2892" y="690"/>
                    <a:pt x="2823" y="690"/>
                  </a:cubicBezTo>
                  <a:cubicBezTo>
                    <a:pt x="2759" y="690"/>
                    <a:pt x="2735" y="654"/>
                    <a:pt x="2724" y="654"/>
                  </a:cubicBezTo>
                  <a:cubicBezTo>
                    <a:pt x="2713" y="654"/>
                    <a:pt x="2709" y="660"/>
                    <a:pt x="2709" y="680"/>
                  </a:cubicBezTo>
                  <a:cubicBezTo>
                    <a:pt x="2687" y="680"/>
                    <a:pt x="2687" y="680"/>
                    <a:pt x="2687" y="680"/>
                  </a:cubicBezTo>
                  <a:cubicBezTo>
                    <a:pt x="2687" y="540"/>
                    <a:pt x="2687" y="540"/>
                    <a:pt x="2687" y="540"/>
                  </a:cubicBezTo>
                  <a:cubicBezTo>
                    <a:pt x="2703" y="540"/>
                    <a:pt x="2703" y="540"/>
                    <a:pt x="2703" y="540"/>
                  </a:cubicBezTo>
                  <a:cubicBezTo>
                    <a:pt x="2712" y="620"/>
                    <a:pt x="2768" y="669"/>
                    <a:pt x="2817" y="669"/>
                  </a:cubicBezTo>
                  <a:cubicBezTo>
                    <a:pt x="2871" y="669"/>
                    <a:pt x="2903" y="641"/>
                    <a:pt x="2903" y="580"/>
                  </a:cubicBezTo>
                  <a:cubicBezTo>
                    <a:pt x="2903" y="532"/>
                    <a:pt x="2868" y="507"/>
                    <a:pt x="2810" y="504"/>
                  </a:cubicBezTo>
                  <a:cubicBezTo>
                    <a:pt x="2736" y="499"/>
                    <a:pt x="2693" y="460"/>
                    <a:pt x="2693" y="389"/>
                  </a:cubicBezTo>
                  <a:cubicBezTo>
                    <a:pt x="2693" y="319"/>
                    <a:pt x="2738" y="267"/>
                    <a:pt x="2798" y="267"/>
                  </a:cubicBezTo>
                  <a:cubicBezTo>
                    <a:pt x="2850" y="267"/>
                    <a:pt x="2872" y="293"/>
                    <a:pt x="2882" y="293"/>
                  </a:cubicBezTo>
                  <a:cubicBezTo>
                    <a:pt x="2889" y="293"/>
                    <a:pt x="2892" y="287"/>
                    <a:pt x="2892" y="276"/>
                  </a:cubicBezTo>
                  <a:cubicBezTo>
                    <a:pt x="2892" y="273"/>
                    <a:pt x="2892" y="270"/>
                    <a:pt x="2890" y="266"/>
                  </a:cubicBezTo>
                  <a:cubicBezTo>
                    <a:pt x="2912" y="266"/>
                    <a:pt x="2912" y="266"/>
                    <a:pt x="2912" y="266"/>
                  </a:cubicBezTo>
                  <a:cubicBezTo>
                    <a:pt x="2912" y="384"/>
                    <a:pt x="2912" y="384"/>
                    <a:pt x="2912" y="384"/>
                  </a:cubicBezTo>
                  <a:cubicBezTo>
                    <a:pt x="2895" y="384"/>
                    <a:pt x="2895" y="384"/>
                    <a:pt x="2895" y="384"/>
                  </a:cubicBezTo>
                  <a:cubicBezTo>
                    <a:pt x="2882" y="317"/>
                    <a:pt x="2851" y="288"/>
                    <a:pt x="2799" y="288"/>
                  </a:cubicBezTo>
                  <a:cubicBezTo>
                    <a:pt x="2755" y="288"/>
                    <a:pt x="2725" y="322"/>
                    <a:pt x="2725" y="357"/>
                  </a:cubicBezTo>
                  <a:cubicBezTo>
                    <a:pt x="2725" y="372"/>
                    <a:pt x="2729" y="388"/>
                    <a:pt x="2739" y="400"/>
                  </a:cubicBezTo>
                  <a:cubicBezTo>
                    <a:pt x="2761" y="425"/>
                    <a:pt x="2798" y="422"/>
                    <a:pt x="2842" y="429"/>
                  </a:cubicBezTo>
                  <a:cubicBezTo>
                    <a:pt x="2904" y="439"/>
                    <a:pt x="2938" y="482"/>
                    <a:pt x="2938" y="548"/>
                  </a:cubicBezTo>
                  <a:close/>
                  <a:moveTo>
                    <a:pt x="1838" y="654"/>
                  </a:moveTo>
                  <a:cubicBezTo>
                    <a:pt x="1821" y="654"/>
                    <a:pt x="1817" y="633"/>
                    <a:pt x="1817" y="600"/>
                  </a:cubicBezTo>
                  <a:cubicBezTo>
                    <a:pt x="1817" y="600"/>
                    <a:pt x="1817" y="484"/>
                    <a:pt x="1817" y="394"/>
                  </a:cubicBezTo>
                  <a:cubicBezTo>
                    <a:pt x="1817" y="304"/>
                    <a:pt x="1761" y="266"/>
                    <a:pt x="1682" y="266"/>
                  </a:cubicBezTo>
                  <a:cubicBezTo>
                    <a:pt x="1601" y="266"/>
                    <a:pt x="1555" y="312"/>
                    <a:pt x="1555" y="372"/>
                  </a:cubicBezTo>
                  <a:cubicBezTo>
                    <a:pt x="1555" y="395"/>
                    <a:pt x="1572" y="416"/>
                    <a:pt x="1593" y="416"/>
                  </a:cubicBezTo>
                  <a:cubicBezTo>
                    <a:pt x="1614" y="416"/>
                    <a:pt x="1630" y="397"/>
                    <a:pt x="1631" y="374"/>
                  </a:cubicBezTo>
                  <a:cubicBezTo>
                    <a:pt x="1631" y="337"/>
                    <a:pt x="1608" y="346"/>
                    <a:pt x="1608" y="321"/>
                  </a:cubicBezTo>
                  <a:cubicBezTo>
                    <a:pt x="1608" y="302"/>
                    <a:pt x="1638" y="287"/>
                    <a:pt x="1680" y="287"/>
                  </a:cubicBezTo>
                  <a:cubicBezTo>
                    <a:pt x="1728" y="287"/>
                    <a:pt x="1746" y="310"/>
                    <a:pt x="1746" y="359"/>
                  </a:cubicBezTo>
                  <a:cubicBezTo>
                    <a:pt x="1746" y="452"/>
                    <a:pt x="1746" y="452"/>
                    <a:pt x="1746" y="452"/>
                  </a:cubicBezTo>
                  <a:cubicBezTo>
                    <a:pt x="1734" y="452"/>
                    <a:pt x="1734" y="452"/>
                    <a:pt x="1734" y="452"/>
                  </a:cubicBezTo>
                  <a:cubicBezTo>
                    <a:pt x="1596" y="452"/>
                    <a:pt x="1530" y="498"/>
                    <a:pt x="1530" y="585"/>
                  </a:cubicBezTo>
                  <a:cubicBezTo>
                    <a:pt x="1530" y="650"/>
                    <a:pt x="1584" y="689"/>
                    <a:pt x="1639" y="689"/>
                  </a:cubicBezTo>
                  <a:cubicBezTo>
                    <a:pt x="1697" y="689"/>
                    <a:pt x="1730" y="663"/>
                    <a:pt x="1749" y="623"/>
                  </a:cubicBezTo>
                  <a:cubicBezTo>
                    <a:pt x="1753" y="658"/>
                    <a:pt x="1777" y="686"/>
                    <a:pt x="1813" y="686"/>
                  </a:cubicBezTo>
                  <a:cubicBezTo>
                    <a:pt x="1845" y="686"/>
                    <a:pt x="1867" y="669"/>
                    <a:pt x="1891" y="634"/>
                  </a:cubicBezTo>
                  <a:cubicBezTo>
                    <a:pt x="1874" y="622"/>
                    <a:pt x="1874" y="622"/>
                    <a:pt x="1874" y="622"/>
                  </a:cubicBezTo>
                  <a:cubicBezTo>
                    <a:pt x="1861" y="639"/>
                    <a:pt x="1849" y="654"/>
                    <a:pt x="1838" y="654"/>
                  </a:cubicBezTo>
                  <a:close/>
                  <a:moveTo>
                    <a:pt x="1746" y="576"/>
                  </a:moveTo>
                  <a:cubicBezTo>
                    <a:pt x="1730" y="628"/>
                    <a:pt x="1702" y="664"/>
                    <a:pt x="1664" y="664"/>
                  </a:cubicBezTo>
                  <a:cubicBezTo>
                    <a:pt x="1627" y="664"/>
                    <a:pt x="1604" y="634"/>
                    <a:pt x="1604" y="578"/>
                  </a:cubicBezTo>
                  <a:cubicBezTo>
                    <a:pt x="1604" y="506"/>
                    <a:pt x="1637" y="474"/>
                    <a:pt x="1720" y="474"/>
                  </a:cubicBezTo>
                  <a:cubicBezTo>
                    <a:pt x="1728" y="474"/>
                    <a:pt x="1746" y="474"/>
                    <a:pt x="1746" y="474"/>
                  </a:cubicBezTo>
                  <a:lnTo>
                    <a:pt x="1746" y="576"/>
                  </a:lnTo>
                  <a:close/>
                  <a:moveTo>
                    <a:pt x="2205" y="329"/>
                  </a:moveTo>
                  <a:cubicBezTo>
                    <a:pt x="2205" y="353"/>
                    <a:pt x="2188" y="372"/>
                    <a:pt x="2167" y="372"/>
                  </a:cubicBezTo>
                  <a:cubicBezTo>
                    <a:pt x="2146" y="372"/>
                    <a:pt x="2129" y="353"/>
                    <a:pt x="2129" y="330"/>
                  </a:cubicBezTo>
                  <a:cubicBezTo>
                    <a:pt x="2129" y="304"/>
                    <a:pt x="2143" y="294"/>
                    <a:pt x="2153" y="291"/>
                  </a:cubicBezTo>
                  <a:cubicBezTo>
                    <a:pt x="2153" y="291"/>
                    <a:pt x="2149" y="287"/>
                    <a:pt x="2143" y="287"/>
                  </a:cubicBezTo>
                  <a:cubicBezTo>
                    <a:pt x="2101" y="287"/>
                    <a:pt x="2045" y="379"/>
                    <a:pt x="2045" y="478"/>
                  </a:cubicBezTo>
                  <a:cubicBezTo>
                    <a:pt x="2045" y="654"/>
                    <a:pt x="2045" y="654"/>
                    <a:pt x="2045" y="654"/>
                  </a:cubicBezTo>
                  <a:cubicBezTo>
                    <a:pt x="2102" y="654"/>
                    <a:pt x="2102" y="654"/>
                    <a:pt x="2102" y="654"/>
                  </a:cubicBezTo>
                  <a:cubicBezTo>
                    <a:pt x="2102" y="676"/>
                    <a:pt x="2102" y="676"/>
                    <a:pt x="2102" y="676"/>
                  </a:cubicBezTo>
                  <a:cubicBezTo>
                    <a:pt x="1917" y="676"/>
                    <a:pt x="1917" y="676"/>
                    <a:pt x="1917" y="676"/>
                  </a:cubicBezTo>
                  <a:cubicBezTo>
                    <a:pt x="1917" y="654"/>
                    <a:pt x="1917" y="654"/>
                    <a:pt x="1917" y="654"/>
                  </a:cubicBezTo>
                  <a:cubicBezTo>
                    <a:pt x="1974" y="654"/>
                    <a:pt x="1974" y="654"/>
                    <a:pt x="1974" y="654"/>
                  </a:cubicBezTo>
                  <a:cubicBezTo>
                    <a:pt x="1974" y="299"/>
                    <a:pt x="1974" y="299"/>
                    <a:pt x="1974" y="299"/>
                  </a:cubicBezTo>
                  <a:cubicBezTo>
                    <a:pt x="1917" y="299"/>
                    <a:pt x="1917" y="299"/>
                    <a:pt x="1917" y="299"/>
                  </a:cubicBezTo>
                  <a:cubicBezTo>
                    <a:pt x="1917" y="278"/>
                    <a:pt x="1917" y="278"/>
                    <a:pt x="1917" y="278"/>
                  </a:cubicBezTo>
                  <a:cubicBezTo>
                    <a:pt x="1966" y="278"/>
                    <a:pt x="1966" y="278"/>
                    <a:pt x="1966" y="278"/>
                  </a:cubicBezTo>
                  <a:cubicBezTo>
                    <a:pt x="2002" y="278"/>
                    <a:pt x="2028" y="273"/>
                    <a:pt x="2045" y="264"/>
                  </a:cubicBezTo>
                  <a:cubicBezTo>
                    <a:pt x="2045" y="366"/>
                    <a:pt x="2045" y="366"/>
                    <a:pt x="2045" y="366"/>
                  </a:cubicBezTo>
                  <a:cubicBezTo>
                    <a:pt x="2046" y="366"/>
                    <a:pt x="2046" y="366"/>
                    <a:pt x="2046" y="366"/>
                  </a:cubicBezTo>
                  <a:cubicBezTo>
                    <a:pt x="2070" y="307"/>
                    <a:pt x="2102" y="266"/>
                    <a:pt x="2150" y="266"/>
                  </a:cubicBezTo>
                  <a:cubicBezTo>
                    <a:pt x="2179" y="266"/>
                    <a:pt x="2205" y="290"/>
                    <a:pt x="2205" y="32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609585" fontAlgn="auto">
                <a:spcBef>
                  <a:spcPts val="0"/>
                </a:spcBef>
                <a:spcAft>
                  <a:spcPts val="0"/>
                </a:spcAft>
              </a:pPr>
              <a:endParaRPr lang="en-US" sz="2400">
                <a:solidFill>
                  <a:srgbClr val="000000"/>
                </a:solidFill>
                <a:latin typeface="Arial"/>
              </a:endParaRPr>
            </a:p>
          </p:txBody>
        </p:sp>
      </p:grpSp>
    </p:spTree>
    <p:extLst>
      <p:ext uri="{BB962C8B-B14F-4D97-AF65-F5344CB8AC3E}">
        <p14:creationId xmlns:p14="http://schemas.microsoft.com/office/powerpoint/2010/main" val="144585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Al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pic>
        <p:nvPicPr>
          <p:cNvPr id="8" name="Picture 2"/>
          <p:cNvPicPr preferRelativeResize="0">
            <a:picLocks noChangeAspect="1" noChangeArrowheads="1"/>
          </p:cNvPicPr>
          <p:nvPr userDrawn="1"/>
        </p:nvPicPr>
        <p:blipFill rotWithShape="1">
          <a:blip r:embed="rId3">
            <a:extLst>
              <a:ext uri="{28A0092B-C50C-407E-A947-70E740481C1C}">
                <a14:useLocalDpi xmlns:a14="http://schemas.microsoft.com/office/drawing/2010/main" val="0"/>
              </a:ext>
            </a:extLst>
          </a:blip>
          <a:srcRect t="27787"/>
          <a:stretch/>
        </p:blipFill>
        <p:spPr bwMode="gray">
          <a:xfrm>
            <a:off x="243840" y="0"/>
            <a:ext cx="9144000" cy="6603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userDrawn="1">
            <p:ph type="ctrTitle"/>
          </p:nvPr>
        </p:nvSpPr>
        <p:spPr bwMode="gray">
          <a:xfrm>
            <a:off x="1219200" y="529165"/>
            <a:ext cx="7802880" cy="2072640"/>
          </a:xfrm>
        </p:spPr>
        <p:txBody>
          <a:bodyPr anchor="b" anchorCtr="0">
            <a:normAutofit/>
          </a:bodyPr>
          <a:lstStyle>
            <a:lvl1pPr>
              <a:defRPr sz="3733">
                <a:solidFill>
                  <a:schemeClr val="bg1"/>
                </a:solidFill>
              </a:defRPr>
            </a:lvl1pPr>
          </a:lstStyle>
          <a:p>
            <a:r>
              <a:rPr lang="en-US"/>
              <a:t>Click to edit Master title style</a:t>
            </a:r>
            <a:endParaRPr lang="en-US" dirty="0"/>
          </a:p>
        </p:txBody>
      </p:sp>
      <p:sp>
        <p:nvSpPr>
          <p:cNvPr id="3" name="Subtitle 2"/>
          <p:cNvSpPr>
            <a:spLocks noGrp="1"/>
          </p:cNvSpPr>
          <p:nvPr userDrawn="1">
            <p:ph type="subTitle" idx="1"/>
          </p:nvPr>
        </p:nvSpPr>
        <p:spPr bwMode="gray">
          <a:xfrm>
            <a:off x="1219200" y="2926080"/>
            <a:ext cx="7802880" cy="914400"/>
          </a:xfrm>
        </p:spPr>
        <p:txBody>
          <a:bodyPr>
            <a:normAutofit/>
          </a:bodyPr>
          <a:lstStyle>
            <a:lvl1pPr marL="0" indent="0" algn="l">
              <a:spcBef>
                <a:spcPts val="0"/>
              </a:spcBef>
              <a:buNone/>
              <a:defRPr sz="24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2" name="Picture 2" title="Edwards"/>
          <p:cNvPicPr preferRelativeResize="0">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gray">
          <a:xfrm>
            <a:off x="9960356" y="4364878"/>
            <a:ext cx="1792224" cy="219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858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Alt Gra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pic>
        <p:nvPicPr>
          <p:cNvPr id="8" name="Picture 2"/>
          <p:cNvPicPr preferRelativeResize="0">
            <a:picLocks noChangeAspect="1" noChangeArrowheads="1"/>
          </p:cNvPicPr>
          <p:nvPr userDrawn="1"/>
        </p:nvPicPr>
        <p:blipFill rotWithShape="1">
          <a:blip r:embed="rId3">
            <a:extLst>
              <a:ext uri="{28A0092B-C50C-407E-A947-70E740481C1C}">
                <a14:useLocalDpi xmlns:a14="http://schemas.microsoft.com/office/drawing/2010/main" val="0"/>
              </a:ext>
            </a:extLst>
          </a:blip>
          <a:srcRect t="27787"/>
          <a:stretch/>
        </p:blipFill>
        <p:spPr bwMode="gray">
          <a:xfrm>
            <a:off x="243840" y="0"/>
            <a:ext cx="9144000" cy="6603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userDrawn="1">
            <p:ph type="ctrTitle"/>
          </p:nvPr>
        </p:nvSpPr>
        <p:spPr bwMode="gray">
          <a:xfrm>
            <a:off x="1219200" y="529165"/>
            <a:ext cx="7802880" cy="2072640"/>
          </a:xfrm>
        </p:spPr>
        <p:txBody>
          <a:bodyPr anchor="b" anchorCtr="0">
            <a:normAutofit/>
          </a:bodyPr>
          <a:lstStyle>
            <a:lvl1pPr>
              <a:defRPr sz="3733">
                <a:solidFill>
                  <a:schemeClr val="bg1"/>
                </a:solidFill>
              </a:defRPr>
            </a:lvl1pPr>
          </a:lstStyle>
          <a:p>
            <a:r>
              <a:rPr lang="en-US"/>
              <a:t>Click to edit Master title style</a:t>
            </a:r>
            <a:endParaRPr lang="en-US" dirty="0"/>
          </a:p>
        </p:txBody>
      </p:sp>
      <p:sp>
        <p:nvSpPr>
          <p:cNvPr id="3" name="Subtitle 2"/>
          <p:cNvSpPr>
            <a:spLocks noGrp="1"/>
          </p:cNvSpPr>
          <p:nvPr userDrawn="1">
            <p:ph type="subTitle" idx="1"/>
          </p:nvPr>
        </p:nvSpPr>
        <p:spPr bwMode="gray">
          <a:xfrm>
            <a:off x="1219200" y="2926080"/>
            <a:ext cx="7802880" cy="914400"/>
          </a:xfrm>
        </p:spPr>
        <p:txBody>
          <a:bodyPr>
            <a:normAutofit/>
          </a:bodyPr>
          <a:lstStyle>
            <a:lvl1pPr marL="0" indent="0" algn="l">
              <a:spcBef>
                <a:spcPts val="0"/>
              </a:spcBef>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grpSp>
        <p:nvGrpSpPr>
          <p:cNvPr id="9" name="Group 8" title="Edwards"/>
          <p:cNvGrpSpPr/>
          <p:nvPr userDrawn="1"/>
        </p:nvGrpSpPr>
        <p:grpSpPr>
          <a:xfrm>
            <a:off x="9960864" y="4364732"/>
            <a:ext cx="1792224" cy="2196088"/>
            <a:chOff x="6126099" y="2617470"/>
            <a:chExt cx="1344168" cy="1647066"/>
          </a:xfrm>
        </p:grpSpPr>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6126099" y="2617470"/>
              <a:ext cx="1344168" cy="164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eform 12"/>
            <p:cNvSpPr>
              <a:spLocks noEditPoints="1"/>
            </p:cNvSpPr>
            <p:nvPr/>
          </p:nvSpPr>
          <p:spPr bwMode="black">
            <a:xfrm>
              <a:off x="6327805" y="3836840"/>
              <a:ext cx="938861" cy="221864"/>
            </a:xfrm>
            <a:custGeom>
              <a:avLst/>
              <a:gdLst>
                <a:gd name="T0" fmla="*/ 729 w 2938"/>
                <a:gd name="T1" fmla="*/ 13 h 694"/>
                <a:gd name="T2" fmla="*/ 798 w 2938"/>
                <a:gd name="T3" fmla="*/ 349 h 694"/>
                <a:gd name="T4" fmla="*/ 526 w 2938"/>
                <a:gd name="T5" fmla="*/ 475 h 694"/>
                <a:gd name="T6" fmla="*/ 798 w 2938"/>
                <a:gd name="T7" fmla="*/ 612 h 694"/>
                <a:gd name="T8" fmla="*/ 928 w 2938"/>
                <a:gd name="T9" fmla="*/ 654 h 694"/>
                <a:gd name="T10" fmla="*/ 798 w 2938"/>
                <a:gd name="T11" fmla="*/ 547 h 694"/>
                <a:gd name="T12" fmla="*/ 608 w 2938"/>
                <a:gd name="T13" fmla="*/ 420 h 694"/>
                <a:gd name="T14" fmla="*/ 798 w 2938"/>
                <a:gd name="T15" fmla="*/ 547 h 694"/>
                <a:gd name="T16" fmla="*/ 1516 w 2938"/>
                <a:gd name="T17" fmla="*/ 299 h 694"/>
                <a:gd name="T18" fmla="*/ 1323 w 2938"/>
                <a:gd name="T19" fmla="*/ 694 h 694"/>
                <a:gd name="T20" fmla="*/ 1123 w 2938"/>
                <a:gd name="T21" fmla="*/ 694 h 694"/>
                <a:gd name="T22" fmla="*/ 933 w 2938"/>
                <a:gd name="T23" fmla="*/ 278 h 694"/>
                <a:gd name="T24" fmla="*/ 1061 w 2938"/>
                <a:gd name="T25" fmla="*/ 299 h 694"/>
                <a:gd name="T26" fmla="*/ 1178 w 2938"/>
                <a:gd name="T27" fmla="*/ 299 h 694"/>
                <a:gd name="T28" fmla="*/ 1315 w 2938"/>
                <a:gd name="T29" fmla="*/ 278 h 694"/>
                <a:gd name="T30" fmla="*/ 1356 w 2938"/>
                <a:gd name="T31" fmla="*/ 562 h 694"/>
                <a:gd name="T32" fmla="*/ 1403 w 2938"/>
                <a:gd name="T33" fmla="*/ 299 h 694"/>
                <a:gd name="T34" fmla="*/ 441 w 2938"/>
                <a:gd name="T35" fmla="*/ 481 h 694"/>
                <a:gd name="T36" fmla="*/ 0 w 2938"/>
                <a:gd name="T37" fmla="*/ 676 h 694"/>
                <a:gd name="T38" fmla="*/ 64 w 2938"/>
                <a:gd name="T39" fmla="*/ 35 h 694"/>
                <a:gd name="T40" fmla="*/ 429 w 2938"/>
                <a:gd name="T41" fmla="*/ 13 h 694"/>
                <a:gd name="T42" fmla="*/ 416 w 2938"/>
                <a:gd name="T43" fmla="*/ 144 h 694"/>
                <a:gd name="T44" fmla="*/ 151 w 2938"/>
                <a:gd name="T45" fmla="*/ 325 h 694"/>
                <a:gd name="T46" fmla="*/ 334 w 2938"/>
                <a:gd name="T47" fmla="*/ 216 h 694"/>
                <a:gd name="T48" fmla="*/ 212 w 2938"/>
                <a:gd name="T49" fmla="*/ 346 h 694"/>
                <a:gd name="T50" fmla="*/ 293 w 2938"/>
                <a:gd name="T51" fmla="*/ 654 h 694"/>
                <a:gd name="T52" fmla="*/ 2582 w 2938"/>
                <a:gd name="T53" fmla="*/ 0 h 694"/>
                <a:gd name="T54" fmla="*/ 2442 w 2938"/>
                <a:gd name="T55" fmla="*/ 35 h 694"/>
                <a:gd name="T56" fmla="*/ 2509 w 2938"/>
                <a:gd name="T57" fmla="*/ 349 h 694"/>
                <a:gd name="T58" fmla="*/ 2405 w 2938"/>
                <a:gd name="T59" fmla="*/ 688 h 694"/>
                <a:gd name="T60" fmla="*/ 2511 w 2938"/>
                <a:gd name="T61" fmla="*/ 676 h 694"/>
                <a:gd name="T62" fmla="*/ 2582 w 2938"/>
                <a:gd name="T63" fmla="*/ 654 h 694"/>
                <a:gd name="T64" fmla="*/ 2403 w 2938"/>
                <a:gd name="T65" fmla="*/ 667 h 694"/>
                <a:gd name="T66" fmla="*/ 2402 w 2938"/>
                <a:gd name="T67" fmla="*/ 288 h 694"/>
                <a:gd name="T68" fmla="*/ 2938 w 2938"/>
                <a:gd name="T69" fmla="*/ 548 h 694"/>
                <a:gd name="T70" fmla="*/ 2709 w 2938"/>
                <a:gd name="T71" fmla="*/ 680 h 694"/>
                <a:gd name="T72" fmla="*/ 2703 w 2938"/>
                <a:gd name="T73" fmla="*/ 540 h 694"/>
                <a:gd name="T74" fmla="*/ 2810 w 2938"/>
                <a:gd name="T75" fmla="*/ 504 h 694"/>
                <a:gd name="T76" fmla="*/ 2882 w 2938"/>
                <a:gd name="T77" fmla="*/ 293 h 694"/>
                <a:gd name="T78" fmla="*/ 2912 w 2938"/>
                <a:gd name="T79" fmla="*/ 266 h 694"/>
                <a:gd name="T80" fmla="*/ 2799 w 2938"/>
                <a:gd name="T81" fmla="*/ 288 h 694"/>
                <a:gd name="T82" fmla="*/ 2842 w 2938"/>
                <a:gd name="T83" fmla="*/ 429 h 694"/>
                <a:gd name="T84" fmla="*/ 1817 w 2938"/>
                <a:gd name="T85" fmla="*/ 600 h 694"/>
                <a:gd name="T86" fmla="*/ 1555 w 2938"/>
                <a:gd name="T87" fmla="*/ 372 h 694"/>
                <a:gd name="T88" fmla="*/ 1608 w 2938"/>
                <a:gd name="T89" fmla="*/ 321 h 694"/>
                <a:gd name="T90" fmla="*/ 1746 w 2938"/>
                <a:gd name="T91" fmla="*/ 452 h 694"/>
                <a:gd name="T92" fmla="*/ 1639 w 2938"/>
                <a:gd name="T93" fmla="*/ 689 h 694"/>
                <a:gd name="T94" fmla="*/ 1891 w 2938"/>
                <a:gd name="T95" fmla="*/ 634 h 694"/>
                <a:gd name="T96" fmla="*/ 1746 w 2938"/>
                <a:gd name="T97" fmla="*/ 576 h 694"/>
                <a:gd name="T98" fmla="*/ 1720 w 2938"/>
                <a:gd name="T99" fmla="*/ 474 h 694"/>
                <a:gd name="T100" fmla="*/ 2205 w 2938"/>
                <a:gd name="T101" fmla="*/ 329 h 694"/>
                <a:gd name="T102" fmla="*/ 2153 w 2938"/>
                <a:gd name="T103" fmla="*/ 291 h 694"/>
                <a:gd name="T104" fmla="*/ 2045 w 2938"/>
                <a:gd name="T105" fmla="*/ 654 h 694"/>
                <a:gd name="T106" fmla="*/ 1917 w 2938"/>
                <a:gd name="T107" fmla="*/ 676 h 694"/>
                <a:gd name="T108" fmla="*/ 1974 w 2938"/>
                <a:gd name="T109" fmla="*/ 299 h 694"/>
                <a:gd name="T110" fmla="*/ 1966 w 2938"/>
                <a:gd name="T111" fmla="*/ 278 h 694"/>
                <a:gd name="T112" fmla="*/ 2046 w 2938"/>
                <a:gd name="T113" fmla="*/ 366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694">
                  <a:moveTo>
                    <a:pt x="869" y="0"/>
                  </a:moveTo>
                  <a:cubicBezTo>
                    <a:pt x="852" y="8"/>
                    <a:pt x="826" y="13"/>
                    <a:pt x="790" y="13"/>
                  </a:cubicBezTo>
                  <a:cubicBezTo>
                    <a:pt x="729" y="13"/>
                    <a:pt x="729" y="13"/>
                    <a:pt x="729" y="13"/>
                  </a:cubicBezTo>
                  <a:cubicBezTo>
                    <a:pt x="729" y="35"/>
                    <a:pt x="729" y="35"/>
                    <a:pt x="729" y="35"/>
                  </a:cubicBezTo>
                  <a:cubicBezTo>
                    <a:pt x="798" y="35"/>
                    <a:pt x="798" y="35"/>
                    <a:pt x="798" y="35"/>
                  </a:cubicBezTo>
                  <a:cubicBezTo>
                    <a:pt x="798" y="349"/>
                    <a:pt x="798" y="349"/>
                    <a:pt x="798" y="349"/>
                  </a:cubicBezTo>
                  <a:cubicBezTo>
                    <a:pt x="796" y="349"/>
                    <a:pt x="796" y="349"/>
                    <a:pt x="796" y="349"/>
                  </a:cubicBezTo>
                  <a:cubicBezTo>
                    <a:pt x="771" y="293"/>
                    <a:pt x="729" y="266"/>
                    <a:pt x="684" y="266"/>
                  </a:cubicBezTo>
                  <a:cubicBezTo>
                    <a:pt x="604" y="266"/>
                    <a:pt x="526" y="347"/>
                    <a:pt x="526" y="475"/>
                  </a:cubicBezTo>
                  <a:cubicBezTo>
                    <a:pt x="526" y="604"/>
                    <a:pt x="599" y="688"/>
                    <a:pt x="692" y="688"/>
                  </a:cubicBezTo>
                  <a:cubicBezTo>
                    <a:pt x="735" y="688"/>
                    <a:pt x="770" y="664"/>
                    <a:pt x="796" y="612"/>
                  </a:cubicBezTo>
                  <a:cubicBezTo>
                    <a:pt x="798" y="612"/>
                    <a:pt x="798" y="612"/>
                    <a:pt x="798" y="612"/>
                  </a:cubicBezTo>
                  <a:cubicBezTo>
                    <a:pt x="798" y="676"/>
                    <a:pt x="798" y="676"/>
                    <a:pt x="798" y="676"/>
                  </a:cubicBezTo>
                  <a:cubicBezTo>
                    <a:pt x="928" y="676"/>
                    <a:pt x="928" y="676"/>
                    <a:pt x="928" y="676"/>
                  </a:cubicBezTo>
                  <a:cubicBezTo>
                    <a:pt x="928" y="654"/>
                    <a:pt x="928" y="654"/>
                    <a:pt x="928" y="654"/>
                  </a:cubicBezTo>
                  <a:cubicBezTo>
                    <a:pt x="869" y="654"/>
                    <a:pt x="869" y="654"/>
                    <a:pt x="869" y="654"/>
                  </a:cubicBezTo>
                  <a:lnTo>
                    <a:pt x="869" y="0"/>
                  </a:lnTo>
                  <a:close/>
                  <a:moveTo>
                    <a:pt x="798" y="547"/>
                  </a:moveTo>
                  <a:cubicBezTo>
                    <a:pt x="782" y="611"/>
                    <a:pt x="750" y="667"/>
                    <a:pt x="690" y="667"/>
                  </a:cubicBezTo>
                  <a:cubicBezTo>
                    <a:pt x="632" y="667"/>
                    <a:pt x="608" y="623"/>
                    <a:pt x="608" y="531"/>
                  </a:cubicBezTo>
                  <a:cubicBezTo>
                    <a:pt x="608" y="420"/>
                    <a:pt x="608" y="420"/>
                    <a:pt x="608" y="420"/>
                  </a:cubicBezTo>
                  <a:cubicBezTo>
                    <a:pt x="608" y="333"/>
                    <a:pt x="635" y="288"/>
                    <a:pt x="689" y="288"/>
                  </a:cubicBezTo>
                  <a:cubicBezTo>
                    <a:pt x="741" y="288"/>
                    <a:pt x="781" y="345"/>
                    <a:pt x="798" y="416"/>
                  </a:cubicBezTo>
                  <a:lnTo>
                    <a:pt x="798" y="547"/>
                  </a:lnTo>
                  <a:close/>
                  <a:moveTo>
                    <a:pt x="1389" y="278"/>
                  </a:moveTo>
                  <a:cubicBezTo>
                    <a:pt x="1516" y="278"/>
                    <a:pt x="1516" y="278"/>
                    <a:pt x="1516" y="278"/>
                  </a:cubicBezTo>
                  <a:cubicBezTo>
                    <a:pt x="1516" y="299"/>
                    <a:pt x="1516" y="299"/>
                    <a:pt x="1516" y="299"/>
                  </a:cubicBezTo>
                  <a:cubicBezTo>
                    <a:pt x="1475" y="299"/>
                    <a:pt x="1466" y="313"/>
                    <a:pt x="1448" y="364"/>
                  </a:cubicBezTo>
                  <a:cubicBezTo>
                    <a:pt x="1435" y="402"/>
                    <a:pt x="1332" y="694"/>
                    <a:pt x="1332" y="694"/>
                  </a:cubicBezTo>
                  <a:cubicBezTo>
                    <a:pt x="1323" y="694"/>
                    <a:pt x="1323" y="694"/>
                    <a:pt x="1323" y="694"/>
                  </a:cubicBezTo>
                  <a:cubicBezTo>
                    <a:pt x="1226" y="430"/>
                    <a:pt x="1226" y="430"/>
                    <a:pt x="1226" y="430"/>
                  </a:cubicBezTo>
                  <a:cubicBezTo>
                    <a:pt x="1132" y="694"/>
                    <a:pt x="1132" y="694"/>
                    <a:pt x="1132" y="694"/>
                  </a:cubicBezTo>
                  <a:cubicBezTo>
                    <a:pt x="1123" y="694"/>
                    <a:pt x="1123" y="694"/>
                    <a:pt x="1123" y="694"/>
                  </a:cubicBezTo>
                  <a:cubicBezTo>
                    <a:pt x="979" y="299"/>
                    <a:pt x="979" y="299"/>
                    <a:pt x="979" y="299"/>
                  </a:cubicBezTo>
                  <a:cubicBezTo>
                    <a:pt x="933" y="299"/>
                    <a:pt x="933" y="299"/>
                    <a:pt x="933" y="299"/>
                  </a:cubicBezTo>
                  <a:cubicBezTo>
                    <a:pt x="933" y="278"/>
                    <a:pt x="933" y="278"/>
                    <a:pt x="933" y="278"/>
                  </a:cubicBezTo>
                  <a:cubicBezTo>
                    <a:pt x="1102" y="278"/>
                    <a:pt x="1102" y="278"/>
                    <a:pt x="1102" y="278"/>
                  </a:cubicBezTo>
                  <a:cubicBezTo>
                    <a:pt x="1102" y="299"/>
                    <a:pt x="1102" y="299"/>
                    <a:pt x="1102" y="299"/>
                  </a:cubicBezTo>
                  <a:cubicBezTo>
                    <a:pt x="1061" y="299"/>
                    <a:pt x="1061" y="299"/>
                    <a:pt x="1061" y="299"/>
                  </a:cubicBezTo>
                  <a:cubicBezTo>
                    <a:pt x="1157" y="562"/>
                    <a:pt x="1157" y="562"/>
                    <a:pt x="1157" y="562"/>
                  </a:cubicBezTo>
                  <a:cubicBezTo>
                    <a:pt x="1215" y="399"/>
                    <a:pt x="1215" y="399"/>
                    <a:pt x="1215" y="399"/>
                  </a:cubicBezTo>
                  <a:cubicBezTo>
                    <a:pt x="1178" y="299"/>
                    <a:pt x="1178" y="299"/>
                    <a:pt x="1178" y="299"/>
                  </a:cubicBezTo>
                  <a:cubicBezTo>
                    <a:pt x="1130" y="299"/>
                    <a:pt x="1130" y="299"/>
                    <a:pt x="1130" y="299"/>
                  </a:cubicBezTo>
                  <a:cubicBezTo>
                    <a:pt x="1130" y="278"/>
                    <a:pt x="1130" y="278"/>
                    <a:pt x="1130" y="278"/>
                  </a:cubicBezTo>
                  <a:cubicBezTo>
                    <a:pt x="1315" y="278"/>
                    <a:pt x="1315" y="278"/>
                    <a:pt x="1315" y="278"/>
                  </a:cubicBezTo>
                  <a:cubicBezTo>
                    <a:pt x="1315" y="299"/>
                    <a:pt x="1315" y="299"/>
                    <a:pt x="1315" y="299"/>
                  </a:cubicBezTo>
                  <a:cubicBezTo>
                    <a:pt x="1260" y="299"/>
                    <a:pt x="1260" y="299"/>
                    <a:pt x="1260" y="299"/>
                  </a:cubicBezTo>
                  <a:cubicBezTo>
                    <a:pt x="1356" y="562"/>
                    <a:pt x="1356" y="562"/>
                    <a:pt x="1356" y="562"/>
                  </a:cubicBezTo>
                  <a:cubicBezTo>
                    <a:pt x="1423" y="369"/>
                    <a:pt x="1423" y="369"/>
                    <a:pt x="1423" y="369"/>
                  </a:cubicBezTo>
                  <a:cubicBezTo>
                    <a:pt x="1431" y="346"/>
                    <a:pt x="1434" y="336"/>
                    <a:pt x="1434" y="324"/>
                  </a:cubicBezTo>
                  <a:cubicBezTo>
                    <a:pt x="1434" y="307"/>
                    <a:pt x="1426" y="299"/>
                    <a:pt x="1403" y="299"/>
                  </a:cubicBezTo>
                  <a:cubicBezTo>
                    <a:pt x="1389" y="299"/>
                    <a:pt x="1389" y="299"/>
                    <a:pt x="1389" y="299"/>
                  </a:cubicBezTo>
                  <a:lnTo>
                    <a:pt x="1389" y="278"/>
                  </a:lnTo>
                  <a:close/>
                  <a:moveTo>
                    <a:pt x="441" y="481"/>
                  </a:moveTo>
                  <a:cubicBezTo>
                    <a:pt x="462" y="481"/>
                    <a:pt x="462" y="481"/>
                    <a:pt x="462" y="481"/>
                  </a:cubicBezTo>
                  <a:cubicBezTo>
                    <a:pt x="445" y="676"/>
                    <a:pt x="445" y="676"/>
                    <a:pt x="445" y="676"/>
                  </a:cubicBezTo>
                  <a:cubicBezTo>
                    <a:pt x="0" y="676"/>
                    <a:pt x="0" y="676"/>
                    <a:pt x="0" y="676"/>
                  </a:cubicBezTo>
                  <a:cubicBezTo>
                    <a:pt x="0" y="654"/>
                    <a:pt x="0" y="654"/>
                    <a:pt x="0" y="654"/>
                  </a:cubicBezTo>
                  <a:cubicBezTo>
                    <a:pt x="64" y="654"/>
                    <a:pt x="64" y="654"/>
                    <a:pt x="64" y="654"/>
                  </a:cubicBezTo>
                  <a:cubicBezTo>
                    <a:pt x="64" y="35"/>
                    <a:pt x="64" y="35"/>
                    <a:pt x="64" y="35"/>
                  </a:cubicBezTo>
                  <a:cubicBezTo>
                    <a:pt x="0" y="35"/>
                    <a:pt x="0" y="35"/>
                    <a:pt x="0" y="35"/>
                  </a:cubicBezTo>
                  <a:cubicBezTo>
                    <a:pt x="0" y="13"/>
                    <a:pt x="0" y="13"/>
                    <a:pt x="0" y="13"/>
                  </a:cubicBezTo>
                  <a:cubicBezTo>
                    <a:pt x="429" y="13"/>
                    <a:pt x="429" y="13"/>
                    <a:pt x="429" y="13"/>
                  </a:cubicBezTo>
                  <a:cubicBezTo>
                    <a:pt x="440" y="164"/>
                    <a:pt x="440" y="164"/>
                    <a:pt x="440" y="164"/>
                  </a:cubicBezTo>
                  <a:cubicBezTo>
                    <a:pt x="418" y="164"/>
                    <a:pt x="418" y="164"/>
                    <a:pt x="418" y="164"/>
                  </a:cubicBezTo>
                  <a:cubicBezTo>
                    <a:pt x="418" y="164"/>
                    <a:pt x="418" y="159"/>
                    <a:pt x="416" y="144"/>
                  </a:cubicBezTo>
                  <a:cubicBezTo>
                    <a:pt x="404" y="63"/>
                    <a:pt x="354" y="35"/>
                    <a:pt x="292" y="35"/>
                  </a:cubicBezTo>
                  <a:cubicBezTo>
                    <a:pt x="151" y="35"/>
                    <a:pt x="151" y="35"/>
                    <a:pt x="151" y="35"/>
                  </a:cubicBezTo>
                  <a:cubicBezTo>
                    <a:pt x="151" y="325"/>
                    <a:pt x="151" y="325"/>
                    <a:pt x="151" y="325"/>
                  </a:cubicBezTo>
                  <a:cubicBezTo>
                    <a:pt x="213" y="325"/>
                    <a:pt x="213" y="325"/>
                    <a:pt x="213" y="325"/>
                  </a:cubicBezTo>
                  <a:cubicBezTo>
                    <a:pt x="295" y="325"/>
                    <a:pt x="313" y="273"/>
                    <a:pt x="313" y="216"/>
                  </a:cubicBezTo>
                  <a:cubicBezTo>
                    <a:pt x="334" y="216"/>
                    <a:pt x="334" y="216"/>
                    <a:pt x="334" y="216"/>
                  </a:cubicBezTo>
                  <a:cubicBezTo>
                    <a:pt x="334" y="450"/>
                    <a:pt x="334" y="450"/>
                    <a:pt x="334" y="450"/>
                  </a:cubicBezTo>
                  <a:cubicBezTo>
                    <a:pt x="313" y="450"/>
                    <a:pt x="313" y="450"/>
                    <a:pt x="313" y="450"/>
                  </a:cubicBezTo>
                  <a:cubicBezTo>
                    <a:pt x="313" y="383"/>
                    <a:pt x="298" y="346"/>
                    <a:pt x="212" y="346"/>
                  </a:cubicBezTo>
                  <a:cubicBezTo>
                    <a:pt x="151" y="346"/>
                    <a:pt x="151" y="346"/>
                    <a:pt x="151" y="346"/>
                  </a:cubicBezTo>
                  <a:cubicBezTo>
                    <a:pt x="151" y="654"/>
                    <a:pt x="151" y="654"/>
                    <a:pt x="151" y="654"/>
                  </a:cubicBezTo>
                  <a:cubicBezTo>
                    <a:pt x="151" y="654"/>
                    <a:pt x="241" y="654"/>
                    <a:pt x="293" y="654"/>
                  </a:cubicBezTo>
                  <a:cubicBezTo>
                    <a:pt x="374" y="654"/>
                    <a:pt x="425" y="597"/>
                    <a:pt x="438" y="500"/>
                  </a:cubicBezTo>
                  <a:cubicBezTo>
                    <a:pt x="441" y="481"/>
                    <a:pt x="441" y="481"/>
                    <a:pt x="441" y="481"/>
                  </a:cubicBezTo>
                  <a:close/>
                  <a:moveTo>
                    <a:pt x="2582" y="0"/>
                  </a:moveTo>
                  <a:cubicBezTo>
                    <a:pt x="2565" y="8"/>
                    <a:pt x="2539" y="13"/>
                    <a:pt x="2503" y="13"/>
                  </a:cubicBezTo>
                  <a:cubicBezTo>
                    <a:pt x="2442" y="13"/>
                    <a:pt x="2442" y="13"/>
                    <a:pt x="2442" y="13"/>
                  </a:cubicBezTo>
                  <a:cubicBezTo>
                    <a:pt x="2442" y="35"/>
                    <a:pt x="2442" y="35"/>
                    <a:pt x="2442" y="35"/>
                  </a:cubicBezTo>
                  <a:cubicBezTo>
                    <a:pt x="2511" y="35"/>
                    <a:pt x="2511" y="35"/>
                    <a:pt x="2511" y="35"/>
                  </a:cubicBezTo>
                  <a:cubicBezTo>
                    <a:pt x="2511" y="349"/>
                    <a:pt x="2511" y="349"/>
                    <a:pt x="2511" y="349"/>
                  </a:cubicBezTo>
                  <a:cubicBezTo>
                    <a:pt x="2509" y="349"/>
                    <a:pt x="2509" y="349"/>
                    <a:pt x="2509" y="349"/>
                  </a:cubicBezTo>
                  <a:cubicBezTo>
                    <a:pt x="2484" y="293"/>
                    <a:pt x="2442" y="266"/>
                    <a:pt x="2397" y="266"/>
                  </a:cubicBezTo>
                  <a:cubicBezTo>
                    <a:pt x="2317" y="266"/>
                    <a:pt x="2239" y="347"/>
                    <a:pt x="2239" y="475"/>
                  </a:cubicBezTo>
                  <a:cubicBezTo>
                    <a:pt x="2239" y="604"/>
                    <a:pt x="2311" y="688"/>
                    <a:pt x="2405" y="688"/>
                  </a:cubicBezTo>
                  <a:cubicBezTo>
                    <a:pt x="2448" y="688"/>
                    <a:pt x="2483" y="664"/>
                    <a:pt x="2509" y="612"/>
                  </a:cubicBezTo>
                  <a:cubicBezTo>
                    <a:pt x="2511" y="612"/>
                    <a:pt x="2511" y="612"/>
                    <a:pt x="2511" y="612"/>
                  </a:cubicBezTo>
                  <a:cubicBezTo>
                    <a:pt x="2511" y="676"/>
                    <a:pt x="2511" y="676"/>
                    <a:pt x="2511" y="676"/>
                  </a:cubicBezTo>
                  <a:cubicBezTo>
                    <a:pt x="2641" y="676"/>
                    <a:pt x="2641" y="676"/>
                    <a:pt x="2641" y="676"/>
                  </a:cubicBezTo>
                  <a:cubicBezTo>
                    <a:pt x="2641" y="654"/>
                    <a:pt x="2641" y="654"/>
                    <a:pt x="2641" y="654"/>
                  </a:cubicBezTo>
                  <a:cubicBezTo>
                    <a:pt x="2582" y="654"/>
                    <a:pt x="2582" y="654"/>
                    <a:pt x="2582" y="654"/>
                  </a:cubicBezTo>
                  <a:lnTo>
                    <a:pt x="2582" y="0"/>
                  </a:lnTo>
                  <a:close/>
                  <a:moveTo>
                    <a:pt x="2511" y="547"/>
                  </a:moveTo>
                  <a:cubicBezTo>
                    <a:pt x="2495" y="611"/>
                    <a:pt x="2463" y="667"/>
                    <a:pt x="2403" y="667"/>
                  </a:cubicBezTo>
                  <a:cubicBezTo>
                    <a:pt x="2345" y="667"/>
                    <a:pt x="2320" y="623"/>
                    <a:pt x="2320" y="531"/>
                  </a:cubicBezTo>
                  <a:cubicBezTo>
                    <a:pt x="2320" y="420"/>
                    <a:pt x="2320" y="420"/>
                    <a:pt x="2320" y="420"/>
                  </a:cubicBezTo>
                  <a:cubicBezTo>
                    <a:pt x="2320" y="333"/>
                    <a:pt x="2348" y="288"/>
                    <a:pt x="2402" y="288"/>
                  </a:cubicBezTo>
                  <a:cubicBezTo>
                    <a:pt x="2454" y="288"/>
                    <a:pt x="2494" y="345"/>
                    <a:pt x="2511" y="416"/>
                  </a:cubicBezTo>
                  <a:lnTo>
                    <a:pt x="2511" y="547"/>
                  </a:lnTo>
                  <a:close/>
                  <a:moveTo>
                    <a:pt x="2938" y="548"/>
                  </a:moveTo>
                  <a:cubicBezTo>
                    <a:pt x="2938" y="634"/>
                    <a:pt x="2892" y="690"/>
                    <a:pt x="2823" y="690"/>
                  </a:cubicBezTo>
                  <a:cubicBezTo>
                    <a:pt x="2759" y="690"/>
                    <a:pt x="2735" y="654"/>
                    <a:pt x="2724" y="654"/>
                  </a:cubicBezTo>
                  <a:cubicBezTo>
                    <a:pt x="2713" y="654"/>
                    <a:pt x="2709" y="660"/>
                    <a:pt x="2709" y="680"/>
                  </a:cubicBezTo>
                  <a:cubicBezTo>
                    <a:pt x="2687" y="680"/>
                    <a:pt x="2687" y="680"/>
                    <a:pt x="2687" y="680"/>
                  </a:cubicBezTo>
                  <a:cubicBezTo>
                    <a:pt x="2687" y="540"/>
                    <a:pt x="2687" y="540"/>
                    <a:pt x="2687" y="540"/>
                  </a:cubicBezTo>
                  <a:cubicBezTo>
                    <a:pt x="2703" y="540"/>
                    <a:pt x="2703" y="540"/>
                    <a:pt x="2703" y="540"/>
                  </a:cubicBezTo>
                  <a:cubicBezTo>
                    <a:pt x="2712" y="620"/>
                    <a:pt x="2768" y="669"/>
                    <a:pt x="2817" y="669"/>
                  </a:cubicBezTo>
                  <a:cubicBezTo>
                    <a:pt x="2871" y="669"/>
                    <a:pt x="2903" y="641"/>
                    <a:pt x="2903" y="580"/>
                  </a:cubicBezTo>
                  <a:cubicBezTo>
                    <a:pt x="2903" y="532"/>
                    <a:pt x="2868" y="507"/>
                    <a:pt x="2810" y="504"/>
                  </a:cubicBezTo>
                  <a:cubicBezTo>
                    <a:pt x="2736" y="499"/>
                    <a:pt x="2693" y="460"/>
                    <a:pt x="2693" y="389"/>
                  </a:cubicBezTo>
                  <a:cubicBezTo>
                    <a:pt x="2693" y="319"/>
                    <a:pt x="2738" y="267"/>
                    <a:pt x="2798" y="267"/>
                  </a:cubicBezTo>
                  <a:cubicBezTo>
                    <a:pt x="2850" y="267"/>
                    <a:pt x="2872" y="293"/>
                    <a:pt x="2882" y="293"/>
                  </a:cubicBezTo>
                  <a:cubicBezTo>
                    <a:pt x="2889" y="293"/>
                    <a:pt x="2892" y="287"/>
                    <a:pt x="2892" y="276"/>
                  </a:cubicBezTo>
                  <a:cubicBezTo>
                    <a:pt x="2892" y="273"/>
                    <a:pt x="2892" y="270"/>
                    <a:pt x="2890" y="266"/>
                  </a:cubicBezTo>
                  <a:cubicBezTo>
                    <a:pt x="2912" y="266"/>
                    <a:pt x="2912" y="266"/>
                    <a:pt x="2912" y="266"/>
                  </a:cubicBezTo>
                  <a:cubicBezTo>
                    <a:pt x="2912" y="384"/>
                    <a:pt x="2912" y="384"/>
                    <a:pt x="2912" y="384"/>
                  </a:cubicBezTo>
                  <a:cubicBezTo>
                    <a:pt x="2895" y="384"/>
                    <a:pt x="2895" y="384"/>
                    <a:pt x="2895" y="384"/>
                  </a:cubicBezTo>
                  <a:cubicBezTo>
                    <a:pt x="2882" y="317"/>
                    <a:pt x="2851" y="288"/>
                    <a:pt x="2799" y="288"/>
                  </a:cubicBezTo>
                  <a:cubicBezTo>
                    <a:pt x="2755" y="288"/>
                    <a:pt x="2725" y="322"/>
                    <a:pt x="2725" y="357"/>
                  </a:cubicBezTo>
                  <a:cubicBezTo>
                    <a:pt x="2725" y="372"/>
                    <a:pt x="2729" y="388"/>
                    <a:pt x="2739" y="400"/>
                  </a:cubicBezTo>
                  <a:cubicBezTo>
                    <a:pt x="2761" y="425"/>
                    <a:pt x="2798" y="422"/>
                    <a:pt x="2842" y="429"/>
                  </a:cubicBezTo>
                  <a:cubicBezTo>
                    <a:pt x="2904" y="439"/>
                    <a:pt x="2938" y="482"/>
                    <a:pt x="2938" y="548"/>
                  </a:cubicBezTo>
                  <a:close/>
                  <a:moveTo>
                    <a:pt x="1838" y="654"/>
                  </a:moveTo>
                  <a:cubicBezTo>
                    <a:pt x="1821" y="654"/>
                    <a:pt x="1817" y="633"/>
                    <a:pt x="1817" y="600"/>
                  </a:cubicBezTo>
                  <a:cubicBezTo>
                    <a:pt x="1817" y="600"/>
                    <a:pt x="1817" y="484"/>
                    <a:pt x="1817" y="394"/>
                  </a:cubicBezTo>
                  <a:cubicBezTo>
                    <a:pt x="1817" y="304"/>
                    <a:pt x="1761" y="266"/>
                    <a:pt x="1682" y="266"/>
                  </a:cubicBezTo>
                  <a:cubicBezTo>
                    <a:pt x="1601" y="266"/>
                    <a:pt x="1555" y="312"/>
                    <a:pt x="1555" y="372"/>
                  </a:cubicBezTo>
                  <a:cubicBezTo>
                    <a:pt x="1555" y="395"/>
                    <a:pt x="1572" y="416"/>
                    <a:pt x="1593" y="416"/>
                  </a:cubicBezTo>
                  <a:cubicBezTo>
                    <a:pt x="1614" y="416"/>
                    <a:pt x="1630" y="397"/>
                    <a:pt x="1631" y="374"/>
                  </a:cubicBezTo>
                  <a:cubicBezTo>
                    <a:pt x="1631" y="337"/>
                    <a:pt x="1608" y="346"/>
                    <a:pt x="1608" y="321"/>
                  </a:cubicBezTo>
                  <a:cubicBezTo>
                    <a:pt x="1608" y="302"/>
                    <a:pt x="1638" y="287"/>
                    <a:pt x="1680" y="287"/>
                  </a:cubicBezTo>
                  <a:cubicBezTo>
                    <a:pt x="1728" y="287"/>
                    <a:pt x="1746" y="310"/>
                    <a:pt x="1746" y="359"/>
                  </a:cubicBezTo>
                  <a:cubicBezTo>
                    <a:pt x="1746" y="452"/>
                    <a:pt x="1746" y="452"/>
                    <a:pt x="1746" y="452"/>
                  </a:cubicBezTo>
                  <a:cubicBezTo>
                    <a:pt x="1734" y="452"/>
                    <a:pt x="1734" y="452"/>
                    <a:pt x="1734" y="452"/>
                  </a:cubicBezTo>
                  <a:cubicBezTo>
                    <a:pt x="1596" y="452"/>
                    <a:pt x="1530" y="498"/>
                    <a:pt x="1530" y="585"/>
                  </a:cubicBezTo>
                  <a:cubicBezTo>
                    <a:pt x="1530" y="650"/>
                    <a:pt x="1584" y="689"/>
                    <a:pt x="1639" y="689"/>
                  </a:cubicBezTo>
                  <a:cubicBezTo>
                    <a:pt x="1697" y="689"/>
                    <a:pt x="1730" y="663"/>
                    <a:pt x="1749" y="623"/>
                  </a:cubicBezTo>
                  <a:cubicBezTo>
                    <a:pt x="1753" y="658"/>
                    <a:pt x="1777" y="686"/>
                    <a:pt x="1813" y="686"/>
                  </a:cubicBezTo>
                  <a:cubicBezTo>
                    <a:pt x="1845" y="686"/>
                    <a:pt x="1867" y="669"/>
                    <a:pt x="1891" y="634"/>
                  </a:cubicBezTo>
                  <a:cubicBezTo>
                    <a:pt x="1874" y="622"/>
                    <a:pt x="1874" y="622"/>
                    <a:pt x="1874" y="622"/>
                  </a:cubicBezTo>
                  <a:cubicBezTo>
                    <a:pt x="1861" y="639"/>
                    <a:pt x="1849" y="654"/>
                    <a:pt x="1838" y="654"/>
                  </a:cubicBezTo>
                  <a:close/>
                  <a:moveTo>
                    <a:pt x="1746" y="576"/>
                  </a:moveTo>
                  <a:cubicBezTo>
                    <a:pt x="1730" y="628"/>
                    <a:pt x="1702" y="664"/>
                    <a:pt x="1664" y="664"/>
                  </a:cubicBezTo>
                  <a:cubicBezTo>
                    <a:pt x="1627" y="664"/>
                    <a:pt x="1604" y="634"/>
                    <a:pt x="1604" y="578"/>
                  </a:cubicBezTo>
                  <a:cubicBezTo>
                    <a:pt x="1604" y="506"/>
                    <a:pt x="1637" y="474"/>
                    <a:pt x="1720" y="474"/>
                  </a:cubicBezTo>
                  <a:cubicBezTo>
                    <a:pt x="1728" y="474"/>
                    <a:pt x="1746" y="474"/>
                    <a:pt x="1746" y="474"/>
                  </a:cubicBezTo>
                  <a:lnTo>
                    <a:pt x="1746" y="576"/>
                  </a:lnTo>
                  <a:close/>
                  <a:moveTo>
                    <a:pt x="2205" y="329"/>
                  </a:moveTo>
                  <a:cubicBezTo>
                    <a:pt x="2205" y="353"/>
                    <a:pt x="2188" y="372"/>
                    <a:pt x="2167" y="372"/>
                  </a:cubicBezTo>
                  <a:cubicBezTo>
                    <a:pt x="2146" y="372"/>
                    <a:pt x="2129" y="353"/>
                    <a:pt x="2129" y="330"/>
                  </a:cubicBezTo>
                  <a:cubicBezTo>
                    <a:pt x="2129" y="304"/>
                    <a:pt x="2143" y="294"/>
                    <a:pt x="2153" y="291"/>
                  </a:cubicBezTo>
                  <a:cubicBezTo>
                    <a:pt x="2153" y="291"/>
                    <a:pt x="2149" y="287"/>
                    <a:pt x="2143" y="287"/>
                  </a:cubicBezTo>
                  <a:cubicBezTo>
                    <a:pt x="2101" y="287"/>
                    <a:pt x="2045" y="379"/>
                    <a:pt x="2045" y="478"/>
                  </a:cubicBezTo>
                  <a:cubicBezTo>
                    <a:pt x="2045" y="654"/>
                    <a:pt x="2045" y="654"/>
                    <a:pt x="2045" y="654"/>
                  </a:cubicBezTo>
                  <a:cubicBezTo>
                    <a:pt x="2102" y="654"/>
                    <a:pt x="2102" y="654"/>
                    <a:pt x="2102" y="654"/>
                  </a:cubicBezTo>
                  <a:cubicBezTo>
                    <a:pt x="2102" y="676"/>
                    <a:pt x="2102" y="676"/>
                    <a:pt x="2102" y="676"/>
                  </a:cubicBezTo>
                  <a:cubicBezTo>
                    <a:pt x="1917" y="676"/>
                    <a:pt x="1917" y="676"/>
                    <a:pt x="1917" y="676"/>
                  </a:cubicBezTo>
                  <a:cubicBezTo>
                    <a:pt x="1917" y="654"/>
                    <a:pt x="1917" y="654"/>
                    <a:pt x="1917" y="654"/>
                  </a:cubicBezTo>
                  <a:cubicBezTo>
                    <a:pt x="1974" y="654"/>
                    <a:pt x="1974" y="654"/>
                    <a:pt x="1974" y="654"/>
                  </a:cubicBezTo>
                  <a:cubicBezTo>
                    <a:pt x="1974" y="299"/>
                    <a:pt x="1974" y="299"/>
                    <a:pt x="1974" y="299"/>
                  </a:cubicBezTo>
                  <a:cubicBezTo>
                    <a:pt x="1917" y="299"/>
                    <a:pt x="1917" y="299"/>
                    <a:pt x="1917" y="299"/>
                  </a:cubicBezTo>
                  <a:cubicBezTo>
                    <a:pt x="1917" y="278"/>
                    <a:pt x="1917" y="278"/>
                    <a:pt x="1917" y="278"/>
                  </a:cubicBezTo>
                  <a:cubicBezTo>
                    <a:pt x="1966" y="278"/>
                    <a:pt x="1966" y="278"/>
                    <a:pt x="1966" y="278"/>
                  </a:cubicBezTo>
                  <a:cubicBezTo>
                    <a:pt x="2002" y="278"/>
                    <a:pt x="2028" y="273"/>
                    <a:pt x="2045" y="264"/>
                  </a:cubicBezTo>
                  <a:cubicBezTo>
                    <a:pt x="2045" y="366"/>
                    <a:pt x="2045" y="366"/>
                    <a:pt x="2045" y="366"/>
                  </a:cubicBezTo>
                  <a:cubicBezTo>
                    <a:pt x="2046" y="366"/>
                    <a:pt x="2046" y="366"/>
                    <a:pt x="2046" y="366"/>
                  </a:cubicBezTo>
                  <a:cubicBezTo>
                    <a:pt x="2070" y="307"/>
                    <a:pt x="2102" y="266"/>
                    <a:pt x="2150" y="266"/>
                  </a:cubicBezTo>
                  <a:cubicBezTo>
                    <a:pt x="2179" y="266"/>
                    <a:pt x="2205" y="290"/>
                    <a:pt x="2205" y="32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609585" fontAlgn="auto">
                <a:spcBef>
                  <a:spcPts val="0"/>
                </a:spcBef>
                <a:spcAft>
                  <a:spcPts val="0"/>
                </a:spcAft>
              </a:pPr>
              <a:endParaRPr lang="en-US" sz="2400">
                <a:solidFill>
                  <a:srgbClr val="000000"/>
                </a:solidFill>
                <a:latin typeface="Arial"/>
              </a:endParaRPr>
            </a:p>
          </p:txBody>
        </p:sp>
      </p:grpSp>
    </p:spTree>
    <p:extLst>
      <p:ext uri="{BB962C8B-B14F-4D97-AF65-F5344CB8AC3E}">
        <p14:creationId xmlns:p14="http://schemas.microsoft.com/office/powerpoint/2010/main" val="248632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Alt Photo">
    <p:spTree>
      <p:nvGrpSpPr>
        <p:cNvPr id="1" name=""/>
        <p:cNvGrpSpPr/>
        <p:nvPr/>
      </p:nvGrpSpPr>
      <p:grpSpPr>
        <a:xfrm>
          <a:off x="0" y="0"/>
          <a:ext cx="0" cy="0"/>
          <a:chOff x="0" y="0"/>
          <a:chExt cx="0" cy="0"/>
        </a:xfrm>
      </p:grpSpPr>
      <p:sp>
        <p:nvSpPr>
          <p:cNvPr id="6" name="Picture Placeholder 5"/>
          <p:cNvSpPr>
            <a:spLocks noGrp="1"/>
          </p:cNvSpPr>
          <p:nvPr userDrawn="1">
            <p:ph type="pic" sz="quarter" idx="10"/>
          </p:nvPr>
        </p:nvSpPr>
        <p:spPr bwMode="gray">
          <a:xfrm>
            <a:off x="853440" y="0"/>
            <a:ext cx="11338560" cy="4828032"/>
          </a:xfrm>
          <a:noFill/>
        </p:spPr>
        <p:txBody>
          <a:bodyPr anchor="ctr" anchorCtr="0">
            <a:normAutofit/>
          </a:bodyPr>
          <a:lstStyle>
            <a:lvl1pPr marL="0" indent="0" algn="ctr">
              <a:buNone/>
              <a:defRPr sz="1867"/>
            </a:lvl1pPr>
          </a:lstStyle>
          <a:p>
            <a:r>
              <a:rPr lang="en-US"/>
              <a:t>Drag picture to placeholder or click icon to add</a:t>
            </a:r>
            <a:endParaRPr lang="en-US" dirty="0"/>
          </a:p>
        </p:txBody>
      </p:sp>
      <p:sp>
        <p:nvSpPr>
          <p:cNvPr id="2" name="Title 1"/>
          <p:cNvSpPr>
            <a:spLocks noGrp="1"/>
          </p:cNvSpPr>
          <p:nvPr userDrawn="1">
            <p:ph type="ctrTitle"/>
          </p:nvPr>
        </p:nvSpPr>
        <p:spPr bwMode="gray">
          <a:xfrm>
            <a:off x="1219200" y="529165"/>
            <a:ext cx="5120640" cy="2072640"/>
          </a:xfrm>
        </p:spPr>
        <p:txBody>
          <a:bodyPr anchor="b" anchorCtr="0">
            <a:normAutofit/>
          </a:bodyPr>
          <a:lstStyle>
            <a:lvl1pPr>
              <a:defRPr sz="3733">
                <a:solidFill>
                  <a:schemeClr val="accent1"/>
                </a:solidFill>
              </a:defRPr>
            </a:lvl1pPr>
          </a:lstStyle>
          <a:p>
            <a:r>
              <a:rPr lang="en-US"/>
              <a:t>Click to edit Master title style</a:t>
            </a:r>
            <a:endParaRPr lang="en-US" dirty="0"/>
          </a:p>
        </p:txBody>
      </p:sp>
      <p:sp>
        <p:nvSpPr>
          <p:cNvPr id="3" name="Subtitle 2"/>
          <p:cNvSpPr>
            <a:spLocks noGrp="1"/>
          </p:cNvSpPr>
          <p:nvPr userDrawn="1">
            <p:ph type="subTitle" idx="1"/>
          </p:nvPr>
        </p:nvSpPr>
        <p:spPr bwMode="gray">
          <a:xfrm>
            <a:off x="1219200" y="2926080"/>
            <a:ext cx="5120640" cy="914400"/>
          </a:xfrm>
        </p:spPr>
        <p:txBody>
          <a:bodyPr>
            <a:normAutofit/>
          </a:bodyPr>
          <a:lstStyle>
            <a:lvl1pPr marL="0" indent="0" algn="l">
              <a:spcBef>
                <a:spcPts val="0"/>
              </a:spcBef>
              <a:buNone/>
              <a:defRPr sz="2400">
                <a:solidFill>
                  <a:schemeClr val="accent6"/>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grpSp>
        <p:nvGrpSpPr>
          <p:cNvPr id="15" name="Group 14"/>
          <p:cNvGrpSpPr/>
          <p:nvPr userDrawn="1"/>
        </p:nvGrpSpPr>
        <p:grpSpPr bwMode="gray">
          <a:xfrm>
            <a:off x="0" y="0"/>
            <a:ext cx="12192000" cy="6858000"/>
            <a:chOff x="0" y="0"/>
            <a:chExt cx="9144000" cy="5143500"/>
          </a:xfrm>
        </p:grpSpPr>
        <p:sp>
          <p:nvSpPr>
            <p:cNvPr id="11" name="Rectangle 10"/>
            <p:cNvSpPr/>
            <p:nvPr userDrawn="1"/>
          </p:nvSpPr>
          <p:spPr bwMode="gray">
            <a:xfrm>
              <a:off x="0" y="0"/>
              <a:ext cx="9144000" cy="51435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a:solidFill>
                  <a:srgbClr val="FFFFFF"/>
                </a:solidFill>
              </a:endParaRPr>
            </a:p>
          </p:txBody>
        </p:sp>
        <p:pic>
          <p:nvPicPr>
            <p:cNvPr id="12" name="Picture 2" title="Edwards"/>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7470267" y="3273658"/>
              <a:ext cx="1344168" cy="164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userDrawn="1"/>
          </p:nvPicPr>
          <p:blipFill>
            <a:blip r:embed="rId3"/>
            <a:stretch>
              <a:fillRect/>
            </a:stretch>
          </p:blipFill>
          <p:spPr bwMode="gray">
            <a:xfrm>
              <a:off x="194368" y="3622675"/>
              <a:ext cx="444500" cy="444500"/>
            </a:xfrm>
            <a:prstGeom prst="rect">
              <a:avLst/>
            </a:prstGeom>
          </p:spPr>
        </p:pic>
      </p:grpSp>
    </p:spTree>
    <p:extLst>
      <p:ext uri="{BB962C8B-B14F-4D97-AF65-F5344CB8AC3E}">
        <p14:creationId xmlns:p14="http://schemas.microsoft.com/office/powerpoint/2010/main" val="26662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idx="1"/>
          </p:nvPr>
        </p:nvSpPr>
        <p:spPr bwMode="gray"/>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gray"/>
        <p:txBody>
          <a:bodyPr/>
          <a:lstStyle/>
          <a:p>
            <a:r>
              <a:rPr lang="en-US">
                <a:solidFill>
                  <a:srgbClr val="505759"/>
                </a:solidFill>
              </a:rPr>
              <a:t>Month 00, 0000</a:t>
            </a:r>
          </a:p>
        </p:txBody>
      </p:sp>
      <p:sp>
        <p:nvSpPr>
          <p:cNvPr id="5" name="Footer Placeholder 4"/>
          <p:cNvSpPr>
            <a:spLocks noGrp="1"/>
          </p:cNvSpPr>
          <p:nvPr>
            <p:ph type="ftr" sz="quarter" idx="11"/>
          </p:nvPr>
        </p:nvSpPr>
        <p:spPr bwMode="gray"/>
        <p:txBody>
          <a:bodyPr/>
          <a:lstStyle/>
          <a:p>
            <a:endParaRPr lang="en-US">
              <a:solidFill>
                <a:srgbClr val="505759"/>
              </a:solidFill>
            </a:endParaRPr>
          </a:p>
        </p:txBody>
      </p:sp>
      <p:sp>
        <p:nvSpPr>
          <p:cNvPr id="6" name="Slide Number Placeholder 5"/>
          <p:cNvSpPr>
            <a:spLocks noGrp="1"/>
          </p:cNvSpPr>
          <p:nvPr>
            <p:ph type="sldNum" sz="quarter" idx="12"/>
          </p:nvPr>
        </p:nvSpPr>
        <p:spPr bwMode="gray"/>
        <p:txBody>
          <a:bodyPr/>
          <a:lstStyle/>
          <a:p>
            <a:fld id="{CDBA9528-BCFE-1E43-A37D-912FF3C527A6}" type="slidenum">
              <a:rPr lang="en-US" smtClean="0">
                <a:solidFill>
                  <a:srgbClr val="505759"/>
                </a:solidFill>
              </a:rPr>
              <a:pPr/>
              <a:t>‹#›</a:t>
            </a:fld>
            <a:endParaRPr lang="en-US">
              <a:solidFill>
                <a:srgbClr val="505759"/>
              </a:solidFill>
            </a:endParaRPr>
          </a:p>
        </p:txBody>
      </p:sp>
    </p:spTree>
    <p:extLst>
      <p:ext uri="{BB962C8B-B14F-4D97-AF65-F5344CB8AC3E}">
        <p14:creationId xmlns:p14="http://schemas.microsoft.com/office/powerpoint/2010/main" val="47360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731520" y="487680"/>
            <a:ext cx="10728960" cy="914400"/>
          </a:xfrm>
        </p:spPr>
        <p:txBody>
          <a:bodyPr/>
          <a:lstStyle/>
          <a:p>
            <a:r>
              <a:rPr lang="en-US"/>
              <a:t>Click to edit Master title style</a:t>
            </a:r>
            <a:endParaRPr lang="en-US" dirty="0"/>
          </a:p>
        </p:txBody>
      </p:sp>
      <p:sp>
        <p:nvSpPr>
          <p:cNvPr id="3" name="Content Placeholder 2"/>
          <p:cNvSpPr>
            <a:spLocks noGrp="1"/>
          </p:cNvSpPr>
          <p:nvPr>
            <p:ph sz="half" idx="1"/>
          </p:nvPr>
        </p:nvSpPr>
        <p:spPr bwMode="gray">
          <a:xfrm>
            <a:off x="731520" y="1584960"/>
            <a:ext cx="5242560" cy="4632960"/>
          </a:xfrm>
        </p:spPr>
        <p:txBody>
          <a:bodyPr>
            <a:normAutofit/>
          </a:bodyPr>
          <a:lstStyle>
            <a:lvl1pPr>
              <a:defRPr sz="2133"/>
            </a:lvl1pPr>
            <a:lvl2pPr>
              <a:defRPr sz="2000"/>
            </a:lvl2pPr>
            <a:lvl3pPr>
              <a:defRPr sz="2000"/>
            </a:lvl3pPr>
            <a:lvl4pPr>
              <a:defRPr sz="2000"/>
            </a:lvl4pPr>
            <a:lvl5pPr>
              <a:defRPr sz="20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gray">
          <a:xfrm>
            <a:off x="6217920" y="1584960"/>
            <a:ext cx="5242560" cy="4632960"/>
          </a:xfrm>
        </p:spPr>
        <p:txBody>
          <a:bodyPr>
            <a:normAutofit/>
          </a:bodyPr>
          <a:lstStyle>
            <a:lvl1pPr>
              <a:defRPr sz="2133"/>
            </a:lvl1pPr>
            <a:lvl2pPr>
              <a:defRPr sz="2000"/>
            </a:lvl2pPr>
            <a:lvl3pPr>
              <a:defRPr sz="2000"/>
            </a:lvl3pPr>
            <a:lvl4pPr>
              <a:defRPr sz="2000"/>
            </a:lvl4pPr>
            <a:lvl5pPr>
              <a:defRPr sz="20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gray"/>
        <p:txBody>
          <a:bodyPr/>
          <a:lstStyle/>
          <a:p>
            <a:r>
              <a:rPr lang="en-US">
                <a:solidFill>
                  <a:srgbClr val="505759"/>
                </a:solidFill>
              </a:rPr>
              <a:t>Month 00, 0000</a:t>
            </a:r>
          </a:p>
        </p:txBody>
      </p:sp>
      <p:sp>
        <p:nvSpPr>
          <p:cNvPr id="6" name="Footer Placeholder 5"/>
          <p:cNvSpPr>
            <a:spLocks noGrp="1"/>
          </p:cNvSpPr>
          <p:nvPr>
            <p:ph type="ftr" sz="quarter" idx="11"/>
          </p:nvPr>
        </p:nvSpPr>
        <p:spPr bwMode="gray"/>
        <p:txBody>
          <a:bodyPr/>
          <a:lstStyle/>
          <a:p>
            <a:endParaRPr lang="en-US">
              <a:solidFill>
                <a:srgbClr val="505759"/>
              </a:solidFill>
            </a:endParaRPr>
          </a:p>
        </p:txBody>
      </p:sp>
      <p:sp>
        <p:nvSpPr>
          <p:cNvPr id="7" name="Slide Number Placeholder 6"/>
          <p:cNvSpPr>
            <a:spLocks noGrp="1"/>
          </p:cNvSpPr>
          <p:nvPr>
            <p:ph type="sldNum" sz="quarter" idx="12"/>
          </p:nvPr>
        </p:nvSpPr>
        <p:spPr bwMode="gray"/>
        <p:txBody>
          <a:bodyPr/>
          <a:lstStyle/>
          <a:p>
            <a:fld id="{CDBA9528-BCFE-1E43-A37D-912FF3C527A6}" type="slidenum">
              <a:rPr lang="en-US" smtClean="0">
                <a:solidFill>
                  <a:srgbClr val="505759"/>
                </a:solidFill>
              </a:rPr>
              <a:pPr/>
              <a:t>‹#›</a:t>
            </a:fld>
            <a:endParaRPr lang="en-US">
              <a:solidFill>
                <a:srgbClr val="505759"/>
              </a:solidFill>
            </a:endParaRPr>
          </a:p>
        </p:txBody>
      </p:sp>
    </p:spTree>
    <p:extLst>
      <p:ext uri="{BB962C8B-B14F-4D97-AF65-F5344CB8AC3E}">
        <p14:creationId xmlns:p14="http://schemas.microsoft.com/office/powerpoint/2010/main" val="3768277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731520" y="487680"/>
            <a:ext cx="1072896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bwMode="gray">
          <a:xfrm>
            <a:off x="731520" y="1584960"/>
            <a:ext cx="5242560" cy="670560"/>
          </a:xfrm>
        </p:spPr>
        <p:txBody>
          <a:bodyPr anchor="t" anchorCtr="0">
            <a:normAutofit/>
          </a:bodyPr>
          <a:lstStyle>
            <a:lvl1pPr marL="0" indent="0">
              <a:spcBef>
                <a:spcPts val="0"/>
              </a:spcBef>
              <a:buNone/>
              <a:defRPr sz="2133" b="1">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bwMode="gray">
          <a:xfrm>
            <a:off x="731520" y="2316480"/>
            <a:ext cx="5242560" cy="3901440"/>
          </a:xfrm>
        </p:spPr>
        <p:txBody>
          <a:bodyPr>
            <a:normAutofit/>
          </a:bodyPr>
          <a:lstStyle>
            <a:lvl1pPr>
              <a:defRPr sz="2133"/>
            </a:lvl1pPr>
            <a:lvl2pPr>
              <a:defRPr sz="2000"/>
            </a:lvl2pPr>
            <a:lvl3pPr>
              <a:defRPr sz="2000"/>
            </a:lvl3pPr>
            <a:lvl4pPr>
              <a:defRPr sz="2000"/>
            </a:lvl4pPr>
            <a:lvl5pPr>
              <a:defRPr sz="20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bwMode="gray">
          <a:xfrm>
            <a:off x="6217920" y="1584960"/>
            <a:ext cx="5242560" cy="670560"/>
          </a:xfrm>
        </p:spPr>
        <p:txBody>
          <a:bodyPr anchor="t" anchorCtr="0">
            <a:normAutofit/>
          </a:bodyPr>
          <a:lstStyle>
            <a:lvl1pPr marL="0" indent="0">
              <a:spcBef>
                <a:spcPts val="0"/>
              </a:spcBef>
              <a:buNone/>
              <a:defRPr sz="2133" b="1">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bwMode="gray">
          <a:xfrm>
            <a:off x="6217920" y="2316480"/>
            <a:ext cx="5242560" cy="3901440"/>
          </a:xfrm>
        </p:spPr>
        <p:txBody>
          <a:bodyPr>
            <a:normAutofit/>
          </a:bodyPr>
          <a:lstStyle>
            <a:lvl1pPr>
              <a:defRPr sz="2133"/>
            </a:lvl1pPr>
            <a:lvl2pPr>
              <a:defRPr sz="2000"/>
            </a:lvl2pPr>
            <a:lvl3pPr>
              <a:defRPr sz="2000"/>
            </a:lvl3pPr>
            <a:lvl4pPr>
              <a:defRPr sz="2000"/>
            </a:lvl4pPr>
            <a:lvl5pPr>
              <a:defRPr sz="20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bwMode="gray"/>
        <p:txBody>
          <a:bodyPr/>
          <a:lstStyle/>
          <a:p>
            <a:r>
              <a:rPr lang="en-US">
                <a:solidFill>
                  <a:srgbClr val="505759"/>
                </a:solidFill>
              </a:rPr>
              <a:t>Month 00, 0000</a:t>
            </a:r>
          </a:p>
        </p:txBody>
      </p:sp>
      <p:sp>
        <p:nvSpPr>
          <p:cNvPr id="8" name="Footer Placeholder 7"/>
          <p:cNvSpPr>
            <a:spLocks noGrp="1"/>
          </p:cNvSpPr>
          <p:nvPr>
            <p:ph type="ftr" sz="quarter" idx="11"/>
          </p:nvPr>
        </p:nvSpPr>
        <p:spPr bwMode="gray"/>
        <p:txBody>
          <a:bodyPr/>
          <a:lstStyle/>
          <a:p>
            <a:endParaRPr lang="en-US">
              <a:solidFill>
                <a:srgbClr val="505759"/>
              </a:solidFill>
            </a:endParaRPr>
          </a:p>
        </p:txBody>
      </p:sp>
      <p:sp>
        <p:nvSpPr>
          <p:cNvPr id="9" name="Slide Number Placeholder 8"/>
          <p:cNvSpPr>
            <a:spLocks noGrp="1"/>
          </p:cNvSpPr>
          <p:nvPr>
            <p:ph type="sldNum" sz="quarter" idx="12"/>
          </p:nvPr>
        </p:nvSpPr>
        <p:spPr bwMode="gray"/>
        <p:txBody>
          <a:bodyPr/>
          <a:lstStyle/>
          <a:p>
            <a:fld id="{CDBA9528-BCFE-1E43-A37D-912FF3C527A6}" type="slidenum">
              <a:rPr lang="en-US" smtClean="0">
                <a:solidFill>
                  <a:srgbClr val="505759"/>
                </a:solidFill>
              </a:rPr>
              <a:pPr/>
              <a:t>‹#›</a:t>
            </a:fld>
            <a:endParaRPr lang="en-US">
              <a:solidFill>
                <a:srgbClr val="505759"/>
              </a:solidFill>
            </a:endParaRPr>
          </a:p>
        </p:txBody>
      </p:sp>
    </p:spTree>
    <p:extLst>
      <p:ext uri="{BB962C8B-B14F-4D97-AF65-F5344CB8AC3E}">
        <p14:creationId xmlns:p14="http://schemas.microsoft.com/office/powerpoint/2010/main" val="74048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Date Placeholder 2"/>
          <p:cNvSpPr>
            <a:spLocks noGrp="1"/>
          </p:cNvSpPr>
          <p:nvPr>
            <p:ph type="dt" sz="half" idx="10"/>
          </p:nvPr>
        </p:nvSpPr>
        <p:spPr bwMode="gray"/>
        <p:txBody>
          <a:bodyPr/>
          <a:lstStyle/>
          <a:p>
            <a:r>
              <a:rPr lang="en-US">
                <a:solidFill>
                  <a:srgbClr val="505759"/>
                </a:solidFill>
              </a:rPr>
              <a:t>Month 00, 0000</a:t>
            </a:r>
          </a:p>
        </p:txBody>
      </p:sp>
      <p:sp>
        <p:nvSpPr>
          <p:cNvPr id="4" name="Footer Placeholder 3"/>
          <p:cNvSpPr>
            <a:spLocks noGrp="1"/>
          </p:cNvSpPr>
          <p:nvPr>
            <p:ph type="ftr" sz="quarter" idx="11"/>
          </p:nvPr>
        </p:nvSpPr>
        <p:spPr bwMode="gray"/>
        <p:txBody>
          <a:bodyPr/>
          <a:lstStyle/>
          <a:p>
            <a:endParaRPr lang="en-US">
              <a:solidFill>
                <a:srgbClr val="505759"/>
              </a:solidFill>
            </a:endParaRPr>
          </a:p>
        </p:txBody>
      </p:sp>
      <p:sp>
        <p:nvSpPr>
          <p:cNvPr id="5" name="Slide Number Placeholder 4"/>
          <p:cNvSpPr>
            <a:spLocks noGrp="1"/>
          </p:cNvSpPr>
          <p:nvPr>
            <p:ph type="sldNum" sz="quarter" idx="12"/>
          </p:nvPr>
        </p:nvSpPr>
        <p:spPr bwMode="gray"/>
        <p:txBody>
          <a:bodyPr/>
          <a:lstStyle/>
          <a:p>
            <a:fld id="{CDBA9528-BCFE-1E43-A37D-912FF3C527A6}" type="slidenum">
              <a:rPr lang="en-US" smtClean="0">
                <a:solidFill>
                  <a:srgbClr val="505759"/>
                </a:solidFill>
              </a:rPr>
              <a:pPr/>
              <a:t>‹#›</a:t>
            </a:fld>
            <a:endParaRPr lang="en-US">
              <a:solidFill>
                <a:srgbClr val="505759"/>
              </a:solidFill>
            </a:endParaRPr>
          </a:p>
        </p:txBody>
      </p:sp>
    </p:spTree>
    <p:extLst>
      <p:ext uri="{BB962C8B-B14F-4D97-AF65-F5344CB8AC3E}">
        <p14:creationId xmlns:p14="http://schemas.microsoft.com/office/powerpoint/2010/main" val="332602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9"/>
          <a:stretch>
            <a:fillRect/>
          </a:stretch>
        </p:blipFill>
        <p:spPr bwMode="gray">
          <a:xfrm>
            <a:off x="0" y="0"/>
            <a:ext cx="12192000" cy="592667"/>
          </a:xfrm>
          <a:prstGeom prst="rect">
            <a:avLst/>
          </a:prstGeom>
        </p:spPr>
      </p:pic>
      <p:sp>
        <p:nvSpPr>
          <p:cNvPr id="13" name="Rectangle 12"/>
          <p:cNvSpPr/>
          <p:nvPr/>
        </p:nvSpPr>
        <p:spPr bwMode="gray">
          <a:xfrm>
            <a:off x="0" y="6565392"/>
            <a:ext cx="12192000" cy="292608"/>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sz="2400">
              <a:solidFill>
                <a:srgbClr val="FFFFFF"/>
              </a:solidFill>
            </a:endParaRPr>
          </a:p>
        </p:txBody>
      </p:sp>
      <p:sp>
        <p:nvSpPr>
          <p:cNvPr id="2" name="Title Placeholder 1"/>
          <p:cNvSpPr>
            <a:spLocks noGrp="1"/>
          </p:cNvSpPr>
          <p:nvPr>
            <p:ph type="title"/>
          </p:nvPr>
        </p:nvSpPr>
        <p:spPr bwMode="gray">
          <a:xfrm>
            <a:off x="731520" y="487680"/>
            <a:ext cx="10728960" cy="914400"/>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gray">
          <a:xfrm>
            <a:off x="731520" y="1584960"/>
            <a:ext cx="10728960" cy="46329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gray">
          <a:xfrm>
            <a:off x="9451659" y="6565392"/>
            <a:ext cx="1520605" cy="292608"/>
          </a:xfrm>
          <a:prstGeom prst="rect">
            <a:avLst/>
          </a:prstGeom>
        </p:spPr>
        <p:txBody>
          <a:bodyPr vert="horz" lIns="0" tIns="0" rIns="0" bIns="0" rtlCol="0" anchor="ctr"/>
          <a:lstStyle>
            <a:lvl1pPr algn="r">
              <a:defRPr sz="933">
                <a:solidFill>
                  <a:schemeClr val="accent6"/>
                </a:solidFill>
              </a:defRPr>
            </a:lvl1pPr>
          </a:lstStyle>
          <a:p>
            <a:pPr defTabSz="609585"/>
            <a:r>
              <a:rPr lang="en-US">
                <a:solidFill>
                  <a:srgbClr val="505759"/>
                </a:solidFill>
              </a:rPr>
              <a:t>Month 00, 0000</a:t>
            </a:r>
            <a:endParaRPr lang="en-US" dirty="0">
              <a:solidFill>
                <a:srgbClr val="505759"/>
              </a:solidFill>
            </a:endParaRPr>
          </a:p>
        </p:txBody>
      </p:sp>
      <p:sp>
        <p:nvSpPr>
          <p:cNvPr id="5" name="Footer Placeholder 4"/>
          <p:cNvSpPr>
            <a:spLocks noGrp="1"/>
          </p:cNvSpPr>
          <p:nvPr>
            <p:ph type="ftr" sz="quarter" idx="3"/>
          </p:nvPr>
        </p:nvSpPr>
        <p:spPr bwMode="gray">
          <a:xfrm>
            <a:off x="731520" y="6565392"/>
            <a:ext cx="8720139" cy="292608"/>
          </a:xfrm>
          <a:prstGeom prst="rect">
            <a:avLst/>
          </a:prstGeom>
        </p:spPr>
        <p:txBody>
          <a:bodyPr vert="horz" lIns="0" tIns="0" rIns="0" bIns="0" rtlCol="0" anchor="ctr"/>
          <a:lstStyle>
            <a:lvl1pPr algn="l">
              <a:defRPr sz="933">
                <a:solidFill>
                  <a:schemeClr val="accent6"/>
                </a:solidFill>
              </a:defRPr>
            </a:lvl1pPr>
          </a:lstStyle>
          <a:p>
            <a:pPr defTabSz="609585"/>
            <a:endParaRPr lang="en-US" dirty="0">
              <a:solidFill>
                <a:srgbClr val="505759"/>
              </a:solidFill>
            </a:endParaRPr>
          </a:p>
        </p:txBody>
      </p:sp>
      <p:sp>
        <p:nvSpPr>
          <p:cNvPr id="6" name="Slide Number Placeholder 5"/>
          <p:cNvSpPr>
            <a:spLocks noGrp="1"/>
          </p:cNvSpPr>
          <p:nvPr>
            <p:ph type="sldNum" sz="quarter" idx="4"/>
          </p:nvPr>
        </p:nvSpPr>
        <p:spPr bwMode="gray">
          <a:xfrm>
            <a:off x="10972265" y="6565392"/>
            <a:ext cx="488215" cy="292608"/>
          </a:xfrm>
          <a:prstGeom prst="rect">
            <a:avLst/>
          </a:prstGeom>
        </p:spPr>
        <p:txBody>
          <a:bodyPr vert="horz" lIns="0" tIns="0" rIns="0" bIns="0" rtlCol="0" anchor="ctr"/>
          <a:lstStyle>
            <a:lvl1pPr algn="r">
              <a:defRPr sz="933">
                <a:solidFill>
                  <a:schemeClr val="accent6"/>
                </a:solidFill>
              </a:defRPr>
            </a:lvl1pPr>
          </a:lstStyle>
          <a:p>
            <a:pPr defTabSz="609585"/>
            <a:fld id="{CDBA9528-BCFE-1E43-A37D-912FF3C527A6}" type="slidenum">
              <a:rPr lang="en-US" smtClean="0">
                <a:solidFill>
                  <a:srgbClr val="505759"/>
                </a:solidFill>
              </a:rPr>
              <a:pPr defTabSz="609585"/>
              <a:t>‹#›</a:t>
            </a:fld>
            <a:endParaRPr lang="en-US" dirty="0">
              <a:solidFill>
                <a:srgbClr val="505759"/>
              </a:solidFill>
            </a:endParaRPr>
          </a:p>
        </p:txBody>
      </p:sp>
      <p:sp>
        <p:nvSpPr>
          <p:cNvPr id="21" name="Freeform 9" title="Edwards Lifesciences"/>
          <p:cNvSpPr>
            <a:spLocks noEditPoints="1"/>
          </p:cNvSpPr>
          <p:nvPr/>
        </p:nvSpPr>
        <p:spPr bwMode="gray">
          <a:xfrm>
            <a:off x="10177779" y="90169"/>
            <a:ext cx="1280160" cy="116216"/>
          </a:xfrm>
          <a:custGeom>
            <a:avLst/>
            <a:gdLst>
              <a:gd name="T0" fmla="*/ 172 w 11328"/>
              <a:gd name="T1" fmla="*/ 190 h 939"/>
              <a:gd name="T2" fmla="*/ 172 w 11328"/>
              <a:gd name="T3" fmla="*/ 820 h 939"/>
              <a:gd name="T4" fmla="*/ 1003 w 11328"/>
              <a:gd name="T5" fmla="*/ 867 h 939"/>
              <a:gd name="T6" fmla="*/ 998 w 11328"/>
              <a:gd name="T7" fmla="*/ 0 h 939"/>
              <a:gd name="T8" fmla="*/ 934 w 11328"/>
              <a:gd name="T9" fmla="*/ 395 h 939"/>
              <a:gd name="T10" fmla="*/ 2038 w 11328"/>
              <a:gd name="T11" fmla="*/ 929 h 939"/>
              <a:gd name="T12" fmla="*/ 1632 w 11328"/>
              <a:gd name="T13" fmla="*/ 929 h 939"/>
              <a:gd name="T14" fmla="*/ 1558 w 11328"/>
              <a:gd name="T15" fmla="*/ 799 h 939"/>
              <a:gd name="T16" fmla="*/ 1972 w 11328"/>
              <a:gd name="T17" fmla="*/ 801 h 939"/>
              <a:gd name="T18" fmla="*/ 2634 w 11328"/>
              <a:gd name="T19" fmla="*/ 929 h 939"/>
              <a:gd name="T20" fmla="*/ 2546 w 11328"/>
              <a:gd name="T21" fmla="*/ 568 h 939"/>
              <a:gd name="T22" fmla="*/ 2376 w 11328"/>
              <a:gd name="T23" fmla="*/ 431 h 939"/>
              <a:gd name="T24" fmla="*/ 2792 w 11328"/>
              <a:gd name="T25" fmla="*/ 929 h 939"/>
              <a:gd name="T26" fmla="*/ 2451 w 11328"/>
              <a:gd name="T27" fmla="*/ 748 h 939"/>
              <a:gd name="T28" fmla="*/ 3225 w 11328"/>
              <a:gd name="T29" fmla="*/ 425 h 939"/>
              <a:gd name="T30" fmla="*/ 3130 w 11328"/>
              <a:gd name="T31" fmla="*/ 315 h 939"/>
              <a:gd name="T32" fmla="*/ 3826 w 11328"/>
              <a:gd name="T33" fmla="*/ 929 h 939"/>
              <a:gd name="T34" fmla="*/ 3821 w 11328"/>
              <a:gd name="T35" fmla="*/ 331 h 939"/>
              <a:gd name="T36" fmla="*/ 3821 w 11328"/>
              <a:gd name="T37" fmla="*/ 403 h 939"/>
              <a:gd name="T38" fmla="*/ 3821 w 11328"/>
              <a:gd name="T39" fmla="*/ 403 h 939"/>
              <a:gd name="T40" fmla="*/ 4397 w 11328"/>
              <a:gd name="T41" fmla="*/ 772 h 939"/>
              <a:gd name="T42" fmla="*/ 4536 w 11328"/>
              <a:gd name="T43" fmla="*/ 335 h 939"/>
              <a:gd name="T44" fmla="*/ 4434 w 11328"/>
              <a:gd name="T45" fmla="*/ 579 h 939"/>
              <a:gd name="T46" fmla="*/ 5124 w 11328"/>
              <a:gd name="T47" fmla="*/ 82 h 939"/>
              <a:gd name="T48" fmla="*/ 5605 w 11328"/>
              <a:gd name="T49" fmla="*/ 227 h 939"/>
              <a:gd name="T50" fmla="*/ 5523 w 11328"/>
              <a:gd name="T51" fmla="*/ 929 h 939"/>
              <a:gd name="T52" fmla="*/ 6217 w 11328"/>
              <a:gd name="T53" fmla="*/ 112 h 939"/>
              <a:gd name="T54" fmla="*/ 6196 w 11328"/>
              <a:gd name="T55" fmla="*/ 316 h 939"/>
              <a:gd name="T56" fmla="*/ 5905 w 11328"/>
              <a:gd name="T57" fmla="*/ 407 h 939"/>
              <a:gd name="T58" fmla="*/ 5917 w 11328"/>
              <a:gd name="T59" fmla="*/ 131 h 939"/>
              <a:gd name="T60" fmla="*/ 6430 w 11328"/>
              <a:gd name="T61" fmla="*/ 645 h 939"/>
              <a:gd name="T62" fmla="*/ 6260 w 11328"/>
              <a:gd name="T63" fmla="*/ 623 h 939"/>
              <a:gd name="T64" fmla="*/ 6430 w 11328"/>
              <a:gd name="T65" fmla="*/ 633 h 939"/>
              <a:gd name="T66" fmla="*/ 6646 w 11328"/>
              <a:gd name="T67" fmla="*/ 547 h 939"/>
              <a:gd name="T68" fmla="*/ 7083 w 11328"/>
              <a:gd name="T69" fmla="*/ 840 h 939"/>
              <a:gd name="T70" fmla="*/ 7136 w 11328"/>
              <a:gd name="T71" fmla="*/ 303 h 939"/>
              <a:gd name="T72" fmla="*/ 7135 w 11328"/>
              <a:gd name="T73" fmla="*/ 534 h 939"/>
              <a:gd name="T74" fmla="*/ 7780 w 11328"/>
              <a:gd name="T75" fmla="*/ 402 h 939"/>
              <a:gd name="T76" fmla="*/ 7732 w 11328"/>
              <a:gd name="T77" fmla="*/ 939 h 939"/>
              <a:gd name="T78" fmla="*/ 7890 w 11328"/>
              <a:gd name="T79" fmla="*/ 431 h 939"/>
              <a:gd name="T80" fmla="*/ 8114 w 11328"/>
              <a:gd name="T81" fmla="*/ 227 h 939"/>
              <a:gd name="T82" fmla="*/ 8032 w 11328"/>
              <a:gd name="T83" fmla="*/ 929 h 939"/>
              <a:gd name="T84" fmla="*/ 8862 w 11328"/>
              <a:gd name="T85" fmla="*/ 903 h 939"/>
              <a:gd name="T86" fmla="*/ 8885 w 11328"/>
              <a:gd name="T87" fmla="*/ 623 h 939"/>
              <a:gd name="T88" fmla="*/ 8511 w 11328"/>
              <a:gd name="T89" fmla="*/ 475 h 939"/>
              <a:gd name="T90" fmla="*/ 9398 w 11328"/>
              <a:gd name="T91" fmla="*/ 577 h 939"/>
              <a:gd name="T92" fmla="*/ 9018 w 11328"/>
              <a:gd name="T93" fmla="*/ 929 h 939"/>
              <a:gd name="T94" fmla="*/ 9558 w 11328"/>
              <a:gd name="T95" fmla="*/ 438 h 939"/>
              <a:gd name="T96" fmla="*/ 10046 w 11328"/>
              <a:gd name="T97" fmla="*/ 402 h 939"/>
              <a:gd name="T98" fmla="*/ 9998 w 11328"/>
              <a:gd name="T99" fmla="*/ 939 h 939"/>
              <a:gd name="T100" fmla="*/ 10157 w 11328"/>
              <a:gd name="T101" fmla="*/ 431 h 939"/>
              <a:gd name="T102" fmla="*/ 10781 w 11328"/>
              <a:gd name="T103" fmla="*/ 903 h 939"/>
              <a:gd name="T104" fmla="*/ 10804 w 11328"/>
              <a:gd name="T105" fmla="*/ 623 h 939"/>
              <a:gd name="T106" fmla="*/ 10429 w 11328"/>
              <a:gd name="T107" fmla="*/ 475 h 939"/>
              <a:gd name="T108" fmla="*/ 10884 w 11328"/>
              <a:gd name="T109" fmla="*/ 903 h 939"/>
              <a:gd name="T110" fmla="*/ 11028 w 11328"/>
              <a:gd name="T111" fmla="*/ 653 h 939"/>
              <a:gd name="T112" fmla="*/ 11148 w 11328"/>
              <a:gd name="T113" fmla="*/ 399 h 939"/>
              <a:gd name="T114" fmla="*/ 11092 w 11328"/>
              <a:gd name="T115" fmla="*/ 939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328" h="939">
                <a:moveTo>
                  <a:pt x="0" y="929"/>
                </a:moveTo>
                <a:cubicBezTo>
                  <a:pt x="0" y="82"/>
                  <a:pt x="0" y="82"/>
                  <a:pt x="0" y="82"/>
                </a:cubicBezTo>
                <a:cubicBezTo>
                  <a:pt x="457" y="82"/>
                  <a:pt x="457" y="82"/>
                  <a:pt x="457" y="82"/>
                </a:cubicBezTo>
                <a:cubicBezTo>
                  <a:pt x="457" y="190"/>
                  <a:pt x="457" y="190"/>
                  <a:pt x="457" y="190"/>
                </a:cubicBezTo>
                <a:cubicBezTo>
                  <a:pt x="172" y="190"/>
                  <a:pt x="172" y="190"/>
                  <a:pt x="172" y="190"/>
                </a:cubicBezTo>
                <a:cubicBezTo>
                  <a:pt x="172" y="436"/>
                  <a:pt x="172" y="436"/>
                  <a:pt x="172" y="436"/>
                </a:cubicBezTo>
                <a:cubicBezTo>
                  <a:pt x="425" y="436"/>
                  <a:pt x="425" y="436"/>
                  <a:pt x="425" y="436"/>
                </a:cubicBezTo>
                <a:cubicBezTo>
                  <a:pt x="425" y="545"/>
                  <a:pt x="425" y="545"/>
                  <a:pt x="425" y="545"/>
                </a:cubicBezTo>
                <a:cubicBezTo>
                  <a:pt x="172" y="545"/>
                  <a:pt x="172" y="545"/>
                  <a:pt x="172" y="545"/>
                </a:cubicBezTo>
                <a:cubicBezTo>
                  <a:pt x="172" y="820"/>
                  <a:pt x="172" y="820"/>
                  <a:pt x="172" y="820"/>
                </a:cubicBezTo>
                <a:cubicBezTo>
                  <a:pt x="472" y="820"/>
                  <a:pt x="472" y="820"/>
                  <a:pt x="472" y="820"/>
                </a:cubicBezTo>
                <a:cubicBezTo>
                  <a:pt x="472" y="929"/>
                  <a:pt x="472" y="929"/>
                  <a:pt x="472" y="929"/>
                </a:cubicBezTo>
                <a:lnTo>
                  <a:pt x="0" y="929"/>
                </a:lnTo>
                <a:close/>
                <a:moveTo>
                  <a:pt x="1003" y="929"/>
                </a:moveTo>
                <a:cubicBezTo>
                  <a:pt x="1003" y="867"/>
                  <a:pt x="1003" y="867"/>
                  <a:pt x="1003" y="867"/>
                </a:cubicBezTo>
                <a:cubicBezTo>
                  <a:pt x="1003" y="867"/>
                  <a:pt x="959" y="937"/>
                  <a:pt x="834" y="937"/>
                </a:cubicBezTo>
                <a:cubicBezTo>
                  <a:pt x="682" y="937"/>
                  <a:pt x="582" y="833"/>
                  <a:pt x="582" y="634"/>
                </a:cubicBezTo>
                <a:cubicBezTo>
                  <a:pt x="582" y="430"/>
                  <a:pt x="707" y="305"/>
                  <a:pt x="871" y="305"/>
                </a:cubicBezTo>
                <a:cubicBezTo>
                  <a:pt x="962" y="305"/>
                  <a:pt x="998" y="331"/>
                  <a:pt x="998" y="331"/>
                </a:cubicBezTo>
                <a:cubicBezTo>
                  <a:pt x="998" y="0"/>
                  <a:pt x="998" y="0"/>
                  <a:pt x="998" y="0"/>
                </a:cubicBezTo>
                <a:cubicBezTo>
                  <a:pt x="1166" y="0"/>
                  <a:pt x="1166" y="0"/>
                  <a:pt x="1166" y="0"/>
                </a:cubicBezTo>
                <a:cubicBezTo>
                  <a:pt x="1166" y="929"/>
                  <a:pt x="1166" y="929"/>
                  <a:pt x="1166" y="929"/>
                </a:cubicBezTo>
                <a:lnTo>
                  <a:pt x="1003" y="929"/>
                </a:lnTo>
                <a:close/>
                <a:moveTo>
                  <a:pt x="998" y="403"/>
                </a:moveTo>
                <a:cubicBezTo>
                  <a:pt x="998" y="403"/>
                  <a:pt x="973" y="395"/>
                  <a:pt x="934" y="395"/>
                </a:cubicBezTo>
                <a:cubicBezTo>
                  <a:pt x="798" y="395"/>
                  <a:pt x="756" y="492"/>
                  <a:pt x="756" y="622"/>
                </a:cubicBezTo>
                <a:cubicBezTo>
                  <a:pt x="756" y="748"/>
                  <a:pt x="808" y="831"/>
                  <a:pt x="912" y="831"/>
                </a:cubicBezTo>
                <a:cubicBezTo>
                  <a:pt x="966" y="831"/>
                  <a:pt x="998" y="813"/>
                  <a:pt x="998" y="813"/>
                </a:cubicBezTo>
                <a:lnTo>
                  <a:pt x="998" y="403"/>
                </a:lnTo>
                <a:close/>
                <a:moveTo>
                  <a:pt x="2038" y="929"/>
                </a:moveTo>
                <a:cubicBezTo>
                  <a:pt x="1870" y="929"/>
                  <a:pt x="1870" y="929"/>
                  <a:pt x="1870" y="929"/>
                </a:cubicBezTo>
                <a:cubicBezTo>
                  <a:pt x="1766" y="528"/>
                  <a:pt x="1766" y="528"/>
                  <a:pt x="1766" y="528"/>
                </a:cubicBezTo>
                <a:cubicBezTo>
                  <a:pt x="1751" y="468"/>
                  <a:pt x="1751" y="448"/>
                  <a:pt x="1751" y="448"/>
                </a:cubicBezTo>
                <a:cubicBezTo>
                  <a:pt x="1751" y="448"/>
                  <a:pt x="1751" y="473"/>
                  <a:pt x="1736" y="527"/>
                </a:cubicBezTo>
                <a:cubicBezTo>
                  <a:pt x="1632" y="929"/>
                  <a:pt x="1632" y="929"/>
                  <a:pt x="1632" y="929"/>
                </a:cubicBezTo>
                <a:cubicBezTo>
                  <a:pt x="1459" y="929"/>
                  <a:pt x="1459" y="929"/>
                  <a:pt x="1459" y="929"/>
                </a:cubicBezTo>
                <a:cubicBezTo>
                  <a:pt x="1270" y="315"/>
                  <a:pt x="1270" y="315"/>
                  <a:pt x="1270" y="315"/>
                </a:cubicBezTo>
                <a:cubicBezTo>
                  <a:pt x="1440" y="315"/>
                  <a:pt x="1440" y="315"/>
                  <a:pt x="1440" y="315"/>
                </a:cubicBezTo>
                <a:cubicBezTo>
                  <a:pt x="1536" y="688"/>
                  <a:pt x="1536" y="688"/>
                  <a:pt x="1536" y="688"/>
                </a:cubicBezTo>
                <a:cubicBezTo>
                  <a:pt x="1556" y="767"/>
                  <a:pt x="1558" y="799"/>
                  <a:pt x="1558" y="799"/>
                </a:cubicBezTo>
                <a:cubicBezTo>
                  <a:pt x="1558" y="799"/>
                  <a:pt x="1559" y="774"/>
                  <a:pt x="1577" y="703"/>
                </a:cubicBezTo>
                <a:cubicBezTo>
                  <a:pt x="1678" y="315"/>
                  <a:pt x="1678" y="315"/>
                  <a:pt x="1678" y="315"/>
                </a:cubicBezTo>
                <a:cubicBezTo>
                  <a:pt x="1849" y="315"/>
                  <a:pt x="1849" y="315"/>
                  <a:pt x="1849" y="315"/>
                </a:cubicBezTo>
                <a:cubicBezTo>
                  <a:pt x="1954" y="708"/>
                  <a:pt x="1954" y="708"/>
                  <a:pt x="1954" y="708"/>
                </a:cubicBezTo>
                <a:cubicBezTo>
                  <a:pt x="1972" y="778"/>
                  <a:pt x="1972" y="801"/>
                  <a:pt x="1972" y="801"/>
                </a:cubicBezTo>
                <a:cubicBezTo>
                  <a:pt x="1972" y="801"/>
                  <a:pt x="1974" y="763"/>
                  <a:pt x="1993" y="688"/>
                </a:cubicBezTo>
                <a:cubicBezTo>
                  <a:pt x="2088" y="315"/>
                  <a:pt x="2088" y="315"/>
                  <a:pt x="2088" y="315"/>
                </a:cubicBezTo>
                <a:cubicBezTo>
                  <a:pt x="2234" y="315"/>
                  <a:pt x="2234" y="315"/>
                  <a:pt x="2234" y="315"/>
                </a:cubicBezTo>
                <a:lnTo>
                  <a:pt x="2038" y="929"/>
                </a:lnTo>
                <a:close/>
                <a:moveTo>
                  <a:pt x="2634" y="929"/>
                </a:moveTo>
                <a:cubicBezTo>
                  <a:pt x="2634" y="874"/>
                  <a:pt x="2634" y="874"/>
                  <a:pt x="2634" y="874"/>
                </a:cubicBezTo>
                <a:cubicBezTo>
                  <a:pt x="2634" y="874"/>
                  <a:pt x="2589" y="937"/>
                  <a:pt x="2477" y="937"/>
                </a:cubicBezTo>
                <a:cubicBezTo>
                  <a:pt x="2361" y="937"/>
                  <a:pt x="2285" y="869"/>
                  <a:pt x="2285" y="757"/>
                </a:cubicBezTo>
                <a:cubicBezTo>
                  <a:pt x="2285" y="690"/>
                  <a:pt x="2309" y="642"/>
                  <a:pt x="2354" y="610"/>
                </a:cubicBezTo>
                <a:cubicBezTo>
                  <a:pt x="2405" y="573"/>
                  <a:pt x="2474" y="568"/>
                  <a:pt x="2546" y="568"/>
                </a:cubicBezTo>
                <a:cubicBezTo>
                  <a:pt x="2586" y="568"/>
                  <a:pt x="2631" y="571"/>
                  <a:pt x="2631" y="571"/>
                </a:cubicBezTo>
                <a:cubicBezTo>
                  <a:pt x="2631" y="532"/>
                  <a:pt x="2631" y="532"/>
                  <a:pt x="2631" y="532"/>
                </a:cubicBezTo>
                <a:cubicBezTo>
                  <a:pt x="2631" y="502"/>
                  <a:pt x="2628" y="473"/>
                  <a:pt x="2621" y="454"/>
                </a:cubicBezTo>
                <a:cubicBezTo>
                  <a:pt x="2606" y="413"/>
                  <a:pt x="2568" y="400"/>
                  <a:pt x="2516" y="400"/>
                </a:cubicBezTo>
                <a:cubicBezTo>
                  <a:pt x="2432" y="400"/>
                  <a:pt x="2376" y="431"/>
                  <a:pt x="2376" y="431"/>
                </a:cubicBezTo>
                <a:cubicBezTo>
                  <a:pt x="2343" y="336"/>
                  <a:pt x="2343" y="336"/>
                  <a:pt x="2343" y="336"/>
                </a:cubicBezTo>
                <a:cubicBezTo>
                  <a:pt x="2343" y="336"/>
                  <a:pt x="2421" y="301"/>
                  <a:pt x="2559" y="301"/>
                </a:cubicBezTo>
                <a:cubicBezTo>
                  <a:pt x="2718" y="301"/>
                  <a:pt x="2763" y="369"/>
                  <a:pt x="2780" y="415"/>
                </a:cubicBezTo>
                <a:cubicBezTo>
                  <a:pt x="2793" y="453"/>
                  <a:pt x="2792" y="520"/>
                  <a:pt x="2792" y="562"/>
                </a:cubicBezTo>
                <a:cubicBezTo>
                  <a:pt x="2792" y="929"/>
                  <a:pt x="2792" y="929"/>
                  <a:pt x="2792" y="929"/>
                </a:cubicBezTo>
                <a:lnTo>
                  <a:pt x="2634" y="929"/>
                </a:lnTo>
                <a:close/>
                <a:moveTo>
                  <a:pt x="2631" y="646"/>
                </a:moveTo>
                <a:cubicBezTo>
                  <a:pt x="2631" y="646"/>
                  <a:pt x="2620" y="645"/>
                  <a:pt x="2574" y="645"/>
                </a:cubicBezTo>
                <a:cubicBezTo>
                  <a:pt x="2537" y="645"/>
                  <a:pt x="2507" y="651"/>
                  <a:pt x="2483" y="670"/>
                </a:cubicBezTo>
                <a:cubicBezTo>
                  <a:pt x="2459" y="689"/>
                  <a:pt x="2451" y="721"/>
                  <a:pt x="2451" y="748"/>
                </a:cubicBezTo>
                <a:cubicBezTo>
                  <a:pt x="2451" y="823"/>
                  <a:pt x="2506" y="843"/>
                  <a:pt x="2556" y="843"/>
                </a:cubicBezTo>
                <a:cubicBezTo>
                  <a:pt x="2606" y="843"/>
                  <a:pt x="2631" y="829"/>
                  <a:pt x="2631" y="829"/>
                </a:cubicBezTo>
                <a:lnTo>
                  <a:pt x="2631" y="646"/>
                </a:lnTo>
                <a:close/>
                <a:moveTo>
                  <a:pt x="3324" y="455"/>
                </a:moveTo>
                <a:cubicBezTo>
                  <a:pt x="3315" y="448"/>
                  <a:pt x="3280" y="425"/>
                  <a:pt x="3225" y="425"/>
                </a:cubicBezTo>
                <a:cubicBezTo>
                  <a:pt x="3167" y="425"/>
                  <a:pt x="3135" y="447"/>
                  <a:pt x="3135" y="447"/>
                </a:cubicBezTo>
                <a:cubicBezTo>
                  <a:pt x="3135" y="929"/>
                  <a:pt x="3135" y="929"/>
                  <a:pt x="3135" y="929"/>
                </a:cubicBezTo>
                <a:cubicBezTo>
                  <a:pt x="2967" y="929"/>
                  <a:pt x="2967" y="929"/>
                  <a:pt x="2967" y="929"/>
                </a:cubicBezTo>
                <a:cubicBezTo>
                  <a:pt x="2967" y="315"/>
                  <a:pt x="2967" y="315"/>
                  <a:pt x="2967" y="315"/>
                </a:cubicBezTo>
                <a:cubicBezTo>
                  <a:pt x="3130" y="315"/>
                  <a:pt x="3130" y="315"/>
                  <a:pt x="3130" y="315"/>
                </a:cubicBezTo>
                <a:cubicBezTo>
                  <a:pt x="3130" y="396"/>
                  <a:pt x="3130" y="396"/>
                  <a:pt x="3130" y="396"/>
                </a:cubicBezTo>
                <a:cubicBezTo>
                  <a:pt x="3130" y="396"/>
                  <a:pt x="3173" y="305"/>
                  <a:pt x="3278" y="305"/>
                </a:cubicBezTo>
                <a:cubicBezTo>
                  <a:pt x="3316" y="305"/>
                  <a:pt x="3340" y="313"/>
                  <a:pt x="3358" y="321"/>
                </a:cubicBezTo>
                <a:lnTo>
                  <a:pt x="3324" y="455"/>
                </a:lnTo>
                <a:close/>
                <a:moveTo>
                  <a:pt x="3826" y="929"/>
                </a:moveTo>
                <a:cubicBezTo>
                  <a:pt x="3826" y="867"/>
                  <a:pt x="3826" y="867"/>
                  <a:pt x="3826" y="867"/>
                </a:cubicBezTo>
                <a:cubicBezTo>
                  <a:pt x="3826" y="867"/>
                  <a:pt x="3781" y="937"/>
                  <a:pt x="3657" y="937"/>
                </a:cubicBezTo>
                <a:cubicBezTo>
                  <a:pt x="3504" y="937"/>
                  <a:pt x="3405" y="833"/>
                  <a:pt x="3405" y="634"/>
                </a:cubicBezTo>
                <a:cubicBezTo>
                  <a:pt x="3405" y="430"/>
                  <a:pt x="3529" y="305"/>
                  <a:pt x="3694" y="305"/>
                </a:cubicBezTo>
                <a:cubicBezTo>
                  <a:pt x="3785" y="305"/>
                  <a:pt x="3821" y="331"/>
                  <a:pt x="3821" y="331"/>
                </a:cubicBezTo>
                <a:cubicBezTo>
                  <a:pt x="3821" y="0"/>
                  <a:pt x="3821" y="0"/>
                  <a:pt x="3821" y="0"/>
                </a:cubicBezTo>
                <a:cubicBezTo>
                  <a:pt x="3989" y="0"/>
                  <a:pt x="3989" y="0"/>
                  <a:pt x="3989" y="0"/>
                </a:cubicBezTo>
                <a:cubicBezTo>
                  <a:pt x="3989" y="929"/>
                  <a:pt x="3989" y="929"/>
                  <a:pt x="3989" y="929"/>
                </a:cubicBezTo>
                <a:lnTo>
                  <a:pt x="3826" y="929"/>
                </a:lnTo>
                <a:close/>
                <a:moveTo>
                  <a:pt x="3821" y="403"/>
                </a:moveTo>
                <a:cubicBezTo>
                  <a:pt x="3821" y="403"/>
                  <a:pt x="3796" y="395"/>
                  <a:pt x="3756" y="395"/>
                </a:cubicBezTo>
                <a:cubicBezTo>
                  <a:pt x="3621" y="395"/>
                  <a:pt x="3579" y="492"/>
                  <a:pt x="3579" y="622"/>
                </a:cubicBezTo>
                <a:cubicBezTo>
                  <a:pt x="3579" y="748"/>
                  <a:pt x="3630" y="831"/>
                  <a:pt x="3735" y="831"/>
                </a:cubicBezTo>
                <a:cubicBezTo>
                  <a:pt x="3789" y="831"/>
                  <a:pt x="3821" y="813"/>
                  <a:pt x="3821" y="813"/>
                </a:cubicBezTo>
                <a:lnTo>
                  <a:pt x="3821" y="403"/>
                </a:lnTo>
                <a:close/>
                <a:moveTo>
                  <a:pt x="4313" y="939"/>
                </a:moveTo>
                <a:cubicBezTo>
                  <a:pt x="4171" y="939"/>
                  <a:pt x="4105" y="903"/>
                  <a:pt x="4105" y="903"/>
                </a:cubicBezTo>
                <a:cubicBezTo>
                  <a:pt x="4139" y="807"/>
                  <a:pt x="4139" y="807"/>
                  <a:pt x="4139" y="807"/>
                </a:cubicBezTo>
                <a:cubicBezTo>
                  <a:pt x="4139" y="807"/>
                  <a:pt x="4194" y="840"/>
                  <a:pt x="4295" y="840"/>
                </a:cubicBezTo>
                <a:cubicBezTo>
                  <a:pt x="4361" y="840"/>
                  <a:pt x="4397" y="817"/>
                  <a:pt x="4397" y="772"/>
                </a:cubicBezTo>
                <a:cubicBezTo>
                  <a:pt x="4397" y="736"/>
                  <a:pt x="4380" y="725"/>
                  <a:pt x="4339" y="702"/>
                </a:cubicBezTo>
                <a:cubicBezTo>
                  <a:pt x="4249" y="653"/>
                  <a:pt x="4249" y="653"/>
                  <a:pt x="4249" y="653"/>
                </a:cubicBezTo>
                <a:cubicBezTo>
                  <a:pt x="4169" y="609"/>
                  <a:pt x="4127" y="564"/>
                  <a:pt x="4127" y="478"/>
                </a:cubicBezTo>
                <a:cubicBezTo>
                  <a:pt x="4127" y="361"/>
                  <a:pt x="4211" y="303"/>
                  <a:pt x="4348" y="303"/>
                </a:cubicBezTo>
                <a:cubicBezTo>
                  <a:pt x="4469" y="303"/>
                  <a:pt x="4536" y="335"/>
                  <a:pt x="4536" y="335"/>
                </a:cubicBezTo>
                <a:cubicBezTo>
                  <a:pt x="4503" y="431"/>
                  <a:pt x="4503" y="431"/>
                  <a:pt x="4503" y="431"/>
                </a:cubicBezTo>
                <a:cubicBezTo>
                  <a:pt x="4503" y="431"/>
                  <a:pt x="4446" y="399"/>
                  <a:pt x="4369" y="399"/>
                </a:cubicBezTo>
                <a:cubicBezTo>
                  <a:pt x="4319" y="399"/>
                  <a:pt x="4275" y="412"/>
                  <a:pt x="4275" y="459"/>
                </a:cubicBezTo>
                <a:cubicBezTo>
                  <a:pt x="4275" y="497"/>
                  <a:pt x="4297" y="509"/>
                  <a:pt x="4347" y="534"/>
                </a:cubicBezTo>
                <a:cubicBezTo>
                  <a:pt x="4434" y="579"/>
                  <a:pt x="4434" y="579"/>
                  <a:pt x="4434" y="579"/>
                </a:cubicBezTo>
                <a:cubicBezTo>
                  <a:pt x="4509" y="617"/>
                  <a:pt x="4549" y="664"/>
                  <a:pt x="4549" y="747"/>
                </a:cubicBezTo>
                <a:cubicBezTo>
                  <a:pt x="4549" y="887"/>
                  <a:pt x="4440" y="939"/>
                  <a:pt x="4313" y="939"/>
                </a:cubicBezTo>
                <a:close/>
                <a:moveTo>
                  <a:pt x="4953" y="929"/>
                </a:moveTo>
                <a:cubicBezTo>
                  <a:pt x="4953" y="82"/>
                  <a:pt x="4953" y="82"/>
                  <a:pt x="4953" y="82"/>
                </a:cubicBezTo>
                <a:cubicBezTo>
                  <a:pt x="5124" y="82"/>
                  <a:pt x="5124" y="82"/>
                  <a:pt x="5124" y="82"/>
                </a:cubicBezTo>
                <a:cubicBezTo>
                  <a:pt x="5124" y="820"/>
                  <a:pt x="5124" y="820"/>
                  <a:pt x="5124" y="820"/>
                </a:cubicBezTo>
                <a:cubicBezTo>
                  <a:pt x="5421" y="820"/>
                  <a:pt x="5421" y="820"/>
                  <a:pt x="5421" y="820"/>
                </a:cubicBezTo>
                <a:cubicBezTo>
                  <a:pt x="5421" y="929"/>
                  <a:pt x="5421" y="929"/>
                  <a:pt x="5421" y="929"/>
                </a:cubicBezTo>
                <a:lnTo>
                  <a:pt x="4953" y="929"/>
                </a:lnTo>
                <a:close/>
                <a:moveTo>
                  <a:pt x="5605" y="227"/>
                </a:moveTo>
                <a:cubicBezTo>
                  <a:pt x="5547" y="227"/>
                  <a:pt x="5509" y="192"/>
                  <a:pt x="5509" y="141"/>
                </a:cubicBezTo>
                <a:cubicBezTo>
                  <a:pt x="5509" y="85"/>
                  <a:pt x="5547" y="51"/>
                  <a:pt x="5608" y="51"/>
                </a:cubicBezTo>
                <a:cubicBezTo>
                  <a:pt x="5666" y="51"/>
                  <a:pt x="5704" y="85"/>
                  <a:pt x="5704" y="137"/>
                </a:cubicBezTo>
                <a:cubicBezTo>
                  <a:pt x="5704" y="192"/>
                  <a:pt x="5666" y="227"/>
                  <a:pt x="5605" y="227"/>
                </a:cubicBezTo>
                <a:close/>
                <a:moveTo>
                  <a:pt x="5523" y="929"/>
                </a:moveTo>
                <a:cubicBezTo>
                  <a:pt x="5523" y="315"/>
                  <a:pt x="5523" y="315"/>
                  <a:pt x="5523" y="315"/>
                </a:cubicBezTo>
                <a:cubicBezTo>
                  <a:pt x="5691" y="315"/>
                  <a:pt x="5691" y="315"/>
                  <a:pt x="5691" y="315"/>
                </a:cubicBezTo>
                <a:cubicBezTo>
                  <a:pt x="5691" y="929"/>
                  <a:pt x="5691" y="929"/>
                  <a:pt x="5691" y="929"/>
                </a:cubicBezTo>
                <a:lnTo>
                  <a:pt x="5523" y="929"/>
                </a:lnTo>
                <a:close/>
                <a:moveTo>
                  <a:pt x="6217" y="112"/>
                </a:moveTo>
                <a:cubicBezTo>
                  <a:pt x="6217" y="112"/>
                  <a:pt x="6194" y="96"/>
                  <a:pt x="6154" y="96"/>
                </a:cubicBezTo>
                <a:cubicBezTo>
                  <a:pt x="6115" y="96"/>
                  <a:pt x="6094" y="111"/>
                  <a:pt x="6082" y="132"/>
                </a:cubicBezTo>
                <a:cubicBezTo>
                  <a:pt x="6071" y="151"/>
                  <a:pt x="6070" y="181"/>
                  <a:pt x="6070" y="227"/>
                </a:cubicBezTo>
                <a:cubicBezTo>
                  <a:pt x="6070" y="316"/>
                  <a:pt x="6070" y="316"/>
                  <a:pt x="6070" y="316"/>
                </a:cubicBezTo>
                <a:cubicBezTo>
                  <a:pt x="6196" y="316"/>
                  <a:pt x="6196" y="316"/>
                  <a:pt x="6196" y="316"/>
                </a:cubicBezTo>
                <a:cubicBezTo>
                  <a:pt x="6196" y="407"/>
                  <a:pt x="6196" y="407"/>
                  <a:pt x="6196" y="407"/>
                </a:cubicBezTo>
                <a:cubicBezTo>
                  <a:pt x="6070" y="407"/>
                  <a:pt x="6070" y="407"/>
                  <a:pt x="6070" y="407"/>
                </a:cubicBezTo>
                <a:cubicBezTo>
                  <a:pt x="6070" y="929"/>
                  <a:pt x="6070" y="929"/>
                  <a:pt x="6070" y="929"/>
                </a:cubicBezTo>
                <a:cubicBezTo>
                  <a:pt x="5905" y="929"/>
                  <a:pt x="5905" y="929"/>
                  <a:pt x="5905" y="929"/>
                </a:cubicBezTo>
                <a:cubicBezTo>
                  <a:pt x="5905" y="407"/>
                  <a:pt x="5905" y="407"/>
                  <a:pt x="5905" y="407"/>
                </a:cubicBezTo>
                <a:cubicBezTo>
                  <a:pt x="5828" y="407"/>
                  <a:pt x="5828" y="407"/>
                  <a:pt x="5828" y="407"/>
                </a:cubicBezTo>
                <a:cubicBezTo>
                  <a:pt x="5828" y="316"/>
                  <a:pt x="5828" y="316"/>
                  <a:pt x="5828" y="316"/>
                </a:cubicBezTo>
                <a:cubicBezTo>
                  <a:pt x="5905" y="316"/>
                  <a:pt x="5905" y="316"/>
                  <a:pt x="5905" y="316"/>
                </a:cubicBezTo>
                <a:cubicBezTo>
                  <a:pt x="5905" y="283"/>
                  <a:pt x="5905" y="283"/>
                  <a:pt x="5905" y="283"/>
                </a:cubicBezTo>
                <a:cubicBezTo>
                  <a:pt x="5905" y="249"/>
                  <a:pt x="5903" y="174"/>
                  <a:pt x="5917" y="131"/>
                </a:cubicBezTo>
                <a:cubicBezTo>
                  <a:pt x="5943" y="46"/>
                  <a:pt x="6005" y="0"/>
                  <a:pt x="6121" y="0"/>
                </a:cubicBezTo>
                <a:cubicBezTo>
                  <a:pt x="6203" y="0"/>
                  <a:pt x="6245" y="21"/>
                  <a:pt x="6245" y="21"/>
                </a:cubicBezTo>
                <a:lnTo>
                  <a:pt x="6217" y="112"/>
                </a:lnTo>
                <a:close/>
                <a:moveTo>
                  <a:pt x="6430" y="633"/>
                </a:moveTo>
                <a:cubicBezTo>
                  <a:pt x="6430" y="636"/>
                  <a:pt x="6430" y="645"/>
                  <a:pt x="6430" y="645"/>
                </a:cubicBezTo>
                <a:cubicBezTo>
                  <a:pt x="6430" y="765"/>
                  <a:pt x="6508" y="838"/>
                  <a:pt x="6627" y="838"/>
                </a:cubicBezTo>
                <a:cubicBezTo>
                  <a:pt x="6711" y="838"/>
                  <a:pt x="6758" y="810"/>
                  <a:pt x="6758" y="810"/>
                </a:cubicBezTo>
                <a:cubicBezTo>
                  <a:pt x="6790" y="903"/>
                  <a:pt x="6790" y="903"/>
                  <a:pt x="6790" y="903"/>
                </a:cubicBezTo>
                <a:cubicBezTo>
                  <a:pt x="6790" y="903"/>
                  <a:pt x="6723" y="939"/>
                  <a:pt x="6579" y="939"/>
                </a:cubicBezTo>
                <a:cubicBezTo>
                  <a:pt x="6411" y="939"/>
                  <a:pt x="6260" y="869"/>
                  <a:pt x="6260" y="623"/>
                </a:cubicBezTo>
                <a:cubicBezTo>
                  <a:pt x="6260" y="508"/>
                  <a:pt x="6303" y="303"/>
                  <a:pt x="6553" y="303"/>
                </a:cubicBezTo>
                <a:cubicBezTo>
                  <a:pt x="6674" y="303"/>
                  <a:pt x="6737" y="347"/>
                  <a:pt x="6776" y="414"/>
                </a:cubicBezTo>
                <a:cubicBezTo>
                  <a:pt x="6809" y="474"/>
                  <a:pt x="6813" y="556"/>
                  <a:pt x="6813" y="623"/>
                </a:cubicBezTo>
                <a:cubicBezTo>
                  <a:pt x="6813" y="624"/>
                  <a:pt x="6813" y="630"/>
                  <a:pt x="6813" y="633"/>
                </a:cubicBezTo>
                <a:lnTo>
                  <a:pt x="6430" y="633"/>
                </a:lnTo>
                <a:close/>
                <a:moveTo>
                  <a:pt x="6646" y="521"/>
                </a:moveTo>
                <a:cubicBezTo>
                  <a:pt x="6646" y="430"/>
                  <a:pt x="6613" y="384"/>
                  <a:pt x="6541" y="384"/>
                </a:cubicBezTo>
                <a:cubicBezTo>
                  <a:pt x="6481" y="384"/>
                  <a:pt x="6452" y="420"/>
                  <a:pt x="6439" y="475"/>
                </a:cubicBezTo>
                <a:cubicBezTo>
                  <a:pt x="6431" y="505"/>
                  <a:pt x="6431" y="537"/>
                  <a:pt x="6431" y="547"/>
                </a:cubicBezTo>
                <a:cubicBezTo>
                  <a:pt x="6646" y="547"/>
                  <a:pt x="6646" y="547"/>
                  <a:pt x="6646" y="547"/>
                </a:cubicBezTo>
                <a:lnTo>
                  <a:pt x="6646" y="521"/>
                </a:lnTo>
                <a:close/>
                <a:moveTo>
                  <a:pt x="7101" y="939"/>
                </a:moveTo>
                <a:cubicBezTo>
                  <a:pt x="6959" y="939"/>
                  <a:pt x="6893" y="903"/>
                  <a:pt x="6893" y="903"/>
                </a:cubicBezTo>
                <a:cubicBezTo>
                  <a:pt x="6927" y="807"/>
                  <a:pt x="6927" y="807"/>
                  <a:pt x="6927" y="807"/>
                </a:cubicBezTo>
                <a:cubicBezTo>
                  <a:pt x="6927" y="807"/>
                  <a:pt x="6982" y="840"/>
                  <a:pt x="7083" y="840"/>
                </a:cubicBezTo>
                <a:cubicBezTo>
                  <a:pt x="7149" y="840"/>
                  <a:pt x="7185" y="817"/>
                  <a:pt x="7185" y="772"/>
                </a:cubicBezTo>
                <a:cubicBezTo>
                  <a:pt x="7185" y="736"/>
                  <a:pt x="7168" y="725"/>
                  <a:pt x="7127" y="702"/>
                </a:cubicBezTo>
                <a:cubicBezTo>
                  <a:pt x="7037" y="653"/>
                  <a:pt x="7037" y="653"/>
                  <a:pt x="7037" y="653"/>
                </a:cubicBezTo>
                <a:cubicBezTo>
                  <a:pt x="6957" y="609"/>
                  <a:pt x="6915" y="564"/>
                  <a:pt x="6915" y="478"/>
                </a:cubicBezTo>
                <a:cubicBezTo>
                  <a:pt x="6915" y="361"/>
                  <a:pt x="6999" y="303"/>
                  <a:pt x="7136" y="303"/>
                </a:cubicBezTo>
                <a:cubicBezTo>
                  <a:pt x="7257" y="303"/>
                  <a:pt x="7324" y="335"/>
                  <a:pt x="7324" y="335"/>
                </a:cubicBezTo>
                <a:cubicBezTo>
                  <a:pt x="7291" y="431"/>
                  <a:pt x="7291" y="431"/>
                  <a:pt x="7291" y="431"/>
                </a:cubicBezTo>
                <a:cubicBezTo>
                  <a:pt x="7291" y="431"/>
                  <a:pt x="7234" y="399"/>
                  <a:pt x="7157" y="399"/>
                </a:cubicBezTo>
                <a:cubicBezTo>
                  <a:pt x="7107" y="399"/>
                  <a:pt x="7063" y="412"/>
                  <a:pt x="7063" y="459"/>
                </a:cubicBezTo>
                <a:cubicBezTo>
                  <a:pt x="7063" y="497"/>
                  <a:pt x="7085" y="509"/>
                  <a:pt x="7135" y="534"/>
                </a:cubicBezTo>
                <a:cubicBezTo>
                  <a:pt x="7222" y="579"/>
                  <a:pt x="7222" y="579"/>
                  <a:pt x="7222" y="579"/>
                </a:cubicBezTo>
                <a:cubicBezTo>
                  <a:pt x="7297" y="617"/>
                  <a:pt x="7337" y="664"/>
                  <a:pt x="7337" y="747"/>
                </a:cubicBezTo>
                <a:cubicBezTo>
                  <a:pt x="7337" y="887"/>
                  <a:pt x="7228" y="939"/>
                  <a:pt x="7101" y="939"/>
                </a:cubicBezTo>
                <a:close/>
                <a:moveTo>
                  <a:pt x="7890" y="431"/>
                </a:moveTo>
                <a:cubicBezTo>
                  <a:pt x="7890" y="431"/>
                  <a:pt x="7850" y="402"/>
                  <a:pt x="7780" y="402"/>
                </a:cubicBezTo>
                <a:cubicBezTo>
                  <a:pt x="7656" y="402"/>
                  <a:pt x="7604" y="475"/>
                  <a:pt x="7604" y="619"/>
                </a:cubicBezTo>
                <a:cubicBezTo>
                  <a:pt x="7604" y="718"/>
                  <a:pt x="7639" y="838"/>
                  <a:pt x="7778" y="838"/>
                </a:cubicBezTo>
                <a:cubicBezTo>
                  <a:pt x="7829" y="838"/>
                  <a:pt x="7871" y="821"/>
                  <a:pt x="7891" y="810"/>
                </a:cubicBezTo>
                <a:cubicBezTo>
                  <a:pt x="7922" y="903"/>
                  <a:pt x="7922" y="903"/>
                  <a:pt x="7922" y="903"/>
                </a:cubicBezTo>
                <a:cubicBezTo>
                  <a:pt x="7922" y="903"/>
                  <a:pt x="7864" y="939"/>
                  <a:pt x="7732" y="939"/>
                </a:cubicBezTo>
                <a:cubicBezTo>
                  <a:pt x="7529" y="939"/>
                  <a:pt x="7432" y="809"/>
                  <a:pt x="7432" y="634"/>
                </a:cubicBezTo>
                <a:cubicBezTo>
                  <a:pt x="7432" y="561"/>
                  <a:pt x="7448" y="491"/>
                  <a:pt x="7484" y="435"/>
                </a:cubicBezTo>
                <a:cubicBezTo>
                  <a:pt x="7534" y="358"/>
                  <a:pt x="7620" y="303"/>
                  <a:pt x="7758" y="303"/>
                </a:cubicBezTo>
                <a:cubicBezTo>
                  <a:pt x="7860" y="303"/>
                  <a:pt x="7924" y="335"/>
                  <a:pt x="7924" y="335"/>
                </a:cubicBezTo>
                <a:lnTo>
                  <a:pt x="7890" y="431"/>
                </a:lnTo>
                <a:close/>
                <a:moveTo>
                  <a:pt x="8114" y="227"/>
                </a:moveTo>
                <a:cubicBezTo>
                  <a:pt x="8056" y="227"/>
                  <a:pt x="8017" y="192"/>
                  <a:pt x="8017" y="141"/>
                </a:cubicBezTo>
                <a:cubicBezTo>
                  <a:pt x="8017" y="85"/>
                  <a:pt x="8056" y="51"/>
                  <a:pt x="8117" y="51"/>
                </a:cubicBezTo>
                <a:cubicBezTo>
                  <a:pt x="8175" y="51"/>
                  <a:pt x="8213" y="85"/>
                  <a:pt x="8213" y="137"/>
                </a:cubicBezTo>
                <a:cubicBezTo>
                  <a:pt x="8213" y="192"/>
                  <a:pt x="8175" y="227"/>
                  <a:pt x="8114" y="227"/>
                </a:cubicBezTo>
                <a:close/>
                <a:moveTo>
                  <a:pt x="8032" y="929"/>
                </a:moveTo>
                <a:cubicBezTo>
                  <a:pt x="8032" y="315"/>
                  <a:pt x="8032" y="315"/>
                  <a:pt x="8032" y="315"/>
                </a:cubicBezTo>
                <a:cubicBezTo>
                  <a:pt x="8200" y="315"/>
                  <a:pt x="8200" y="315"/>
                  <a:pt x="8200" y="315"/>
                </a:cubicBezTo>
                <a:cubicBezTo>
                  <a:pt x="8200" y="929"/>
                  <a:pt x="8200" y="929"/>
                  <a:pt x="8200" y="929"/>
                </a:cubicBezTo>
                <a:lnTo>
                  <a:pt x="8032" y="929"/>
                </a:lnTo>
                <a:close/>
                <a:moveTo>
                  <a:pt x="8502" y="633"/>
                </a:moveTo>
                <a:cubicBezTo>
                  <a:pt x="8502" y="636"/>
                  <a:pt x="8502" y="645"/>
                  <a:pt x="8502" y="645"/>
                </a:cubicBezTo>
                <a:cubicBezTo>
                  <a:pt x="8502" y="765"/>
                  <a:pt x="8580" y="838"/>
                  <a:pt x="8699" y="838"/>
                </a:cubicBezTo>
                <a:cubicBezTo>
                  <a:pt x="8783" y="838"/>
                  <a:pt x="8830" y="810"/>
                  <a:pt x="8830" y="810"/>
                </a:cubicBezTo>
                <a:cubicBezTo>
                  <a:pt x="8862" y="903"/>
                  <a:pt x="8862" y="903"/>
                  <a:pt x="8862" y="903"/>
                </a:cubicBezTo>
                <a:cubicBezTo>
                  <a:pt x="8862" y="903"/>
                  <a:pt x="8795" y="939"/>
                  <a:pt x="8651" y="939"/>
                </a:cubicBezTo>
                <a:cubicBezTo>
                  <a:pt x="8483" y="939"/>
                  <a:pt x="8332" y="869"/>
                  <a:pt x="8332" y="623"/>
                </a:cubicBezTo>
                <a:cubicBezTo>
                  <a:pt x="8332" y="508"/>
                  <a:pt x="8375" y="303"/>
                  <a:pt x="8625" y="303"/>
                </a:cubicBezTo>
                <a:cubicBezTo>
                  <a:pt x="8746" y="303"/>
                  <a:pt x="8809" y="347"/>
                  <a:pt x="8848" y="414"/>
                </a:cubicBezTo>
                <a:cubicBezTo>
                  <a:pt x="8881" y="474"/>
                  <a:pt x="8885" y="556"/>
                  <a:pt x="8885" y="623"/>
                </a:cubicBezTo>
                <a:cubicBezTo>
                  <a:pt x="8885" y="624"/>
                  <a:pt x="8885" y="630"/>
                  <a:pt x="8885" y="633"/>
                </a:cubicBezTo>
                <a:lnTo>
                  <a:pt x="8502" y="633"/>
                </a:lnTo>
                <a:close/>
                <a:moveTo>
                  <a:pt x="8718" y="521"/>
                </a:moveTo>
                <a:cubicBezTo>
                  <a:pt x="8718" y="430"/>
                  <a:pt x="8685" y="384"/>
                  <a:pt x="8613" y="384"/>
                </a:cubicBezTo>
                <a:cubicBezTo>
                  <a:pt x="8553" y="384"/>
                  <a:pt x="8524" y="420"/>
                  <a:pt x="8511" y="475"/>
                </a:cubicBezTo>
                <a:cubicBezTo>
                  <a:pt x="8503" y="505"/>
                  <a:pt x="8503" y="537"/>
                  <a:pt x="8503" y="547"/>
                </a:cubicBezTo>
                <a:cubicBezTo>
                  <a:pt x="8718" y="547"/>
                  <a:pt x="8718" y="547"/>
                  <a:pt x="8718" y="547"/>
                </a:cubicBezTo>
                <a:lnTo>
                  <a:pt x="8718" y="521"/>
                </a:lnTo>
                <a:close/>
                <a:moveTo>
                  <a:pt x="9398" y="929"/>
                </a:moveTo>
                <a:cubicBezTo>
                  <a:pt x="9398" y="577"/>
                  <a:pt x="9398" y="577"/>
                  <a:pt x="9398" y="577"/>
                </a:cubicBezTo>
                <a:cubicBezTo>
                  <a:pt x="9398" y="546"/>
                  <a:pt x="9398" y="514"/>
                  <a:pt x="9394" y="491"/>
                </a:cubicBezTo>
                <a:cubicBezTo>
                  <a:pt x="9382" y="433"/>
                  <a:pt x="9341" y="409"/>
                  <a:pt x="9278" y="409"/>
                </a:cubicBezTo>
                <a:cubicBezTo>
                  <a:pt x="9224" y="409"/>
                  <a:pt x="9186" y="430"/>
                  <a:pt x="9186" y="430"/>
                </a:cubicBezTo>
                <a:cubicBezTo>
                  <a:pt x="9186" y="929"/>
                  <a:pt x="9186" y="929"/>
                  <a:pt x="9186" y="929"/>
                </a:cubicBezTo>
                <a:cubicBezTo>
                  <a:pt x="9018" y="929"/>
                  <a:pt x="9018" y="929"/>
                  <a:pt x="9018" y="929"/>
                </a:cubicBezTo>
                <a:cubicBezTo>
                  <a:pt x="9018" y="315"/>
                  <a:pt x="9018" y="315"/>
                  <a:pt x="9018" y="315"/>
                </a:cubicBezTo>
                <a:cubicBezTo>
                  <a:pt x="9181" y="315"/>
                  <a:pt x="9181" y="315"/>
                  <a:pt x="9181" y="315"/>
                </a:cubicBezTo>
                <a:cubicBezTo>
                  <a:pt x="9181" y="377"/>
                  <a:pt x="9181" y="377"/>
                  <a:pt x="9181" y="377"/>
                </a:cubicBezTo>
                <a:cubicBezTo>
                  <a:pt x="9181" y="377"/>
                  <a:pt x="9234" y="301"/>
                  <a:pt x="9365" y="301"/>
                </a:cubicBezTo>
                <a:cubicBezTo>
                  <a:pt x="9493" y="301"/>
                  <a:pt x="9544" y="376"/>
                  <a:pt x="9558" y="438"/>
                </a:cubicBezTo>
                <a:cubicBezTo>
                  <a:pt x="9568" y="481"/>
                  <a:pt x="9568" y="531"/>
                  <a:pt x="9568" y="558"/>
                </a:cubicBezTo>
                <a:cubicBezTo>
                  <a:pt x="9568" y="929"/>
                  <a:pt x="9568" y="929"/>
                  <a:pt x="9568" y="929"/>
                </a:cubicBezTo>
                <a:lnTo>
                  <a:pt x="9398" y="929"/>
                </a:lnTo>
                <a:close/>
                <a:moveTo>
                  <a:pt x="10157" y="431"/>
                </a:moveTo>
                <a:cubicBezTo>
                  <a:pt x="10157" y="431"/>
                  <a:pt x="10117" y="402"/>
                  <a:pt x="10046" y="402"/>
                </a:cubicBezTo>
                <a:cubicBezTo>
                  <a:pt x="9923" y="402"/>
                  <a:pt x="9871" y="475"/>
                  <a:pt x="9871" y="619"/>
                </a:cubicBezTo>
                <a:cubicBezTo>
                  <a:pt x="9871" y="718"/>
                  <a:pt x="9906" y="838"/>
                  <a:pt x="10045" y="838"/>
                </a:cubicBezTo>
                <a:cubicBezTo>
                  <a:pt x="10096" y="838"/>
                  <a:pt x="10138" y="821"/>
                  <a:pt x="10158" y="810"/>
                </a:cubicBezTo>
                <a:cubicBezTo>
                  <a:pt x="10189" y="903"/>
                  <a:pt x="10189" y="903"/>
                  <a:pt x="10189" y="903"/>
                </a:cubicBezTo>
                <a:cubicBezTo>
                  <a:pt x="10189" y="903"/>
                  <a:pt x="10130" y="939"/>
                  <a:pt x="9998" y="939"/>
                </a:cubicBezTo>
                <a:cubicBezTo>
                  <a:pt x="9796" y="939"/>
                  <a:pt x="9698" y="809"/>
                  <a:pt x="9698" y="634"/>
                </a:cubicBezTo>
                <a:cubicBezTo>
                  <a:pt x="9698" y="561"/>
                  <a:pt x="9715" y="491"/>
                  <a:pt x="9751" y="435"/>
                </a:cubicBezTo>
                <a:cubicBezTo>
                  <a:pt x="9800" y="358"/>
                  <a:pt x="9887" y="303"/>
                  <a:pt x="10025" y="303"/>
                </a:cubicBezTo>
                <a:cubicBezTo>
                  <a:pt x="10127" y="303"/>
                  <a:pt x="10190" y="335"/>
                  <a:pt x="10190" y="335"/>
                </a:cubicBezTo>
                <a:lnTo>
                  <a:pt x="10157" y="431"/>
                </a:lnTo>
                <a:close/>
                <a:moveTo>
                  <a:pt x="10421" y="633"/>
                </a:moveTo>
                <a:cubicBezTo>
                  <a:pt x="10421" y="636"/>
                  <a:pt x="10421" y="645"/>
                  <a:pt x="10421" y="645"/>
                </a:cubicBezTo>
                <a:cubicBezTo>
                  <a:pt x="10421" y="765"/>
                  <a:pt x="10499" y="838"/>
                  <a:pt x="10618" y="838"/>
                </a:cubicBezTo>
                <a:cubicBezTo>
                  <a:pt x="10702" y="838"/>
                  <a:pt x="10748" y="810"/>
                  <a:pt x="10748" y="810"/>
                </a:cubicBezTo>
                <a:cubicBezTo>
                  <a:pt x="10781" y="903"/>
                  <a:pt x="10781" y="903"/>
                  <a:pt x="10781" y="903"/>
                </a:cubicBezTo>
                <a:cubicBezTo>
                  <a:pt x="10781" y="903"/>
                  <a:pt x="10714" y="939"/>
                  <a:pt x="10570" y="939"/>
                </a:cubicBezTo>
                <a:cubicBezTo>
                  <a:pt x="10402" y="939"/>
                  <a:pt x="10250" y="869"/>
                  <a:pt x="10250" y="623"/>
                </a:cubicBezTo>
                <a:cubicBezTo>
                  <a:pt x="10250" y="508"/>
                  <a:pt x="10294" y="303"/>
                  <a:pt x="10543" y="303"/>
                </a:cubicBezTo>
                <a:cubicBezTo>
                  <a:pt x="10664" y="303"/>
                  <a:pt x="10728" y="347"/>
                  <a:pt x="10766" y="414"/>
                </a:cubicBezTo>
                <a:cubicBezTo>
                  <a:pt x="10800" y="474"/>
                  <a:pt x="10804" y="556"/>
                  <a:pt x="10804" y="623"/>
                </a:cubicBezTo>
                <a:cubicBezTo>
                  <a:pt x="10804" y="624"/>
                  <a:pt x="10804" y="630"/>
                  <a:pt x="10804" y="633"/>
                </a:cubicBezTo>
                <a:lnTo>
                  <a:pt x="10421" y="633"/>
                </a:lnTo>
                <a:close/>
                <a:moveTo>
                  <a:pt x="10637" y="521"/>
                </a:moveTo>
                <a:cubicBezTo>
                  <a:pt x="10637" y="430"/>
                  <a:pt x="10603" y="384"/>
                  <a:pt x="10531" y="384"/>
                </a:cubicBezTo>
                <a:cubicBezTo>
                  <a:pt x="10471" y="384"/>
                  <a:pt x="10442" y="420"/>
                  <a:pt x="10429" y="475"/>
                </a:cubicBezTo>
                <a:cubicBezTo>
                  <a:pt x="10422" y="505"/>
                  <a:pt x="10422" y="537"/>
                  <a:pt x="10422" y="547"/>
                </a:cubicBezTo>
                <a:cubicBezTo>
                  <a:pt x="10637" y="547"/>
                  <a:pt x="10637" y="547"/>
                  <a:pt x="10637" y="547"/>
                </a:cubicBezTo>
                <a:lnTo>
                  <a:pt x="10637" y="521"/>
                </a:lnTo>
                <a:close/>
                <a:moveTo>
                  <a:pt x="11092" y="939"/>
                </a:moveTo>
                <a:cubicBezTo>
                  <a:pt x="10950" y="939"/>
                  <a:pt x="10884" y="903"/>
                  <a:pt x="10884" y="903"/>
                </a:cubicBezTo>
                <a:cubicBezTo>
                  <a:pt x="10918" y="807"/>
                  <a:pt x="10918" y="807"/>
                  <a:pt x="10918" y="807"/>
                </a:cubicBezTo>
                <a:cubicBezTo>
                  <a:pt x="10918" y="807"/>
                  <a:pt x="10973" y="840"/>
                  <a:pt x="11074" y="840"/>
                </a:cubicBezTo>
                <a:cubicBezTo>
                  <a:pt x="11140" y="840"/>
                  <a:pt x="11176" y="817"/>
                  <a:pt x="11176" y="772"/>
                </a:cubicBezTo>
                <a:cubicBezTo>
                  <a:pt x="11176" y="736"/>
                  <a:pt x="11159" y="725"/>
                  <a:pt x="11118" y="702"/>
                </a:cubicBezTo>
                <a:cubicBezTo>
                  <a:pt x="11028" y="653"/>
                  <a:pt x="11028" y="653"/>
                  <a:pt x="11028" y="653"/>
                </a:cubicBezTo>
                <a:cubicBezTo>
                  <a:pt x="10948" y="609"/>
                  <a:pt x="10906" y="564"/>
                  <a:pt x="10906" y="478"/>
                </a:cubicBezTo>
                <a:cubicBezTo>
                  <a:pt x="10906" y="361"/>
                  <a:pt x="10990" y="303"/>
                  <a:pt x="11126" y="303"/>
                </a:cubicBezTo>
                <a:cubicBezTo>
                  <a:pt x="11248" y="303"/>
                  <a:pt x="11315" y="335"/>
                  <a:pt x="11315" y="335"/>
                </a:cubicBezTo>
                <a:cubicBezTo>
                  <a:pt x="11281" y="431"/>
                  <a:pt x="11281" y="431"/>
                  <a:pt x="11281" y="431"/>
                </a:cubicBezTo>
                <a:cubicBezTo>
                  <a:pt x="11281" y="431"/>
                  <a:pt x="11225" y="399"/>
                  <a:pt x="11148" y="399"/>
                </a:cubicBezTo>
                <a:cubicBezTo>
                  <a:pt x="11098" y="399"/>
                  <a:pt x="11053" y="412"/>
                  <a:pt x="11053" y="459"/>
                </a:cubicBezTo>
                <a:cubicBezTo>
                  <a:pt x="11053" y="497"/>
                  <a:pt x="11076" y="509"/>
                  <a:pt x="11125" y="534"/>
                </a:cubicBezTo>
                <a:cubicBezTo>
                  <a:pt x="11213" y="579"/>
                  <a:pt x="11213" y="579"/>
                  <a:pt x="11213" y="579"/>
                </a:cubicBezTo>
                <a:cubicBezTo>
                  <a:pt x="11287" y="617"/>
                  <a:pt x="11328" y="664"/>
                  <a:pt x="11328" y="747"/>
                </a:cubicBezTo>
                <a:cubicBezTo>
                  <a:pt x="11328" y="887"/>
                  <a:pt x="11219" y="939"/>
                  <a:pt x="11092" y="9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auto">
              <a:spcBef>
                <a:spcPts val="0"/>
              </a:spcBef>
              <a:spcAft>
                <a:spcPts val="0"/>
              </a:spcAft>
            </a:pPr>
            <a:endParaRPr lang="en-US" sz="2400">
              <a:solidFill>
                <a:srgbClr val="000000"/>
              </a:solidFill>
              <a:latin typeface="Arial"/>
            </a:endParaRPr>
          </a:p>
        </p:txBody>
      </p:sp>
    </p:spTree>
    <p:extLst>
      <p:ext uri="{BB962C8B-B14F-4D97-AF65-F5344CB8AC3E}">
        <p14:creationId xmlns:p14="http://schemas.microsoft.com/office/powerpoint/2010/main" val="3023508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609585"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30712" indent="-230712" algn="l" defTabSz="609585" rtl="0" eaLnBrk="1" latinLnBrk="0" hangingPunct="1">
        <a:lnSpc>
          <a:spcPct val="95000"/>
        </a:lnSpc>
        <a:spcBef>
          <a:spcPts val="800"/>
        </a:spcBef>
        <a:buClr>
          <a:schemeClr val="accent1"/>
        </a:buClr>
        <a:buSzPct val="110000"/>
        <a:buFont typeface="Wingdings" charset="2"/>
        <a:buChar char="§"/>
        <a:defRPr sz="2133" kern="1200">
          <a:solidFill>
            <a:schemeClr val="tx1"/>
          </a:solidFill>
          <a:latin typeface="+mn-lt"/>
          <a:ea typeface="+mn-ea"/>
          <a:cs typeface="+mn-cs"/>
        </a:defRPr>
      </a:lvl1pPr>
      <a:lvl2pPr marL="452955" indent="-222245" algn="l" defTabSz="609585" rtl="0" eaLnBrk="1" latinLnBrk="0" hangingPunct="1">
        <a:lnSpc>
          <a:spcPct val="95000"/>
        </a:lnSpc>
        <a:spcBef>
          <a:spcPts val="800"/>
        </a:spcBef>
        <a:buClr>
          <a:schemeClr val="accent1"/>
        </a:buClr>
        <a:buFont typeface="Arial"/>
        <a:buChar char="–"/>
        <a:defRPr sz="2000" kern="1200">
          <a:solidFill>
            <a:schemeClr val="tx1"/>
          </a:solidFill>
          <a:latin typeface="+mn-lt"/>
          <a:ea typeface="+mn-ea"/>
          <a:cs typeface="+mn-cs"/>
        </a:defRPr>
      </a:lvl2pPr>
      <a:lvl3pPr marL="683667" indent="-230712" algn="l" defTabSz="609585" rtl="0" eaLnBrk="1" latinLnBrk="0" hangingPunct="1">
        <a:lnSpc>
          <a:spcPct val="95000"/>
        </a:lnSpc>
        <a:spcBef>
          <a:spcPts val="800"/>
        </a:spcBef>
        <a:buClr>
          <a:schemeClr val="accent1"/>
        </a:buClr>
        <a:buSzPct val="110000"/>
        <a:buFont typeface="Wingdings" charset="2"/>
        <a:buChar char="§"/>
        <a:defRPr sz="2000" kern="1200">
          <a:solidFill>
            <a:schemeClr val="tx1"/>
          </a:solidFill>
          <a:latin typeface="+mn-lt"/>
          <a:ea typeface="+mn-ea"/>
          <a:cs typeface="+mn-cs"/>
        </a:defRPr>
      </a:lvl3pPr>
      <a:lvl4pPr marL="914377" indent="-230712" algn="l" defTabSz="609585" rtl="0" eaLnBrk="1" latinLnBrk="0" hangingPunct="1">
        <a:lnSpc>
          <a:spcPct val="95000"/>
        </a:lnSpc>
        <a:spcBef>
          <a:spcPts val="800"/>
        </a:spcBef>
        <a:buClr>
          <a:schemeClr val="accent1"/>
        </a:buClr>
        <a:buFont typeface="Arial"/>
        <a:buChar char="–"/>
        <a:defRPr sz="2000" kern="1200">
          <a:solidFill>
            <a:schemeClr val="tx1"/>
          </a:solidFill>
          <a:latin typeface="+mn-lt"/>
          <a:ea typeface="+mn-ea"/>
          <a:cs typeface="+mn-cs"/>
        </a:defRPr>
      </a:lvl4pPr>
      <a:lvl5pPr marL="1145089" indent="-230712" algn="l" defTabSz="609585" rtl="0" eaLnBrk="1" latinLnBrk="0" hangingPunct="1">
        <a:lnSpc>
          <a:spcPct val="95000"/>
        </a:lnSpc>
        <a:spcBef>
          <a:spcPts val="800"/>
        </a:spcBef>
        <a:buClr>
          <a:schemeClr val="accent1"/>
        </a:buClr>
        <a:buSzPct val="110000"/>
        <a:buFont typeface="Wingdings" charset="2"/>
        <a:buChar char="§"/>
        <a:defRPr sz="20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FBAD92-6AD7-44A9-A9B4-CF14B2ED7555}"/>
              </a:ext>
            </a:extLst>
          </p:cNvPr>
          <p:cNvSpPr>
            <a:spLocks noGrp="1"/>
          </p:cNvSpPr>
          <p:nvPr>
            <p:ph type="ctrTitle"/>
          </p:nvPr>
        </p:nvSpPr>
        <p:spPr/>
        <p:txBody>
          <a:bodyPr/>
          <a:lstStyle/>
          <a:p>
            <a:r>
              <a:rPr lang="en-US" dirty="0"/>
              <a:t>Leankit versus</a:t>
            </a:r>
          </a:p>
        </p:txBody>
      </p:sp>
      <p:sp>
        <p:nvSpPr>
          <p:cNvPr id="6" name="Subtitle 5">
            <a:extLst>
              <a:ext uri="{FF2B5EF4-FFF2-40B4-BE49-F238E27FC236}">
                <a16:creationId xmlns:a16="http://schemas.microsoft.com/office/drawing/2014/main" id="{9A66C79C-48ED-4410-94B8-048C338F9548}"/>
              </a:ext>
            </a:extLst>
          </p:cNvPr>
          <p:cNvSpPr>
            <a:spLocks noGrp="1"/>
          </p:cNvSpPr>
          <p:nvPr>
            <p:ph type="subTitle" idx="1"/>
          </p:nvPr>
        </p:nvSpPr>
        <p:spPr/>
        <p:txBody>
          <a:bodyPr/>
          <a:lstStyle/>
          <a:p>
            <a:r>
              <a:rPr lang="en-US" dirty="0"/>
              <a:t>Jordan Nguyen;</a:t>
            </a:r>
          </a:p>
          <a:p>
            <a:r>
              <a:rPr lang="en-US" dirty="0"/>
              <a:t>Receiving Inspection Technologist</a:t>
            </a:r>
          </a:p>
          <a:p>
            <a:endParaRPr lang="en-US" dirty="0"/>
          </a:p>
        </p:txBody>
      </p:sp>
      <p:sp>
        <p:nvSpPr>
          <p:cNvPr id="4" name="Slide Number Placeholder 3">
            <a:extLst>
              <a:ext uri="{FF2B5EF4-FFF2-40B4-BE49-F238E27FC236}">
                <a16:creationId xmlns:a16="http://schemas.microsoft.com/office/drawing/2014/main" id="{17B5F9D6-9F5F-4A9B-8692-6D7271E79116}"/>
              </a:ext>
            </a:extLst>
          </p:cNvPr>
          <p:cNvSpPr>
            <a:spLocks noGrp="1"/>
          </p:cNvSpPr>
          <p:nvPr>
            <p:ph type="sldNum" sz="quarter" idx="4294967295"/>
          </p:nvPr>
        </p:nvSpPr>
        <p:spPr>
          <a:xfrm>
            <a:off x="11704638" y="6565900"/>
            <a:ext cx="487362" cy="292100"/>
          </a:xfrm>
        </p:spPr>
        <p:txBody>
          <a:bodyPr/>
          <a:lstStyle/>
          <a:p>
            <a:fld id="{CDBA9528-BCFE-1E43-A37D-912FF3C527A6}" type="slidenum">
              <a:rPr lang="en-US" smtClean="0">
                <a:solidFill>
                  <a:srgbClr val="505759"/>
                </a:solidFill>
              </a:rPr>
              <a:pPr/>
              <a:t>1</a:t>
            </a:fld>
            <a:endParaRPr lang="en-US">
              <a:solidFill>
                <a:srgbClr val="505759"/>
              </a:solidFill>
            </a:endParaRPr>
          </a:p>
        </p:txBody>
      </p:sp>
    </p:spTree>
    <p:extLst>
      <p:ext uri="{BB962C8B-B14F-4D97-AF65-F5344CB8AC3E}">
        <p14:creationId xmlns:p14="http://schemas.microsoft.com/office/powerpoint/2010/main" val="126285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51D831-E3E2-49F6-88AD-8C6BBB0E623B}"/>
              </a:ext>
            </a:extLst>
          </p:cNvPr>
          <p:cNvSpPr>
            <a:spLocks noGrp="1"/>
          </p:cNvSpPr>
          <p:nvPr>
            <p:ph type="title"/>
          </p:nvPr>
        </p:nvSpPr>
        <p:spPr/>
        <p:txBody>
          <a:bodyPr/>
          <a:lstStyle/>
          <a:p>
            <a:r>
              <a:rPr lang="en-US" dirty="0"/>
              <a:t>Edwards LifeScience</a:t>
            </a:r>
          </a:p>
        </p:txBody>
      </p:sp>
      <p:pic>
        <p:nvPicPr>
          <p:cNvPr id="7" name="Content Placeholder 6">
            <a:extLst>
              <a:ext uri="{FF2B5EF4-FFF2-40B4-BE49-F238E27FC236}">
                <a16:creationId xmlns:a16="http://schemas.microsoft.com/office/drawing/2014/main" id="{EB1BFB27-CF93-4CB3-957D-F9DC882D4636}"/>
              </a:ext>
            </a:extLst>
          </p:cNvPr>
          <p:cNvPicPr>
            <a:picLocks noGrp="1" noChangeAspect="1"/>
          </p:cNvPicPr>
          <p:nvPr>
            <p:ph sz="half" idx="1"/>
          </p:nvPr>
        </p:nvPicPr>
        <p:blipFill>
          <a:blip r:embed="rId2"/>
          <a:stretch>
            <a:fillRect/>
          </a:stretch>
        </p:blipFill>
        <p:spPr>
          <a:xfrm>
            <a:off x="731520" y="1598031"/>
            <a:ext cx="4070773" cy="4554798"/>
          </a:xfrm>
          <a:prstGeom prst="rect">
            <a:avLst/>
          </a:prstGeom>
        </p:spPr>
      </p:pic>
      <p:pic>
        <p:nvPicPr>
          <p:cNvPr id="8" name="Content Placeholder 7">
            <a:extLst>
              <a:ext uri="{FF2B5EF4-FFF2-40B4-BE49-F238E27FC236}">
                <a16:creationId xmlns:a16="http://schemas.microsoft.com/office/drawing/2014/main" id="{7E7247F7-81C4-413D-85F5-364E7FFB5B92}"/>
              </a:ext>
            </a:extLst>
          </p:cNvPr>
          <p:cNvPicPr>
            <a:picLocks noGrp="1" noChangeAspect="1"/>
          </p:cNvPicPr>
          <p:nvPr>
            <p:ph sz="half" idx="2"/>
          </p:nvPr>
        </p:nvPicPr>
        <p:blipFill>
          <a:blip r:embed="rId3"/>
          <a:stretch>
            <a:fillRect/>
          </a:stretch>
        </p:blipFill>
        <p:spPr>
          <a:xfrm>
            <a:off x="6593778" y="2298963"/>
            <a:ext cx="4115497" cy="2869089"/>
          </a:xfrm>
          <a:prstGeom prst="rect">
            <a:avLst/>
          </a:prstGeom>
        </p:spPr>
      </p:pic>
    </p:spTree>
    <p:extLst>
      <p:ext uri="{BB962C8B-B14F-4D97-AF65-F5344CB8AC3E}">
        <p14:creationId xmlns:p14="http://schemas.microsoft.com/office/powerpoint/2010/main" val="383669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54EE73-35F8-482D-9A07-B689FEAA668F}"/>
              </a:ext>
            </a:extLst>
          </p:cNvPr>
          <p:cNvSpPr>
            <a:spLocks noGrp="1"/>
          </p:cNvSpPr>
          <p:nvPr>
            <p:ph type="sldNum" sz="quarter" idx="12"/>
          </p:nvPr>
        </p:nvSpPr>
        <p:spPr>
          <a:xfrm>
            <a:off x="10972265" y="6565392"/>
            <a:ext cx="488215" cy="292608"/>
          </a:xfrm>
        </p:spPr>
        <p:txBody>
          <a:bodyPr anchor="ctr">
            <a:normAutofit/>
          </a:bodyPr>
          <a:lstStyle/>
          <a:p>
            <a:pPr>
              <a:spcAft>
                <a:spcPts val="600"/>
              </a:spcAft>
            </a:pPr>
            <a:fld id="{CDBA9528-BCFE-1E43-A37D-912FF3C527A6}" type="slidenum">
              <a:rPr lang="en-US" smtClean="0">
                <a:solidFill>
                  <a:srgbClr val="505759"/>
                </a:solidFill>
              </a:rPr>
              <a:pPr>
                <a:spcAft>
                  <a:spcPts val="600"/>
                </a:spcAft>
              </a:pPr>
              <a:t>3</a:t>
            </a:fld>
            <a:endParaRPr lang="en-US">
              <a:solidFill>
                <a:srgbClr val="505759"/>
              </a:solidFill>
            </a:endParaRPr>
          </a:p>
        </p:txBody>
      </p:sp>
      <p:pic>
        <p:nvPicPr>
          <p:cNvPr id="8" name="Picture 7">
            <a:extLst>
              <a:ext uri="{FF2B5EF4-FFF2-40B4-BE49-F238E27FC236}">
                <a16:creationId xmlns:a16="http://schemas.microsoft.com/office/drawing/2014/main" id="{DC1A4C29-EB6B-4787-8A73-D1732F507748}"/>
              </a:ext>
            </a:extLst>
          </p:cNvPr>
          <p:cNvPicPr>
            <a:picLocks noChangeAspect="1"/>
          </p:cNvPicPr>
          <p:nvPr/>
        </p:nvPicPr>
        <p:blipFill rotWithShape="1">
          <a:blip r:embed="rId2"/>
          <a:srcRect l="1796" t="1357" r="1796" b="2010"/>
          <a:stretch/>
        </p:blipFill>
        <p:spPr>
          <a:xfrm>
            <a:off x="1773153" y="756785"/>
            <a:ext cx="8645694" cy="5344430"/>
          </a:xfrm>
          <a:prstGeom prst="rect">
            <a:avLst/>
          </a:prstGeom>
        </p:spPr>
      </p:pic>
    </p:spTree>
    <p:extLst>
      <p:ext uri="{BB962C8B-B14F-4D97-AF65-F5344CB8AC3E}">
        <p14:creationId xmlns:p14="http://schemas.microsoft.com/office/powerpoint/2010/main" val="52064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7B511AB-41CB-4810-9239-686D876394F4}"/>
              </a:ext>
            </a:extLst>
          </p:cNvPr>
          <p:cNvSpPr>
            <a:spLocks noGrp="1"/>
          </p:cNvSpPr>
          <p:nvPr>
            <p:ph type="title"/>
          </p:nvPr>
        </p:nvSpPr>
        <p:spPr>
          <a:xfrm>
            <a:off x="731520" y="487680"/>
            <a:ext cx="10728960" cy="914400"/>
          </a:xfrm>
        </p:spPr>
        <p:txBody>
          <a:bodyPr anchor="ctr">
            <a:normAutofit/>
          </a:bodyPr>
          <a:lstStyle/>
          <a:p>
            <a:r>
              <a:rPr lang="en-US" dirty="0"/>
              <a:t>Grassroot Beginnings</a:t>
            </a:r>
          </a:p>
        </p:txBody>
      </p:sp>
      <p:sp>
        <p:nvSpPr>
          <p:cNvPr id="14" name="Content Placeholder 2">
            <a:extLst>
              <a:ext uri="{FF2B5EF4-FFF2-40B4-BE49-F238E27FC236}">
                <a16:creationId xmlns:a16="http://schemas.microsoft.com/office/drawing/2014/main" id="{5C21D34B-61ED-492E-8C8F-05E5AC21D3BF}"/>
              </a:ext>
            </a:extLst>
          </p:cNvPr>
          <p:cNvSpPr>
            <a:spLocks noGrp="1"/>
          </p:cNvSpPr>
          <p:nvPr>
            <p:ph sz="half" idx="1"/>
          </p:nvPr>
        </p:nvSpPr>
        <p:spPr>
          <a:xfrm>
            <a:off x="731520" y="1584960"/>
            <a:ext cx="5242560" cy="4632960"/>
          </a:xfrm>
        </p:spPr>
        <p:txBody>
          <a:bodyPr/>
          <a:lstStyle/>
          <a:p>
            <a:r>
              <a:rPr lang="en-US" dirty="0"/>
              <a:t>No visibility</a:t>
            </a:r>
          </a:p>
          <a:p>
            <a:pPr marL="274320" lvl="1" indent="0">
              <a:buNone/>
            </a:pPr>
            <a:r>
              <a:rPr lang="en-US" dirty="0"/>
              <a:t>- Lack of visibility between teams, departments and sites</a:t>
            </a:r>
          </a:p>
          <a:p>
            <a:r>
              <a:rPr lang="en-US" dirty="0"/>
              <a:t>No accountability</a:t>
            </a:r>
          </a:p>
          <a:p>
            <a:pPr marL="274320" lvl="1" indent="0">
              <a:buNone/>
            </a:pPr>
            <a:r>
              <a:rPr lang="en-US" dirty="0"/>
              <a:t>- Who is doing what and when </a:t>
            </a:r>
          </a:p>
          <a:p>
            <a:r>
              <a:rPr lang="en-US" dirty="0"/>
              <a:t>No centralized system</a:t>
            </a:r>
          </a:p>
          <a:p>
            <a:r>
              <a:rPr lang="en-US" dirty="0"/>
              <a:t>No communication</a:t>
            </a:r>
          </a:p>
          <a:p>
            <a:endParaRPr lang="en-US" dirty="0"/>
          </a:p>
        </p:txBody>
      </p:sp>
      <p:sp>
        <p:nvSpPr>
          <p:cNvPr id="2" name="Slide Number Placeholder 1">
            <a:extLst>
              <a:ext uri="{FF2B5EF4-FFF2-40B4-BE49-F238E27FC236}">
                <a16:creationId xmlns:a16="http://schemas.microsoft.com/office/drawing/2014/main" id="{1EE98C5C-A301-43A1-A29D-A0990BF8C235}"/>
              </a:ext>
            </a:extLst>
          </p:cNvPr>
          <p:cNvSpPr>
            <a:spLocks noGrp="1"/>
          </p:cNvSpPr>
          <p:nvPr>
            <p:ph type="sldNum" sz="quarter" idx="12"/>
          </p:nvPr>
        </p:nvSpPr>
        <p:spPr>
          <a:xfrm>
            <a:off x="10972265" y="6565392"/>
            <a:ext cx="488215" cy="292608"/>
          </a:xfrm>
        </p:spPr>
        <p:txBody>
          <a:bodyPr anchor="ctr">
            <a:normAutofit/>
          </a:bodyPr>
          <a:lstStyle/>
          <a:p>
            <a:pPr>
              <a:spcAft>
                <a:spcPts val="600"/>
              </a:spcAft>
            </a:pPr>
            <a:fld id="{CDBA9528-BCFE-1E43-A37D-912FF3C527A6}" type="slidenum">
              <a:rPr lang="en-US" smtClean="0">
                <a:solidFill>
                  <a:srgbClr val="505759"/>
                </a:solidFill>
              </a:rPr>
              <a:pPr>
                <a:spcAft>
                  <a:spcPts val="600"/>
                </a:spcAft>
              </a:pPr>
              <a:t>4</a:t>
            </a:fld>
            <a:endParaRPr lang="en-US">
              <a:solidFill>
                <a:srgbClr val="505759"/>
              </a:solidFill>
            </a:endParaRPr>
          </a:p>
        </p:txBody>
      </p:sp>
      <p:pic>
        <p:nvPicPr>
          <p:cNvPr id="8" name="Content Placeholder 7">
            <a:extLst>
              <a:ext uri="{FF2B5EF4-FFF2-40B4-BE49-F238E27FC236}">
                <a16:creationId xmlns:a16="http://schemas.microsoft.com/office/drawing/2014/main" id="{C6A8162D-E685-4577-9733-F77E8E84B67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41094" y="1185475"/>
            <a:ext cx="3274639" cy="2592423"/>
          </a:xfrm>
          <a:prstGeom prst="rect">
            <a:avLst/>
          </a:prstGeom>
        </p:spPr>
      </p:pic>
      <p:pic>
        <p:nvPicPr>
          <p:cNvPr id="10" name="Picture 9">
            <a:extLst>
              <a:ext uri="{FF2B5EF4-FFF2-40B4-BE49-F238E27FC236}">
                <a16:creationId xmlns:a16="http://schemas.microsoft.com/office/drawing/2014/main" id="{6FFB9056-4B2E-42E3-B3CB-56015389ED27}"/>
              </a:ext>
            </a:extLst>
          </p:cNvPr>
          <p:cNvPicPr>
            <a:picLocks noChangeAspect="1"/>
          </p:cNvPicPr>
          <p:nvPr/>
        </p:nvPicPr>
        <p:blipFill>
          <a:blip r:embed="rId4"/>
          <a:stretch>
            <a:fillRect/>
          </a:stretch>
        </p:blipFill>
        <p:spPr>
          <a:xfrm>
            <a:off x="8415733" y="3777898"/>
            <a:ext cx="3286116" cy="2592422"/>
          </a:xfrm>
          <a:prstGeom prst="rect">
            <a:avLst/>
          </a:prstGeom>
        </p:spPr>
      </p:pic>
    </p:spTree>
    <p:extLst>
      <p:ext uri="{BB962C8B-B14F-4D97-AF65-F5344CB8AC3E}">
        <p14:creationId xmlns:p14="http://schemas.microsoft.com/office/powerpoint/2010/main" val="651031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B4C82-EF61-48F6-945B-EC0D9F1050AC}"/>
              </a:ext>
            </a:extLst>
          </p:cNvPr>
          <p:cNvSpPr>
            <a:spLocks noGrp="1"/>
          </p:cNvSpPr>
          <p:nvPr>
            <p:ph type="title"/>
          </p:nvPr>
        </p:nvSpPr>
        <p:spPr/>
        <p:txBody>
          <a:bodyPr/>
          <a:lstStyle/>
          <a:p>
            <a:r>
              <a:rPr lang="en-US" dirty="0"/>
              <a:t>Leankit Timeline</a:t>
            </a:r>
          </a:p>
        </p:txBody>
      </p:sp>
      <p:graphicFrame>
        <p:nvGraphicFramePr>
          <p:cNvPr id="5" name="Content Placeholder 4">
            <a:extLst>
              <a:ext uri="{FF2B5EF4-FFF2-40B4-BE49-F238E27FC236}">
                <a16:creationId xmlns:a16="http://schemas.microsoft.com/office/drawing/2014/main" id="{71CD1D2C-4E1C-418C-80BF-89FECC107A49}"/>
              </a:ext>
            </a:extLst>
          </p:cNvPr>
          <p:cNvGraphicFramePr>
            <a:graphicFrameLocks noGrp="1"/>
          </p:cNvGraphicFramePr>
          <p:nvPr>
            <p:ph idx="1"/>
            <p:extLst>
              <p:ext uri="{D42A27DB-BD31-4B8C-83A1-F6EECF244321}">
                <p14:modId xmlns:p14="http://schemas.microsoft.com/office/powerpoint/2010/main" val="2354683511"/>
              </p:ext>
            </p:extLst>
          </p:nvPr>
        </p:nvGraphicFramePr>
        <p:xfrm>
          <a:off x="732367" y="1585385"/>
          <a:ext cx="10727267" cy="4633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593BDB2-CD94-47D6-9DFE-84B3287060ED}"/>
              </a:ext>
            </a:extLst>
          </p:cNvPr>
          <p:cNvSpPr>
            <a:spLocks noGrp="1"/>
          </p:cNvSpPr>
          <p:nvPr>
            <p:ph type="sldNum" sz="quarter" idx="12"/>
          </p:nvPr>
        </p:nvSpPr>
        <p:spPr/>
        <p:txBody>
          <a:bodyPr/>
          <a:lstStyle/>
          <a:p>
            <a:fld id="{CDBA9528-BCFE-1E43-A37D-912FF3C527A6}" type="slidenum">
              <a:rPr lang="en-US" smtClean="0"/>
              <a:pPr/>
              <a:t>5</a:t>
            </a:fld>
            <a:endParaRPr lang="en-US"/>
          </a:p>
        </p:txBody>
      </p:sp>
    </p:spTree>
    <p:extLst>
      <p:ext uri="{BB962C8B-B14F-4D97-AF65-F5344CB8AC3E}">
        <p14:creationId xmlns:p14="http://schemas.microsoft.com/office/powerpoint/2010/main" val="2725399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A76E43-6A45-46F7-8F50-9D593841DB1E}"/>
              </a:ext>
            </a:extLst>
          </p:cNvPr>
          <p:cNvSpPr>
            <a:spLocks noGrp="1"/>
          </p:cNvSpPr>
          <p:nvPr>
            <p:ph type="title"/>
          </p:nvPr>
        </p:nvSpPr>
        <p:spPr/>
        <p:txBody>
          <a:bodyPr/>
          <a:lstStyle/>
          <a:p>
            <a:r>
              <a:rPr lang="en-US" dirty="0"/>
              <a:t>Standardization</a:t>
            </a:r>
          </a:p>
        </p:txBody>
      </p:sp>
      <p:sp>
        <p:nvSpPr>
          <p:cNvPr id="5" name="Slide Number Placeholder 4">
            <a:extLst>
              <a:ext uri="{FF2B5EF4-FFF2-40B4-BE49-F238E27FC236}">
                <a16:creationId xmlns:a16="http://schemas.microsoft.com/office/drawing/2014/main" id="{28655E32-11F0-4E8B-A663-B9ACE411D4F1}"/>
              </a:ext>
            </a:extLst>
          </p:cNvPr>
          <p:cNvSpPr>
            <a:spLocks noGrp="1"/>
          </p:cNvSpPr>
          <p:nvPr>
            <p:ph type="sldNum" sz="quarter" idx="12"/>
          </p:nvPr>
        </p:nvSpPr>
        <p:spPr/>
        <p:txBody>
          <a:bodyPr/>
          <a:lstStyle/>
          <a:p>
            <a:fld id="{CDBA9528-BCFE-1E43-A37D-912FF3C527A6}" type="slidenum">
              <a:rPr lang="en-US" smtClean="0">
                <a:solidFill>
                  <a:srgbClr val="505759"/>
                </a:solidFill>
              </a:rPr>
              <a:pPr/>
              <a:t>6</a:t>
            </a:fld>
            <a:endParaRPr lang="en-US">
              <a:solidFill>
                <a:srgbClr val="505759"/>
              </a:solidFill>
            </a:endParaRPr>
          </a:p>
        </p:txBody>
      </p:sp>
      <p:pic>
        <p:nvPicPr>
          <p:cNvPr id="8" name="Content Placeholder 4">
            <a:extLst>
              <a:ext uri="{FF2B5EF4-FFF2-40B4-BE49-F238E27FC236}">
                <a16:creationId xmlns:a16="http://schemas.microsoft.com/office/drawing/2014/main" id="{CE35955E-BCAD-4B9E-B3B7-82F71B4BE063}"/>
              </a:ext>
            </a:extLst>
          </p:cNvPr>
          <p:cNvPicPr>
            <a:picLocks noGrp="1" noChangeAspect="1"/>
          </p:cNvPicPr>
          <p:nvPr>
            <p:ph idx="1"/>
          </p:nvPr>
        </p:nvPicPr>
        <p:blipFill>
          <a:blip r:embed="rId3"/>
          <a:stretch>
            <a:fillRect/>
          </a:stretch>
        </p:blipFill>
        <p:spPr>
          <a:xfrm>
            <a:off x="731838" y="1799451"/>
            <a:ext cx="10728325" cy="4203660"/>
          </a:xfrm>
          <a:prstGeom prst="rect">
            <a:avLst/>
          </a:prstGeom>
        </p:spPr>
      </p:pic>
    </p:spTree>
    <p:extLst>
      <p:ext uri="{BB962C8B-B14F-4D97-AF65-F5344CB8AC3E}">
        <p14:creationId xmlns:p14="http://schemas.microsoft.com/office/powerpoint/2010/main" val="114332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9162-7D29-4E9B-A65C-D56975CCB52D}"/>
              </a:ext>
            </a:extLst>
          </p:cNvPr>
          <p:cNvSpPr>
            <a:spLocks noGrp="1"/>
          </p:cNvSpPr>
          <p:nvPr>
            <p:ph type="title"/>
          </p:nvPr>
        </p:nvSpPr>
        <p:spPr/>
        <p:txBody>
          <a:bodyPr/>
          <a:lstStyle/>
          <a:p>
            <a:r>
              <a:rPr lang="en-US" dirty="0"/>
              <a:t>Example Of Use Cases</a:t>
            </a:r>
          </a:p>
        </p:txBody>
      </p:sp>
      <p:sp>
        <p:nvSpPr>
          <p:cNvPr id="3" name="Content Placeholder 2">
            <a:extLst>
              <a:ext uri="{FF2B5EF4-FFF2-40B4-BE49-F238E27FC236}">
                <a16:creationId xmlns:a16="http://schemas.microsoft.com/office/drawing/2014/main" id="{2D25074C-E27A-45F9-B8A0-5C44ED5255A4}"/>
              </a:ext>
            </a:extLst>
          </p:cNvPr>
          <p:cNvSpPr>
            <a:spLocks noGrp="1"/>
          </p:cNvSpPr>
          <p:nvPr>
            <p:ph idx="1"/>
          </p:nvPr>
        </p:nvSpPr>
        <p:spPr>
          <a:xfrm>
            <a:off x="601224" y="2274368"/>
            <a:ext cx="10728960" cy="4095952"/>
          </a:xfrm>
        </p:spPr>
        <p:txBody>
          <a:bodyPr>
            <a:normAutofit fontScale="92500" lnSpcReduction="20000"/>
          </a:bodyPr>
          <a:lstStyle/>
          <a:p>
            <a:pPr marL="0" indent="0">
              <a:buNone/>
            </a:pPr>
            <a:endParaRPr lang="en-US" dirty="0"/>
          </a:p>
          <a:p>
            <a:r>
              <a:rPr lang="en-US" u="sng" dirty="0"/>
              <a:t>IIM Receiving Inspection-</a:t>
            </a:r>
            <a:r>
              <a:rPr lang="en-US" dirty="0"/>
              <a:t> Uses to visualize quantity of lots pending inspection to be released for production.</a:t>
            </a:r>
          </a:p>
          <a:p>
            <a:r>
              <a:rPr lang="en-US" u="sng" dirty="0"/>
              <a:t>IIM Microbiology Labs-</a:t>
            </a:r>
            <a:r>
              <a:rPr lang="en-US" dirty="0"/>
              <a:t> All labs supporting the Irvine plant have begun to use leankit to track and communicate progress of test samples should it be if samples have been received, test, put on hold, failed, and completed.</a:t>
            </a:r>
          </a:p>
          <a:p>
            <a:r>
              <a:rPr lang="en-US" u="sng" dirty="0"/>
              <a:t>Daimler Warehouse MHR to STK-</a:t>
            </a:r>
            <a:r>
              <a:rPr lang="en-US" dirty="0"/>
              <a:t> Test environment in development to visualize material after it is finished being inspected by receiving inspection teams and before it is actually available to be sent to the production floor.</a:t>
            </a:r>
          </a:p>
          <a:p>
            <a:r>
              <a:rPr lang="en-US" u="sng" dirty="0"/>
              <a:t>CR Wet Plant Tier 3 Accountability Board-</a:t>
            </a:r>
            <a:r>
              <a:rPr lang="en-US" dirty="0"/>
              <a:t> Uses Leankit to track action items for the upcoming and current week with assigned cards to show action item owners.</a:t>
            </a:r>
          </a:p>
          <a:p>
            <a:r>
              <a:rPr lang="en-US" u="sng" dirty="0"/>
              <a:t>Japan PMDA Audit board-</a:t>
            </a:r>
            <a:r>
              <a:rPr lang="en-US" dirty="0"/>
              <a:t> Tracker for audit requests. Easy visual to see who is preparing what material and when material is ready for auditor.</a:t>
            </a:r>
          </a:p>
          <a:p>
            <a:r>
              <a:rPr lang="en-US" u="sng" dirty="0"/>
              <a:t>Draper Chemistry Laboratory-</a:t>
            </a:r>
            <a:r>
              <a:rPr lang="en-US" dirty="0"/>
              <a:t> Board to show what samples have been submitted and documented for testing. Also shows current status of test results and provides </a:t>
            </a:r>
            <a:r>
              <a:rPr lang="en-US" dirty="0" err="1"/>
              <a:t>histrocial</a:t>
            </a:r>
            <a:r>
              <a:rPr lang="en-US" dirty="0"/>
              <a:t> data.</a:t>
            </a:r>
          </a:p>
        </p:txBody>
      </p:sp>
      <p:sp>
        <p:nvSpPr>
          <p:cNvPr id="4" name="Slide Number Placeholder 3">
            <a:extLst>
              <a:ext uri="{FF2B5EF4-FFF2-40B4-BE49-F238E27FC236}">
                <a16:creationId xmlns:a16="http://schemas.microsoft.com/office/drawing/2014/main" id="{6FFC5399-6558-427C-9D9C-4E272915160A}"/>
              </a:ext>
            </a:extLst>
          </p:cNvPr>
          <p:cNvSpPr>
            <a:spLocks noGrp="1"/>
          </p:cNvSpPr>
          <p:nvPr>
            <p:ph type="sldNum" sz="quarter" idx="12"/>
          </p:nvPr>
        </p:nvSpPr>
        <p:spPr/>
        <p:txBody>
          <a:bodyPr/>
          <a:lstStyle/>
          <a:p>
            <a:fld id="{CDBA9528-BCFE-1E43-A37D-912FF3C527A6}" type="slidenum">
              <a:rPr lang="en-US" smtClean="0"/>
              <a:pPr/>
              <a:t>7</a:t>
            </a:fld>
            <a:endParaRPr lang="en-US"/>
          </a:p>
        </p:txBody>
      </p:sp>
      <p:sp>
        <p:nvSpPr>
          <p:cNvPr id="5" name="TextBox 4">
            <a:extLst>
              <a:ext uri="{FF2B5EF4-FFF2-40B4-BE49-F238E27FC236}">
                <a16:creationId xmlns:a16="http://schemas.microsoft.com/office/drawing/2014/main" id="{4E942398-A0F0-4141-AA9B-E081DF3B6BAA}"/>
              </a:ext>
            </a:extLst>
          </p:cNvPr>
          <p:cNvSpPr txBox="1"/>
          <p:nvPr/>
        </p:nvSpPr>
        <p:spPr>
          <a:xfrm>
            <a:off x="601224" y="1256428"/>
            <a:ext cx="10728960" cy="1077026"/>
          </a:xfrm>
          <a:prstGeom prst="rect">
            <a:avLst/>
          </a:prstGeom>
          <a:noFill/>
          <a:ln>
            <a:solidFill>
              <a:schemeClr val="tx1"/>
            </a:solidFill>
          </a:ln>
        </p:spPr>
        <p:txBody>
          <a:bodyPr wrap="square" rtlCol="0">
            <a:spAutoFit/>
          </a:bodyPr>
          <a:lstStyle/>
          <a:p>
            <a:r>
              <a:rPr lang="en-US" sz="2133" dirty="0"/>
              <a:t>Below are just a </a:t>
            </a:r>
            <a:r>
              <a:rPr lang="en-US" sz="2133" u="sng" dirty="0"/>
              <a:t>few</a:t>
            </a:r>
            <a:r>
              <a:rPr lang="en-US" sz="2133" dirty="0"/>
              <a:t> examples of how Leankit is being used across Edwards globally and between so many cross functional teams/functions. There are many more boards that support other functions across the company.</a:t>
            </a:r>
          </a:p>
        </p:txBody>
      </p:sp>
    </p:spTree>
    <p:extLst>
      <p:ext uri="{BB962C8B-B14F-4D97-AF65-F5344CB8AC3E}">
        <p14:creationId xmlns:p14="http://schemas.microsoft.com/office/powerpoint/2010/main" val="329931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796B-4C66-4212-9FCC-B91D79DBB917}"/>
              </a:ext>
            </a:extLst>
          </p:cNvPr>
          <p:cNvSpPr>
            <a:spLocks noGrp="1"/>
          </p:cNvSpPr>
          <p:nvPr>
            <p:ph type="title"/>
          </p:nvPr>
        </p:nvSpPr>
        <p:spPr/>
        <p:txBody>
          <a:bodyPr/>
          <a:lstStyle/>
          <a:p>
            <a:r>
              <a:rPr lang="en-US" dirty="0"/>
              <a:t>Where we are now</a:t>
            </a:r>
          </a:p>
        </p:txBody>
      </p:sp>
      <p:sp>
        <p:nvSpPr>
          <p:cNvPr id="3" name="Content Placeholder 2">
            <a:extLst>
              <a:ext uri="{FF2B5EF4-FFF2-40B4-BE49-F238E27FC236}">
                <a16:creationId xmlns:a16="http://schemas.microsoft.com/office/drawing/2014/main" id="{7E852C66-0ABF-4F70-8B79-2EA1B0E1EF84}"/>
              </a:ext>
            </a:extLst>
          </p:cNvPr>
          <p:cNvSpPr>
            <a:spLocks noGrp="1"/>
          </p:cNvSpPr>
          <p:nvPr>
            <p:ph idx="1"/>
          </p:nvPr>
        </p:nvSpPr>
        <p:spPr/>
        <p:txBody>
          <a:bodyPr/>
          <a:lstStyle/>
          <a:p>
            <a:r>
              <a:rPr lang="en-US" dirty="0"/>
              <a:t>617 active users</a:t>
            </a:r>
          </a:p>
          <a:p>
            <a:pPr marL="274320" lvl="1" indent="0">
              <a:buNone/>
            </a:pPr>
            <a:r>
              <a:rPr lang="en-US" dirty="0"/>
              <a:t>- Ended 2018 with 77 users </a:t>
            </a:r>
          </a:p>
          <a:p>
            <a:pPr marL="274320" lvl="1" indent="0">
              <a:buNone/>
            </a:pPr>
            <a:r>
              <a:rPr lang="en-US" dirty="0"/>
              <a:t>- 57% increase in users since Jan. 2020</a:t>
            </a:r>
          </a:p>
          <a:p>
            <a:r>
              <a:rPr lang="en-US" dirty="0"/>
              <a:t>170 active boards</a:t>
            </a:r>
          </a:p>
          <a:p>
            <a:pPr marL="617220" lvl="1" indent="-342900">
              <a:buFontTx/>
              <a:buChar char="-"/>
            </a:pPr>
            <a:r>
              <a:rPr lang="en-US" dirty="0"/>
              <a:t>Cross functional boards</a:t>
            </a:r>
          </a:p>
          <a:p>
            <a:pPr marL="617220" lvl="1" indent="-342900">
              <a:buFontTx/>
              <a:buChar char="-"/>
            </a:pPr>
            <a:r>
              <a:rPr lang="en-US" dirty="0"/>
              <a:t>R&amp;D, Audits, Labs, Projects, manufacturing, HR</a:t>
            </a:r>
          </a:p>
          <a:p>
            <a:r>
              <a:rPr lang="en-US" dirty="0"/>
              <a:t>Active at all main sites</a:t>
            </a:r>
          </a:p>
          <a:p>
            <a:pPr marL="274320" lvl="1" indent="0">
              <a:buNone/>
            </a:pPr>
            <a:r>
              <a:rPr lang="en-US" dirty="0"/>
              <a:t>- All manufacturing sites</a:t>
            </a:r>
          </a:p>
          <a:p>
            <a:pPr marL="274320" lvl="1" indent="0">
              <a:buNone/>
            </a:pPr>
            <a:r>
              <a:rPr lang="en-US" dirty="0"/>
              <a:t>- Satellite Offices</a:t>
            </a:r>
          </a:p>
          <a:p>
            <a:endParaRPr lang="en-US" dirty="0"/>
          </a:p>
        </p:txBody>
      </p:sp>
      <p:sp>
        <p:nvSpPr>
          <p:cNvPr id="4" name="Slide Number Placeholder 3">
            <a:extLst>
              <a:ext uri="{FF2B5EF4-FFF2-40B4-BE49-F238E27FC236}">
                <a16:creationId xmlns:a16="http://schemas.microsoft.com/office/drawing/2014/main" id="{ADD897AF-EB24-4803-820F-B8684B749B96}"/>
              </a:ext>
            </a:extLst>
          </p:cNvPr>
          <p:cNvSpPr>
            <a:spLocks noGrp="1"/>
          </p:cNvSpPr>
          <p:nvPr>
            <p:ph type="sldNum" sz="quarter" idx="12"/>
          </p:nvPr>
        </p:nvSpPr>
        <p:spPr/>
        <p:txBody>
          <a:bodyPr/>
          <a:lstStyle/>
          <a:p>
            <a:fld id="{CDBA9528-BCFE-1E43-A37D-912FF3C527A6}" type="slidenum">
              <a:rPr lang="en-US" smtClean="0">
                <a:solidFill>
                  <a:srgbClr val="505759"/>
                </a:solidFill>
              </a:rPr>
              <a:pPr/>
              <a:t>8</a:t>
            </a:fld>
            <a:endParaRPr lang="en-US">
              <a:solidFill>
                <a:srgbClr val="505759"/>
              </a:solidFill>
            </a:endParaRPr>
          </a:p>
        </p:txBody>
      </p:sp>
    </p:spTree>
    <p:extLst>
      <p:ext uri="{BB962C8B-B14F-4D97-AF65-F5344CB8AC3E}">
        <p14:creationId xmlns:p14="http://schemas.microsoft.com/office/powerpoint/2010/main" val="1426954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291BA9-F54F-4810-A7B1-C00E23EECC2F}"/>
              </a:ext>
            </a:extLst>
          </p:cNvPr>
          <p:cNvSpPr>
            <a:spLocks noGrp="1"/>
          </p:cNvSpPr>
          <p:nvPr>
            <p:ph type="sldNum" sz="quarter" idx="4294967295"/>
          </p:nvPr>
        </p:nvSpPr>
        <p:spPr>
          <a:xfrm>
            <a:off x="11704638" y="6565900"/>
            <a:ext cx="487362" cy="292100"/>
          </a:xfrm>
        </p:spPr>
        <p:txBody>
          <a:bodyPr/>
          <a:lstStyle/>
          <a:p>
            <a:fld id="{CDBA9528-BCFE-1E43-A37D-912FF3C527A6}" type="slidenum">
              <a:rPr lang="en-US" smtClean="0">
                <a:solidFill>
                  <a:srgbClr val="505759"/>
                </a:solidFill>
              </a:rPr>
              <a:pPr/>
              <a:t>9</a:t>
            </a:fld>
            <a:endParaRPr lang="en-US">
              <a:solidFill>
                <a:srgbClr val="505759"/>
              </a:solidFill>
            </a:endParaRPr>
          </a:p>
        </p:txBody>
      </p:sp>
    </p:spTree>
    <p:extLst>
      <p:ext uri="{BB962C8B-B14F-4D97-AF65-F5344CB8AC3E}">
        <p14:creationId xmlns:p14="http://schemas.microsoft.com/office/powerpoint/2010/main" val="3683878997"/>
      </p:ext>
    </p:extLst>
  </p:cSld>
  <p:clrMapOvr>
    <a:masterClrMapping/>
  </p:clrMapOvr>
</p:sld>
</file>

<file path=ppt/theme/theme1.xml><?xml version="1.0" encoding="utf-8"?>
<a:theme xmlns:a="http://schemas.openxmlformats.org/drawingml/2006/main" name="2_Edwards PPT Template 13Nov2015">
  <a:themeElements>
    <a:clrScheme name="Edwards 2015">
      <a:dk1>
        <a:srgbClr val="000000"/>
      </a:dk1>
      <a:lt1>
        <a:srgbClr val="FFFFFF"/>
      </a:lt1>
      <a:dk2>
        <a:srgbClr val="94A596"/>
      </a:dk2>
      <a:lt2>
        <a:srgbClr val="A4BCC2"/>
      </a:lt2>
      <a:accent1>
        <a:srgbClr val="C8102E"/>
      </a:accent1>
      <a:accent2>
        <a:srgbClr val="898D8D"/>
      </a:accent2>
      <a:accent3>
        <a:srgbClr val="982E2F"/>
      </a:accent3>
      <a:accent4>
        <a:srgbClr val="CEB888"/>
      </a:accent4>
      <a:accent5>
        <a:srgbClr val="611D4B"/>
      </a:accent5>
      <a:accent6>
        <a:srgbClr val="505759"/>
      </a:accent6>
      <a:hlink>
        <a:srgbClr val="C8102E"/>
      </a:hlink>
      <a:folHlink>
        <a:srgbClr val="C8102E"/>
      </a:folHlink>
    </a:clrScheme>
    <a:fontScheme name="Edwards 2015">
      <a:majorFont>
        <a:latin typeface="Arial"/>
        <a:ea typeface=""/>
        <a:cs typeface=""/>
      </a:majorFont>
      <a:minorFont>
        <a:latin typeface="Arial"/>
        <a:ea typeface=""/>
        <a:cs typeface=""/>
      </a:minorFont>
    </a:fontScheme>
    <a:fmtScheme name="Edwards 2015">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25400" cap="sq" cmpd="sng" algn="ctr">
          <a:solidFill>
            <a:schemeClr val="phClr"/>
          </a:solidFill>
          <a:prstDash val="solid"/>
        </a:ln>
      </a:lnStyleLst>
      <a:effectStyleLst>
        <a:effectStyle>
          <a:effectLst/>
        </a:effectStyle>
        <a:effectStyle>
          <a:effectLst/>
        </a:effectStyle>
        <a:effectStyle>
          <a:effectLst>
            <a:outerShdw blurRad="190500" dist="63500" dir="2700000" algn="br" rotWithShape="0">
              <a:srgbClr val="000000">
                <a:alpha val="40000"/>
              </a:srgbClr>
            </a:outerShdw>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1E66326B978E498120126FF6832322" ma:contentTypeVersion="15" ma:contentTypeDescription="Create a new document." ma:contentTypeScope="" ma:versionID="fa46f23d988fd335ed9633273b0b8830">
  <xsd:schema xmlns:xsd="http://www.w3.org/2001/XMLSchema" xmlns:xs="http://www.w3.org/2001/XMLSchema" xmlns:p="http://schemas.microsoft.com/office/2006/metadata/properties" xmlns:ns1="http://schemas.microsoft.com/sharepoint/v3" xmlns:ns3="0319bb67-6bd8-4f6c-922c-0fb98fa26f25" xmlns:ns4="e89cc318-0bfa-4d1e-8282-db5b4f6ca69c" targetNamespace="http://schemas.microsoft.com/office/2006/metadata/properties" ma:root="true" ma:fieldsID="5359e107b0ff16f31301fe26af83c98f" ns1:_="" ns3:_="" ns4:_="">
    <xsd:import namespace="http://schemas.microsoft.com/sharepoint/v3"/>
    <xsd:import namespace="0319bb67-6bd8-4f6c-922c-0fb98fa26f25"/>
    <xsd:import namespace="e89cc318-0bfa-4d1e-8282-db5b4f6ca6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1:_ip_UnifiedCompliancePolicyProperties" minOccurs="0"/>
                <xsd:element ref="ns1:_ip_UnifiedCompliancePolicyUIAc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19bb67-6bd8-4f6c-922c-0fb98fa26f2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9cc318-0bfa-4d1e-8282-db5b4f6ca69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0E424B-F29B-41F1-B664-5059CD5F8DA3}">
  <ds:schemaRefs>
    <ds:schemaRef ds:uri="http://schemas.microsoft.com/sharepoint/v3"/>
    <ds:schemaRef ds:uri="http://purl.org/dc/terms/"/>
    <ds:schemaRef ds:uri="http://schemas.openxmlformats.org/package/2006/metadata/core-properties"/>
    <ds:schemaRef ds:uri="http://schemas.microsoft.com/office/2006/documentManagement/types"/>
    <ds:schemaRef ds:uri="0319bb67-6bd8-4f6c-922c-0fb98fa26f25"/>
    <ds:schemaRef ds:uri="http://purl.org/dc/elements/1.1/"/>
    <ds:schemaRef ds:uri="http://schemas.microsoft.com/office/2006/metadata/properties"/>
    <ds:schemaRef ds:uri="http://schemas.microsoft.com/office/infopath/2007/PartnerControls"/>
    <ds:schemaRef ds:uri="e89cc318-0bfa-4d1e-8282-db5b4f6ca69c"/>
    <ds:schemaRef ds:uri="http://www.w3.org/XML/1998/namespace"/>
    <ds:schemaRef ds:uri="http://purl.org/dc/dcmitype/"/>
  </ds:schemaRefs>
</ds:datastoreItem>
</file>

<file path=customXml/itemProps2.xml><?xml version="1.0" encoding="utf-8"?>
<ds:datastoreItem xmlns:ds="http://schemas.openxmlformats.org/officeDocument/2006/customXml" ds:itemID="{C728DBEC-6644-48FE-9581-7F27C0ED8A95}">
  <ds:schemaRefs>
    <ds:schemaRef ds:uri="http://schemas.microsoft.com/sharepoint/v3/contenttype/forms"/>
  </ds:schemaRefs>
</ds:datastoreItem>
</file>

<file path=customXml/itemProps3.xml><?xml version="1.0" encoding="utf-8"?>
<ds:datastoreItem xmlns:ds="http://schemas.openxmlformats.org/officeDocument/2006/customXml" ds:itemID="{7ED7282D-247F-4926-A455-E32FFB5CC0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19bb67-6bd8-4f6c-922c-0fb98fa26f25"/>
    <ds:schemaRef ds:uri="e89cc318-0bfa-4d1e-8282-db5b4f6ca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TotalTime>
  <Words>632</Words>
  <Application>Microsoft Office PowerPoint</Application>
  <PresentationFormat>Widescreen</PresentationFormat>
  <Paragraphs>70</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2_Edwards PPT Template 13Nov2015</vt:lpstr>
      <vt:lpstr>Leankit versus</vt:lpstr>
      <vt:lpstr>Edwards LifeScience</vt:lpstr>
      <vt:lpstr>PowerPoint Presentation</vt:lpstr>
      <vt:lpstr>Grassroot Beginnings</vt:lpstr>
      <vt:lpstr>Leankit Timeline</vt:lpstr>
      <vt:lpstr>Standardization</vt:lpstr>
      <vt:lpstr>Example Of Use Cases</vt:lpstr>
      <vt:lpstr>Where we are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Leankit versus</dc:title>
  <dc:creator>Jordan Nguyen</dc:creator>
  <cp:lastModifiedBy>Jordan Nguyen</cp:lastModifiedBy>
  <cp:revision>1</cp:revision>
  <dcterms:created xsi:type="dcterms:W3CDTF">2021-02-08T16:34:03Z</dcterms:created>
  <dcterms:modified xsi:type="dcterms:W3CDTF">2021-02-08T17:01:12Z</dcterms:modified>
</cp:coreProperties>
</file>