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2" r:id="rId4"/>
    <p:sldMasterId id="2147483814" r:id="rId5"/>
  </p:sldMasterIdLst>
  <p:notesMasterIdLst>
    <p:notesMasterId r:id="rId18"/>
  </p:notesMasterIdLst>
  <p:handoutMasterIdLst>
    <p:handoutMasterId r:id="rId19"/>
  </p:handoutMasterIdLst>
  <p:sldIdLst>
    <p:sldId id="5438" r:id="rId6"/>
    <p:sldId id="5446" r:id="rId7"/>
    <p:sldId id="3259" r:id="rId8"/>
    <p:sldId id="5242" r:id="rId9"/>
    <p:sldId id="5203" r:id="rId10"/>
    <p:sldId id="5202" r:id="rId11"/>
    <p:sldId id="5447" r:id="rId12"/>
    <p:sldId id="5432" r:id="rId13"/>
    <p:sldId id="5434" r:id="rId14"/>
    <p:sldId id="5435" r:id="rId15"/>
    <p:sldId id="5335" r:id="rId16"/>
    <p:sldId id="5419" r:id="rId17"/>
  </p:sldIdLst>
  <p:sldSz cx="9144000" cy="5143500" type="screen16x9"/>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AEBB93-D8B8-154B-92FB-71DFC23C162E}">
          <p14:sldIdLst>
            <p14:sldId id="5438"/>
            <p14:sldId id="5446"/>
            <p14:sldId id="3259"/>
            <p14:sldId id="5242"/>
            <p14:sldId id="5203"/>
            <p14:sldId id="5202"/>
            <p14:sldId id="5447"/>
            <p14:sldId id="5432"/>
            <p14:sldId id="5434"/>
            <p14:sldId id="5435"/>
            <p14:sldId id="5335"/>
            <p14:sldId id="541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9B"/>
    <a:srgbClr val="EDC5C8"/>
    <a:srgbClr val="F6F9FD"/>
    <a:srgbClr val="DAEAFF"/>
    <a:srgbClr val="FF3000"/>
    <a:srgbClr val="AA142C"/>
    <a:srgbClr val="000000"/>
    <a:srgbClr val="680B18"/>
    <a:srgbClr val="41627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2"/>
    <p:restoredTop sz="96327"/>
  </p:normalViewPr>
  <p:slideViewPr>
    <p:cSldViewPr snapToGrid="0" snapToObjects="1">
      <p:cViewPr varScale="1">
        <p:scale>
          <a:sx n="88" d="100"/>
          <a:sy n="88" d="100"/>
        </p:scale>
        <p:origin x="748" y="6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6" d="100"/>
          <a:sy n="66" d="100"/>
        </p:scale>
        <p:origin x="0" y="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ann Goins" userId="760717f2-21a3-4100-bfe6-ccd7065eb46f" providerId="ADAL" clId="{8274CAB3-3A0A-4876-8F81-8FE1FC3E805C}"/>
    <pc:docChg chg="delSld modSld sldOrd modSection">
      <pc:chgData name="Breann Goins" userId="760717f2-21a3-4100-bfe6-ccd7065eb46f" providerId="ADAL" clId="{8274CAB3-3A0A-4876-8F81-8FE1FC3E805C}" dt="2021-02-26T21:21:50.028" v="13" actId="47"/>
      <pc:docMkLst>
        <pc:docMk/>
      </pc:docMkLst>
      <pc:sldChg chg="del">
        <pc:chgData name="Breann Goins" userId="760717f2-21a3-4100-bfe6-ccd7065eb46f" providerId="ADAL" clId="{8274CAB3-3A0A-4876-8F81-8FE1FC3E805C}" dt="2021-02-26T21:21:48.751" v="11" actId="47"/>
        <pc:sldMkLst>
          <pc:docMk/>
          <pc:sldMk cId="3481792450" sldId="2914"/>
        </pc:sldMkLst>
      </pc:sldChg>
      <pc:sldChg chg="del">
        <pc:chgData name="Breann Goins" userId="760717f2-21a3-4100-bfe6-ccd7065eb46f" providerId="ADAL" clId="{8274CAB3-3A0A-4876-8F81-8FE1FC3E805C}" dt="2021-02-26T21:21:46.651" v="4" actId="47"/>
        <pc:sldMkLst>
          <pc:docMk/>
          <pc:sldMk cId="2153588753" sldId="2946"/>
        </pc:sldMkLst>
      </pc:sldChg>
      <pc:sldChg chg="del">
        <pc:chgData name="Breann Goins" userId="760717f2-21a3-4100-bfe6-ccd7065eb46f" providerId="ADAL" clId="{8274CAB3-3A0A-4876-8F81-8FE1FC3E805C}" dt="2021-02-26T21:21:49.585" v="12" actId="47"/>
        <pc:sldMkLst>
          <pc:docMk/>
          <pc:sldMk cId="1402779164" sldId="2964"/>
        </pc:sldMkLst>
      </pc:sldChg>
      <pc:sldChg chg="del">
        <pc:chgData name="Breann Goins" userId="760717f2-21a3-4100-bfe6-ccd7065eb46f" providerId="ADAL" clId="{8274CAB3-3A0A-4876-8F81-8FE1FC3E805C}" dt="2021-02-26T21:21:47.004" v="6" actId="47"/>
        <pc:sldMkLst>
          <pc:docMk/>
          <pc:sldMk cId="55319543" sldId="2972"/>
        </pc:sldMkLst>
      </pc:sldChg>
      <pc:sldChg chg="del">
        <pc:chgData name="Breann Goins" userId="760717f2-21a3-4100-bfe6-ccd7065eb46f" providerId="ADAL" clId="{8274CAB3-3A0A-4876-8F81-8FE1FC3E805C}" dt="2021-02-26T21:21:46.899" v="5" actId="47"/>
        <pc:sldMkLst>
          <pc:docMk/>
          <pc:sldMk cId="627632867" sldId="3029"/>
        </pc:sldMkLst>
      </pc:sldChg>
      <pc:sldChg chg="del">
        <pc:chgData name="Breann Goins" userId="760717f2-21a3-4100-bfe6-ccd7065eb46f" providerId="ADAL" clId="{8274CAB3-3A0A-4876-8F81-8FE1FC3E805C}" dt="2021-02-26T21:21:47.943" v="8" actId="47"/>
        <pc:sldMkLst>
          <pc:docMk/>
          <pc:sldMk cId="972211272" sldId="3033"/>
        </pc:sldMkLst>
      </pc:sldChg>
      <pc:sldChg chg="del">
        <pc:chgData name="Breann Goins" userId="760717f2-21a3-4100-bfe6-ccd7065eb46f" providerId="ADAL" clId="{8274CAB3-3A0A-4876-8F81-8FE1FC3E805C}" dt="2021-02-26T21:21:47.196" v="7" actId="47"/>
        <pc:sldMkLst>
          <pc:docMk/>
          <pc:sldMk cId="1720967470" sldId="5238"/>
        </pc:sldMkLst>
      </pc:sldChg>
      <pc:sldChg chg="del">
        <pc:chgData name="Breann Goins" userId="760717f2-21a3-4100-bfe6-ccd7065eb46f" providerId="ADAL" clId="{8274CAB3-3A0A-4876-8F81-8FE1FC3E805C}" dt="2021-02-26T21:21:48.708" v="9" actId="47"/>
        <pc:sldMkLst>
          <pc:docMk/>
          <pc:sldMk cId="364591933" sldId="5332"/>
        </pc:sldMkLst>
      </pc:sldChg>
      <pc:sldChg chg="del">
        <pc:chgData name="Breann Goins" userId="760717f2-21a3-4100-bfe6-ccd7065eb46f" providerId="ADAL" clId="{8274CAB3-3A0A-4876-8F81-8FE1FC3E805C}" dt="2021-02-26T21:21:50.028" v="13" actId="47"/>
        <pc:sldMkLst>
          <pc:docMk/>
          <pc:sldMk cId="2307164864" sldId="5421"/>
        </pc:sldMkLst>
      </pc:sldChg>
      <pc:sldChg chg="del ord">
        <pc:chgData name="Breann Goins" userId="760717f2-21a3-4100-bfe6-ccd7065eb46f" providerId="ADAL" clId="{8274CAB3-3A0A-4876-8F81-8FE1FC3E805C}" dt="2021-02-26T21:21:46" v="2" actId="47"/>
        <pc:sldMkLst>
          <pc:docMk/>
          <pc:sldMk cId="2368687902" sldId="5429"/>
        </pc:sldMkLst>
      </pc:sldChg>
      <pc:sldChg chg="del">
        <pc:chgData name="Breann Goins" userId="760717f2-21a3-4100-bfe6-ccd7065eb46f" providerId="ADAL" clId="{8274CAB3-3A0A-4876-8F81-8FE1FC3E805C}" dt="2021-02-26T21:21:46.455" v="3" actId="47"/>
        <pc:sldMkLst>
          <pc:docMk/>
          <pc:sldMk cId="1679419805" sldId="5437"/>
        </pc:sldMkLst>
      </pc:sldChg>
      <pc:sldChg chg="del">
        <pc:chgData name="Breann Goins" userId="760717f2-21a3-4100-bfe6-ccd7065eb46f" providerId="ADAL" clId="{8274CAB3-3A0A-4876-8F81-8FE1FC3E805C}" dt="2021-02-26T21:21:48.732" v="10" actId="47"/>
        <pc:sldMkLst>
          <pc:docMk/>
          <pc:sldMk cId="3082749530" sldId="54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2" tIns="46966" rIns="93932" bIns="46966" rtlCol="0"/>
          <a:lstStyle>
            <a:lvl1pPr algn="r">
              <a:defRPr sz="1200"/>
            </a:lvl1pPr>
          </a:lstStyle>
          <a:p>
            <a:fld id="{DFBCF8BF-5D3D-4397-A572-61DA6417770B}" type="datetimeFigureOut">
              <a:rPr lang="en-US" smtClean="0"/>
              <a:t>2/26/2021</a:t>
            </a:fld>
            <a:endParaRPr lang="en-US"/>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8154"/>
          </a:xfrm>
          <a:prstGeom prst="rect">
            <a:avLst/>
          </a:prstGeom>
        </p:spPr>
        <p:txBody>
          <a:bodyPr vert="horz" lIns="93932" tIns="46966" rIns="93932" bIns="46966" rtlCol="0" anchor="b"/>
          <a:lstStyle>
            <a:lvl1pPr algn="r">
              <a:defRPr sz="1200"/>
            </a:lvl1pPr>
          </a:lstStyle>
          <a:p>
            <a:fld id="{501B7F2A-8D28-41CD-94E5-ABA070EEC44B}" type="slidenum">
              <a:rPr lang="en-US" smtClean="0"/>
              <a:t>‹#›</a:t>
            </a:fld>
            <a:endParaRPr lang="en-US"/>
          </a:p>
        </p:txBody>
      </p:sp>
    </p:spTree>
    <p:extLst>
      <p:ext uri="{BB962C8B-B14F-4D97-AF65-F5344CB8AC3E}">
        <p14:creationId xmlns:p14="http://schemas.microsoft.com/office/powerpoint/2010/main" val="2676461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D5D8F432-C364-4722-ABAC-92AED4F5101F}" type="datetimeFigureOut">
              <a:rPr lang="en-US" smtClean="0"/>
              <a:t>2/26/2021</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986886CF-0318-48BF-9C01-65C452E6E03B}" type="slidenum">
              <a:rPr lang="en-US" smtClean="0"/>
              <a:t>‹#›</a:t>
            </a:fld>
            <a:endParaRPr lang="en-US"/>
          </a:p>
        </p:txBody>
      </p:sp>
    </p:spTree>
    <p:extLst>
      <p:ext uri="{BB962C8B-B14F-4D97-AF65-F5344CB8AC3E}">
        <p14:creationId xmlns:p14="http://schemas.microsoft.com/office/powerpoint/2010/main" val="192298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 Steps for Starting </a:t>
            </a:r>
            <a:r>
              <a:rPr lang="en-US" sz="1200" b="0" i="0" kern="1200" dirty="0" err="1">
                <a:solidFill>
                  <a:schemeClr val="tx1"/>
                </a:solidFill>
                <a:effectLst/>
                <a:latin typeface="+mn-lt"/>
                <a:ea typeface="+mn-ea"/>
                <a:cs typeface="+mn-cs"/>
              </a:rPr>
              <a:t>SAFe</a:t>
            </a:r>
            <a:r>
              <a:rPr lang="en-US" sz="1200" b="0" i="0" kern="1200" dirty="0">
                <a:solidFill>
                  <a:schemeClr val="tx1"/>
                </a:solidFill>
                <a:effectLst/>
                <a:latin typeface="+mn-lt"/>
                <a:ea typeface="+mn-ea"/>
                <a:cs typeface="+mn-cs"/>
              </a:rPr>
              <a:t> Lean Portfolio Management</a:t>
            </a:r>
          </a:p>
          <a:p>
            <a:r>
              <a:rPr lang="en-US" sz="1200" b="0" i="0" kern="1200" dirty="0">
                <a:solidFill>
                  <a:schemeClr val="tx1"/>
                </a:solidFill>
                <a:effectLst/>
                <a:latin typeface="+mn-lt"/>
                <a:ea typeface="+mn-ea"/>
                <a:cs typeface="+mn-cs"/>
              </a:rPr>
              <a:t>Published 6 January 2021 - ID G00732644 - 14 min read</a:t>
            </a:r>
          </a:p>
          <a:p>
            <a:r>
              <a:rPr lang="en-US" sz="1200" b="0" i="0" kern="1200" dirty="0">
                <a:solidFill>
                  <a:schemeClr val="tx1"/>
                </a:solidFill>
                <a:effectLst/>
                <a:latin typeface="+mn-lt"/>
                <a:ea typeface="+mn-ea"/>
                <a:cs typeface="+mn-cs"/>
              </a:rPr>
              <a:t>By Analysts Lorri Callahan, Robert Handler</a:t>
            </a:r>
            <a:endParaRPr lang="en-US" dirty="0">
              <a:cs typeface="Calibri"/>
            </a:endParaRPr>
          </a:p>
        </p:txBody>
      </p:sp>
      <p:sp>
        <p:nvSpPr>
          <p:cNvPr id="4" name="Slide Number Placeholder 3"/>
          <p:cNvSpPr>
            <a:spLocks noGrp="1"/>
          </p:cNvSpPr>
          <p:nvPr>
            <p:ph type="sldNum" sz="quarter" idx="5"/>
          </p:nvPr>
        </p:nvSpPr>
        <p:spPr/>
        <p:txBody>
          <a:bodyPr/>
          <a:lstStyle/>
          <a:p>
            <a:fld id="{986886CF-0318-48BF-9C01-65C452E6E03B}" type="slidenum">
              <a:rPr lang="en-US" smtClean="0"/>
              <a:t>7</a:t>
            </a:fld>
            <a:endParaRPr lang="en-US"/>
          </a:p>
        </p:txBody>
      </p:sp>
    </p:spTree>
    <p:extLst>
      <p:ext uri="{BB962C8B-B14F-4D97-AF65-F5344CB8AC3E}">
        <p14:creationId xmlns:p14="http://schemas.microsoft.com/office/powerpoint/2010/main" val="315174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Breadth/depth in concise faction</a:t>
            </a:r>
          </a:p>
          <a:p>
            <a:r>
              <a:rPr lang="en-US" dirty="0"/>
              <a:t>Full spectrum</a:t>
            </a:r>
          </a:p>
          <a:p>
            <a:r>
              <a:rPr lang="en-US" dirty="0"/>
              <a:t>Unmatched depth and breadth</a:t>
            </a:r>
          </a:p>
          <a:p>
            <a:r>
              <a:rPr lang="en-US" dirty="0"/>
              <a:t>INTERNAL AND EXTERNAL VERSION – GLOBAL FOOTPRINT</a:t>
            </a:r>
          </a:p>
          <a:p>
            <a:endParaRPr lang="en-US" dirty="0"/>
          </a:p>
          <a:p>
            <a:pPr marL="0" marR="0" lvl="0" indent="0" algn="l" defTabSz="914333" rtl="0" eaLnBrk="1" fontAlgn="auto" latinLnBrk="0" hangingPunct="1">
              <a:lnSpc>
                <a:spcPct val="100000"/>
              </a:lnSpc>
              <a:spcBef>
                <a:spcPts val="0"/>
              </a:spcBef>
              <a:spcAft>
                <a:spcPts val="0"/>
              </a:spcAft>
              <a:buClrTx/>
              <a:buSzTx/>
              <a:buFontTx/>
              <a:buNone/>
              <a:tabLst/>
              <a:defRPr/>
            </a:pPr>
            <a:r>
              <a:rPr lang="en-US" sz="1200" dirty="0">
                <a:highlight>
                  <a:srgbClr val="FFFF00"/>
                </a:highlight>
              </a:rPr>
              <a:t>Accelerating strategy to delivery has never been more critical to organizations. Disruptive market conditions are driving the transformation of how leaders and teams build plans and get work done. In this environment, enterprises are looking for partners with the vision, expertise, and scale to rewire how they operate. Planview, Clarizen, and Changepoint are all leaders in connecting strategy to delivery and we are coming together in a bold move to create an unmatched community of PPM and PSA practitioners and enterprise-class solutions. In combination with Planview’s market leadership in Lean and Agile, there is no platform provider better positioned drive innovation and partner with customers in accelerating their Portfolio, Work, and Agile transformation journey.</a:t>
            </a:r>
          </a:p>
          <a:p>
            <a:endParaRPr lang="en-US" dirty="0"/>
          </a:p>
        </p:txBody>
      </p:sp>
      <p:sp>
        <p:nvSpPr>
          <p:cNvPr id="4" name="Slide Number Placeholder 3"/>
          <p:cNvSpPr>
            <a:spLocks noGrp="1"/>
          </p:cNvSpPr>
          <p:nvPr>
            <p:ph type="sldNum" sz="quarter" idx="5"/>
          </p:nvPr>
        </p:nvSpPr>
        <p:spPr/>
        <p:txBody>
          <a:bodyPr/>
          <a:lstStyle/>
          <a:p>
            <a:fld id="{986886CF-0318-48BF-9C01-65C452E6E03B}" type="slidenum">
              <a:rPr lang="en-US" smtClean="0"/>
              <a:t>11</a:t>
            </a:fld>
            <a:endParaRPr lang="en-US"/>
          </a:p>
        </p:txBody>
      </p:sp>
    </p:spTree>
    <p:extLst>
      <p:ext uri="{BB962C8B-B14F-4D97-AF65-F5344CB8AC3E}">
        <p14:creationId xmlns:p14="http://schemas.microsoft.com/office/powerpoint/2010/main" val="1606767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B0D768-D9BF-4555-B246-BB0DE7ED4C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Title 1"/>
          <p:cNvSpPr>
            <a:spLocks noGrp="1"/>
          </p:cNvSpPr>
          <p:nvPr>
            <p:ph type="ctrTitle"/>
          </p:nvPr>
        </p:nvSpPr>
        <p:spPr>
          <a:xfrm>
            <a:off x="569543" y="1542477"/>
            <a:ext cx="7412922" cy="646331"/>
          </a:xfrm>
        </p:spPr>
        <p:txBody>
          <a:bodyPr wrap="square" anchor="b">
            <a:spAutoFit/>
          </a:bodyPr>
          <a:lstStyle>
            <a:lvl1pPr algn="l">
              <a:lnSpc>
                <a:spcPts val="3600"/>
              </a:lnSpc>
              <a:defRPr sz="2800" cap="none"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569543" y="2213074"/>
            <a:ext cx="7412921" cy="492443"/>
          </a:xfrm>
        </p:spPr>
        <p:txBody>
          <a:bodyPr anchor="b" anchorCtr="0">
            <a:spAutoFit/>
          </a:bodyPr>
          <a:lstStyle>
            <a:lvl1pPr marL="0" indent="0" algn="l">
              <a:buNone/>
              <a:defRPr sz="2000" spc="-50" baseline="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569546" y="2828177"/>
            <a:ext cx="4325937" cy="400110"/>
          </a:xfrm>
        </p:spPr>
        <p:txBody>
          <a:bodyPr>
            <a:spAutoFit/>
          </a:bodyPr>
          <a:lstStyle>
            <a:lvl1pPr marL="0" indent="0">
              <a:lnSpc>
                <a:spcPct val="100000"/>
              </a:lnSpc>
              <a:spcBef>
                <a:spcPts val="0"/>
              </a:spcBef>
              <a:spcAft>
                <a:spcPts val="0"/>
              </a:spcAft>
              <a:buNone/>
              <a:defRPr sz="1400">
                <a:solidFill>
                  <a:schemeClr val="tx1"/>
                </a:solidFill>
              </a:defRPr>
            </a:lvl1pPr>
          </a:lstStyle>
          <a:p>
            <a:pPr lvl="0"/>
            <a:r>
              <a:rPr lang="en-US"/>
              <a:t>Presenter's Name</a:t>
            </a:r>
          </a:p>
        </p:txBody>
      </p:sp>
      <p:sp>
        <p:nvSpPr>
          <p:cNvPr id="10" name="TextBox 9">
            <a:extLst>
              <a:ext uri="{FF2B5EF4-FFF2-40B4-BE49-F238E27FC236}">
                <a16:creationId xmlns:a16="http://schemas.microsoft.com/office/drawing/2014/main" id="{3F55F68B-B7A1-433D-98C7-51101DFE68D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accent1"/>
                </a:solidFill>
              </a:rPr>
              <a:t>© 2019 PLANVIEW, INC.  //  CONFIDENTIAL</a:t>
            </a:r>
          </a:p>
        </p:txBody>
      </p:sp>
      <p:sp>
        <p:nvSpPr>
          <p:cNvPr id="8" name="TextBox 7">
            <a:extLst>
              <a:ext uri="{FF2B5EF4-FFF2-40B4-BE49-F238E27FC236}">
                <a16:creationId xmlns:a16="http://schemas.microsoft.com/office/drawing/2014/main" id="{546520D1-A9C3-442A-9E33-8C6B162F65A6}"/>
              </a:ext>
            </a:extLst>
          </p:cNvPr>
          <p:cNvSpPr txBox="1"/>
          <p:nvPr userDrawn="1"/>
        </p:nvSpPr>
        <p:spPr>
          <a:xfrm>
            <a:off x="94345" y="4869682"/>
            <a:ext cx="2204450" cy="184666"/>
          </a:xfrm>
          <a:prstGeom prst="rect">
            <a:avLst/>
          </a:prstGeom>
          <a:noFill/>
        </p:spPr>
        <p:txBody>
          <a:bodyPr wrap="none" rtlCol="0">
            <a:spAutoFit/>
          </a:bodyPr>
          <a:lstStyle/>
          <a:p>
            <a:r>
              <a:rPr lang="en-US" sz="600" spc="100" baseline="0">
                <a:solidFill>
                  <a:schemeClr val="bg1"/>
                </a:solidFill>
              </a:rPr>
              <a:t>© 2021 PLANVIEW, INC.  //  CONFIDENTIAL</a:t>
            </a:r>
          </a:p>
        </p:txBody>
      </p:sp>
      <p:pic>
        <p:nvPicPr>
          <p:cNvPr id="9" name="Picture 8">
            <a:extLst>
              <a:ext uri="{FF2B5EF4-FFF2-40B4-BE49-F238E27FC236}">
                <a16:creationId xmlns:a16="http://schemas.microsoft.com/office/drawing/2014/main" id="{BAF14843-F73A-4540-BC67-FAA99224FB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6878" y="465927"/>
            <a:ext cx="1791832" cy="493549"/>
          </a:xfrm>
          <a:prstGeom prst="rect">
            <a:avLst/>
          </a:prstGeom>
        </p:spPr>
      </p:pic>
    </p:spTree>
    <p:extLst>
      <p:ext uri="{BB962C8B-B14F-4D97-AF65-F5344CB8AC3E}">
        <p14:creationId xmlns:p14="http://schemas.microsoft.com/office/powerpoint/2010/main" val="2078546306"/>
      </p:ext>
    </p:extLst>
  </p:cSld>
  <p:clrMapOvr>
    <a:overrideClrMapping bg1="lt1" tx1="dk1" bg2="lt2" tx2="dk2" accent1="accent1" accent2="accent2" accent3="accent3" accent4="accent4" accent5="accent5" accent6="accent6" hlink="hlink" folHlink="folHlink"/>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87D5BD-CD2D-4609-B803-1B176ADE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8379" y="4726594"/>
            <a:ext cx="1134459" cy="312480"/>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30">
                <a:solidFill>
                  <a:schemeClr val="tx1"/>
                </a:solidFill>
              </a:defRPr>
            </a:lvl1pPr>
            <a:lvl2pPr>
              <a:lnSpc>
                <a:spcPct val="100000"/>
              </a:lnSpc>
              <a:spcBef>
                <a:spcPts val="600"/>
              </a:spcBef>
              <a:spcAft>
                <a:spcPts val="0"/>
              </a:spcAft>
              <a:buClr>
                <a:schemeClr val="tx1">
                  <a:lumMod val="75000"/>
                </a:schemeClr>
              </a:buClr>
              <a:defRPr spc="-30">
                <a:solidFill>
                  <a:schemeClr val="tx1"/>
                </a:solidFill>
              </a:defRPr>
            </a:lvl2pPr>
            <a:lvl3pPr>
              <a:lnSpc>
                <a:spcPct val="100000"/>
              </a:lnSpc>
              <a:spcBef>
                <a:spcPts val="600"/>
              </a:spcBef>
              <a:spcAft>
                <a:spcPts val="0"/>
              </a:spcAft>
              <a:buClr>
                <a:schemeClr val="tx1">
                  <a:lumMod val="75000"/>
                </a:schemeClr>
              </a:buClr>
              <a:defRPr sz="1800" spc="-30">
                <a:solidFill>
                  <a:schemeClr val="tx1"/>
                </a:solidFill>
              </a:defRPr>
            </a:lvl3pPr>
            <a:lvl4pPr>
              <a:lnSpc>
                <a:spcPct val="100000"/>
              </a:lnSpc>
              <a:spcBef>
                <a:spcPts val="600"/>
              </a:spcBef>
              <a:spcAft>
                <a:spcPts val="0"/>
              </a:spcAft>
              <a:buClr>
                <a:schemeClr val="tx1">
                  <a:lumMod val="75000"/>
                </a:schemeClr>
              </a:buClr>
              <a:defRPr sz="1600" spc="-30">
                <a:solidFill>
                  <a:schemeClr val="tx1"/>
                </a:solidFill>
              </a:defRPr>
            </a:lvl4pPr>
            <a:lvl5pPr>
              <a:lnSpc>
                <a:spcPct val="100000"/>
              </a:lnSpc>
              <a:spcBef>
                <a:spcPts val="600"/>
              </a:spcBef>
              <a:spcAft>
                <a:spcPts val="600"/>
              </a:spcAft>
              <a:buClr>
                <a:schemeClr val="tx1">
                  <a:lumMod val="75000"/>
                </a:schemeClr>
              </a:buClr>
              <a:defRPr sz="1400" spc="-3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a:solidFill>
                  <a:schemeClr val="tx1"/>
                </a:solidFill>
              </a:defRPr>
            </a:lvl1pPr>
          </a:lstStyle>
          <a:p>
            <a:r>
              <a:rPr lang="en-US"/>
              <a:t>Click to edit Master title style</a:t>
            </a:r>
          </a:p>
        </p:txBody>
      </p:sp>
      <p:sp>
        <p:nvSpPr>
          <p:cNvPr id="8" name="TextBox 7">
            <a:extLst>
              <a:ext uri="{FF2B5EF4-FFF2-40B4-BE49-F238E27FC236}">
                <a16:creationId xmlns:a16="http://schemas.microsoft.com/office/drawing/2014/main" id="{A31ECB86-1682-413A-A21F-0ECE2BC5A85B}"/>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647429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0CF717-0C85-45A7-8B1D-A66DF90C7B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2" name="Title 1"/>
          <p:cNvSpPr>
            <a:spLocks noGrp="1"/>
          </p:cNvSpPr>
          <p:nvPr>
            <p:ph type="title"/>
          </p:nvPr>
        </p:nvSpPr>
        <p:spPr>
          <a:xfrm>
            <a:off x="338328" y="288036"/>
            <a:ext cx="8439912" cy="545211"/>
          </a:xfrm>
        </p:spPr>
        <p:txBody>
          <a:bodyPr/>
          <a:lstStyle>
            <a:lvl1pPr>
              <a:defRPr sz="280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spc="-30">
                <a:solidFill>
                  <a:schemeClr val="tx1"/>
                </a:solidFill>
              </a:defRPr>
            </a:lvl1pPr>
            <a:lvl2pPr>
              <a:lnSpc>
                <a:spcPct val="100000"/>
              </a:lnSpc>
              <a:spcBef>
                <a:spcPts val="600"/>
              </a:spcBef>
              <a:spcAft>
                <a:spcPts val="0"/>
              </a:spcAft>
              <a:defRPr sz="2000" spc="-30">
                <a:solidFill>
                  <a:schemeClr val="tx1"/>
                </a:solidFill>
              </a:defRPr>
            </a:lvl2pPr>
            <a:lvl3pPr>
              <a:lnSpc>
                <a:spcPct val="100000"/>
              </a:lnSpc>
              <a:spcBef>
                <a:spcPts val="600"/>
              </a:spcBef>
              <a:spcAft>
                <a:spcPts val="0"/>
              </a:spcAft>
              <a:defRPr sz="1800" spc="-30">
                <a:solidFill>
                  <a:schemeClr val="tx1"/>
                </a:solidFill>
              </a:defRPr>
            </a:lvl3pPr>
            <a:lvl4pPr>
              <a:lnSpc>
                <a:spcPct val="100000"/>
              </a:lnSpc>
              <a:spcBef>
                <a:spcPts val="600"/>
              </a:spcBef>
              <a:spcAft>
                <a:spcPts val="0"/>
              </a:spcAft>
              <a:defRPr sz="1600" spc="-30">
                <a:solidFill>
                  <a:schemeClr val="tx1"/>
                </a:solidFill>
              </a:defRPr>
            </a:lvl4pPr>
            <a:lvl5pPr>
              <a:lnSpc>
                <a:spcPct val="100000"/>
              </a:lnSpc>
              <a:spcBef>
                <a:spcPts val="600"/>
              </a:spcBef>
              <a:spcAft>
                <a:spcPts val="0"/>
              </a:spcAft>
              <a:defRPr sz="1400" spc="-3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spc="-30">
                <a:solidFill>
                  <a:schemeClr val="tx1"/>
                </a:solidFill>
              </a:defRPr>
            </a:lvl1pPr>
            <a:lvl2pPr>
              <a:lnSpc>
                <a:spcPct val="100000"/>
              </a:lnSpc>
              <a:spcBef>
                <a:spcPts val="600"/>
              </a:spcBef>
              <a:spcAft>
                <a:spcPts val="0"/>
              </a:spcAft>
              <a:defRPr sz="2000" spc="-30">
                <a:solidFill>
                  <a:schemeClr val="tx1"/>
                </a:solidFill>
              </a:defRPr>
            </a:lvl2pPr>
            <a:lvl3pPr>
              <a:lnSpc>
                <a:spcPct val="100000"/>
              </a:lnSpc>
              <a:spcBef>
                <a:spcPts val="600"/>
              </a:spcBef>
              <a:spcAft>
                <a:spcPts val="0"/>
              </a:spcAft>
              <a:defRPr sz="1800" spc="-30">
                <a:solidFill>
                  <a:schemeClr val="tx1"/>
                </a:solidFill>
              </a:defRPr>
            </a:lvl3pPr>
            <a:lvl4pPr>
              <a:lnSpc>
                <a:spcPct val="100000"/>
              </a:lnSpc>
              <a:spcBef>
                <a:spcPts val="600"/>
              </a:spcBef>
              <a:spcAft>
                <a:spcPts val="0"/>
              </a:spcAft>
              <a:defRPr sz="1600" spc="-30">
                <a:solidFill>
                  <a:schemeClr val="tx1"/>
                </a:solidFill>
              </a:defRPr>
            </a:lvl4pPr>
            <a:lvl5pPr>
              <a:lnSpc>
                <a:spcPct val="100000"/>
              </a:lnSpc>
              <a:spcBef>
                <a:spcPts val="600"/>
              </a:spcBef>
              <a:spcAft>
                <a:spcPts val="0"/>
              </a:spcAft>
              <a:defRPr sz="1400" spc="-3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395036A1-77D1-47DA-BE24-1917EC313DA4}"/>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8" name="Picture 7">
            <a:extLst>
              <a:ext uri="{FF2B5EF4-FFF2-40B4-BE49-F238E27FC236}">
                <a16:creationId xmlns:a16="http://schemas.microsoft.com/office/drawing/2014/main" id="{BCEDB77C-D07A-4E3C-979A-82EB0E8B40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Tree>
    <p:extLst>
      <p:ext uri="{BB962C8B-B14F-4D97-AF65-F5344CB8AC3E}">
        <p14:creationId xmlns:p14="http://schemas.microsoft.com/office/powerpoint/2010/main" val="3881417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1B4925-0429-4F50-88D7-9B358DBB7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2" name="Title 1"/>
          <p:cNvSpPr>
            <a:spLocks noGrp="1"/>
          </p:cNvSpPr>
          <p:nvPr>
            <p:ph type="title"/>
          </p:nvPr>
        </p:nvSpPr>
        <p:spPr>
          <a:xfrm>
            <a:off x="338328" y="288036"/>
            <a:ext cx="8439912" cy="543154"/>
          </a:xfrm>
        </p:spPr>
        <p:txBody>
          <a:bodyPr/>
          <a:lstStyle>
            <a:lvl1pPr>
              <a:defRPr sz="28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a:solidFill>
                  <a:schemeClr val="tx1"/>
                </a:solidFill>
              </a:defRPr>
            </a:lvl1pPr>
            <a:lvl2pPr>
              <a:lnSpc>
                <a:spcPct val="100000"/>
              </a:lnSpc>
              <a:spcBef>
                <a:spcPts val="600"/>
              </a:spcBef>
              <a:spcAft>
                <a:spcPts val="0"/>
              </a:spcAft>
              <a:defRPr sz="2000">
                <a:solidFill>
                  <a:schemeClr val="tx1"/>
                </a:solidFill>
              </a:defRPr>
            </a:lvl2pPr>
            <a:lvl3pPr>
              <a:lnSpc>
                <a:spcPct val="100000"/>
              </a:lnSpc>
              <a:spcBef>
                <a:spcPts val="600"/>
              </a:spcBef>
              <a:spcAft>
                <a:spcPts val="0"/>
              </a:spcAft>
              <a:defRPr sz="1800">
                <a:solidFill>
                  <a:schemeClr val="tx1"/>
                </a:solidFill>
              </a:defRPr>
            </a:lvl3pPr>
            <a:lvl4pPr>
              <a:lnSpc>
                <a:spcPct val="100000"/>
              </a:lnSpc>
              <a:spcBef>
                <a:spcPts val="600"/>
              </a:spcBef>
              <a:spcAft>
                <a:spcPts val="0"/>
              </a:spcAft>
              <a:defRPr sz="1600">
                <a:solidFill>
                  <a:schemeClr val="tx1"/>
                </a:solidFill>
              </a:defRPr>
            </a:lvl4pPr>
            <a:lvl5pPr>
              <a:lnSpc>
                <a:spcPct val="100000"/>
              </a:lnSpc>
              <a:spcBef>
                <a:spcPts val="600"/>
              </a:spcBef>
              <a:spcAft>
                <a:spcPts val="0"/>
              </a:spcAft>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a:solidFill>
                  <a:schemeClr val="tx1"/>
                </a:solidFill>
              </a:defRPr>
            </a:lvl1pPr>
            <a:lvl2pPr>
              <a:lnSpc>
                <a:spcPct val="100000"/>
              </a:lnSpc>
              <a:spcBef>
                <a:spcPts val="600"/>
              </a:spcBef>
              <a:spcAft>
                <a:spcPts val="0"/>
              </a:spcAft>
              <a:defRPr sz="2000">
                <a:solidFill>
                  <a:schemeClr val="tx1"/>
                </a:solidFill>
              </a:defRPr>
            </a:lvl2pPr>
            <a:lvl3pPr>
              <a:lnSpc>
                <a:spcPct val="100000"/>
              </a:lnSpc>
              <a:spcBef>
                <a:spcPts val="600"/>
              </a:spcBef>
              <a:spcAft>
                <a:spcPts val="0"/>
              </a:spcAft>
              <a:defRPr sz="1800">
                <a:solidFill>
                  <a:schemeClr val="tx1"/>
                </a:solidFill>
              </a:defRPr>
            </a:lvl3pPr>
            <a:lvl4pPr>
              <a:lnSpc>
                <a:spcPct val="100000"/>
              </a:lnSpc>
              <a:spcBef>
                <a:spcPts val="600"/>
              </a:spcBef>
              <a:spcAft>
                <a:spcPts val="0"/>
              </a:spcAft>
              <a:defRPr sz="1600">
                <a:solidFill>
                  <a:schemeClr val="tx1"/>
                </a:solidFill>
              </a:defRPr>
            </a:lvl4pPr>
            <a:lvl5pPr>
              <a:lnSpc>
                <a:spcPct val="100000"/>
              </a:lnSpc>
              <a:spcBef>
                <a:spcPts val="600"/>
              </a:spcBef>
              <a:spcAft>
                <a:spcPts val="0"/>
              </a:spcAft>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64C9E9F-23D7-4B20-B42C-5056A727FDD6}"/>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111305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58D847-B7BE-4BB8-A108-0CB419C4AC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2975" y="0"/>
            <a:ext cx="4391025" cy="5143500"/>
          </a:xfrm>
          <a:prstGeom prst="rect">
            <a:avLst/>
          </a:prstGeom>
        </p:spPr>
      </p:pic>
      <p:pic>
        <p:nvPicPr>
          <p:cNvPr id="3" name="Picture 2">
            <a:extLst>
              <a:ext uri="{FF2B5EF4-FFF2-40B4-BE49-F238E27FC236}">
                <a16:creationId xmlns:a16="http://schemas.microsoft.com/office/drawing/2014/main" id="{037ABC85-44CE-4DCF-9DA4-313F2C31AB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2975" y="0"/>
            <a:ext cx="4391025" cy="5143500"/>
          </a:xfrm>
          <a:prstGeom prst="rect">
            <a:avLst/>
          </a:prstGeom>
        </p:spPr>
      </p:pic>
      <p:sp>
        <p:nvSpPr>
          <p:cNvPr id="6" name="Content Placeholder 2"/>
          <p:cNvSpPr>
            <a:spLocks noGrp="1"/>
          </p:cNvSpPr>
          <p:nvPr>
            <p:ph idx="1"/>
          </p:nvPr>
        </p:nvSpPr>
        <p:spPr>
          <a:xfrm>
            <a:off x="566928" y="2706624"/>
            <a:ext cx="5382850" cy="492443"/>
          </a:xfrm>
        </p:spPr>
        <p:txBody>
          <a:bodyPr lIns="91440" tIns="91440" rIns="91440" bIns="91440">
            <a:spAutoFit/>
          </a:bodyPr>
          <a:lstStyle>
            <a:lvl1pPr marL="0" indent="0" algn="l">
              <a:lnSpc>
                <a:spcPct val="100000"/>
              </a:lnSpc>
              <a:spcBef>
                <a:spcPts val="600"/>
              </a:spcBef>
              <a:spcAft>
                <a:spcPts val="600"/>
              </a:spcAft>
              <a:buClr>
                <a:schemeClr val="tx1">
                  <a:lumMod val="75000"/>
                </a:schemeClr>
              </a:buClr>
              <a:buNone/>
              <a:defRPr sz="2000" spc="-30">
                <a:solidFill>
                  <a:schemeClr val="tx1"/>
                </a:solidFill>
              </a:defRPr>
            </a:lvl1pPr>
            <a:lvl2pPr>
              <a:lnSpc>
                <a:spcPct val="100000"/>
              </a:lnSpc>
              <a:spcBef>
                <a:spcPts val="600"/>
              </a:spcBef>
              <a:spcAft>
                <a:spcPts val="600"/>
              </a:spcAft>
              <a:buClr>
                <a:schemeClr val="tx1">
                  <a:lumMod val="75000"/>
                </a:schemeClr>
              </a:buClr>
              <a:defRPr spc="-30">
                <a:solidFill>
                  <a:srgbClr val="515151"/>
                </a:solidFill>
              </a:defRPr>
            </a:lvl2pPr>
            <a:lvl3pPr>
              <a:lnSpc>
                <a:spcPct val="100000"/>
              </a:lnSpc>
              <a:spcBef>
                <a:spcPts val="600"/>
              </a:spcBef>
              <a:spcAft>
                <a:spcPts val="600"/>
              </a:spcAft>
              <a:buClr>
                <a:schemeClr val="tx1">
                  <a:lumMod val="75000"/>
                </a:schemeClr>
              </a:buClr>
              <a:defRPr sz="1800" spc="-30">
                <a:solidFill>
                  <a:srgbClr val="515151"/>
                </a:solidFill>
              </a:defRPr>
            </a:lvl3pPr>
            <a:lvl4pPr>
              <a:lnSpc>
                <a:spcPct val="100000"/>
              </a:lnSpc>
              <a:spcBef>
                <a:spcPts val="600"/>
              </a:spcBef>
              <a:spcAft>
                <a:spcPts val="600"/>
              </a:spcAft>
              <a:buClr>
                <a:schemeClr val="tx1">
                  <a:lumMod val="75000"/>
                </a:schemeClr>
              </a:buClr>
              <a:defRPr sz="1600" spc="-30">
                <a:solidFill>
                  <a:srgbClr val="515151"/>
                </a:solidFill>
              </a:defRPr>
            </a:lvl4pPr>
            <a:lvl5pPr>
              <a:lnSpc>
                <a:spcPct val="100000"/>
              </a:lnSpc>
              <a:spcBef>
                <a:spcPts val="600"/>
              </a:spcBef>
              <a:spcAft>
                <a:spcPts val="600"/>
              </a:spcAft>
              <a:buClr>
                <a:schemeClr val="tx1">
                  <a:lumMod val="75000"/>
                </a:schemeClr>
              </a:buClr>
              <a:defRPr sz="1400" spc="-30">
                <a:solidFill>
                  <a:srgbClr val="515151"/>
                </a:solidFill>
              </a:defRPr>
            </a:lvl5pPr>
          </a:lstStyle>
          <a:p>
            <a:pPr lvl="0"/>
            <a:r>
              <a:rPr lang="en-US"/>
              <a:t>Click to edit Master text styles</a:t>
            </a:r>
          </a:p>
        </p:txBody>
      </p:sp>
      <p:sp>
        <p:nvSpPr>
          <p:cNvPr id="11" name="Title Placeholder 1"/>
          <p:cNvSpPr>
            <a:spLocks noGrp="1"/>
          </p:cNvSpPr>
          <p:nvPr>
            <p:ph type="title"/>
          </p:nvPr>
        </p:nvSpPr>
        <p:spPr>
          <a:xfrm>
            <a:off x="566928" y="1947671"/>
            <a:ext cx="5623807" cy="649224"/>
          </a:xfrm>
          <a:prstGeom prst="rect">
            <a:avLst/>
          </a:prstGeom>
        </p:spPr>
        <p:txBody>
          <a:bodyPr vert="horz" lIns="91440" tIns="91440" rIns="91440" bIns="91440" rtlCol="0" anchor="b" anchorCtr="0">
            <a:noAutofit/>
          </a:bodyPr>
          <a:lstStyle>
            <a:lvl1pPr algn="l">
              <a:defRPr sz="2800">
                <a:solidFill>
                  <a:schemeClr val="tx1"/>
                </a:solidFill>
              </a:defRPr>
            </a:lvl1pPr>
          </a:lstStyle>
          <a:p>
            <a:r>
              <a:rPr lang="en-US"/>
              <a:t>Click to edit Master title style</a:t>
            </a:r>
          </a:p>
        </p:txBody>
      </p:sp>
      <p:sp>
        <p:nvSpPr>
          <p:cNvPr id="7" name="TextBox 6">
            <a:extLst>
              <a:ext uri="{FF2B5EF4-FFF2-40B4-BE49-F238E27FC236}">
                <a16:creationId xmlns:a16="http://schemas.microsoft.com/office/drawing/2014/main" id="{33C1D85B-84CE-4DA9-84BC-8985E23599B4}"/>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362152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99B08F74-FBFE-42F8-B9A7-50325120A2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6" name="TextBox 5">
            <a:extLst>
              <a:ext uri="{FF2B5EF4-FFF2-40B4-BE49-F238E27FC236}">
                <a16:creationId xmlns:a16="http://schemas.microsoft.com/office/drawing/2014/main" id="{355B1E69-6EA2-47D0-B56C-F93A9FEBCB9F}"/>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5" name="Picture 4">
            <a:extLst>
              <a:ext uri="{FF2B5EF4-FFF2-40B4-BE49-F238E27FC236}">
                <a16:creationId xmlns:a16="http://schemas.microsoft.com/office/drawing/2014/main" id="{DB7D3B55-930B-4B21-9C7B-B563F6387E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Tree>
    <p:extLst>
      <p:ext uri="{BB962C8B-B14F-4D97-AF65-F5344CB8AC3E}">
        <p14:creationId xmlns:p14="http://schemas.microsoft.com/office/powerpoint/2010/main" val="427474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7C295-5258-473E-9821-BDA771A36C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4" name="TextBox 3">
            <a:extLst>
              <a:ext uri="{FF2B5EF4-FFF2-40B4-BE49-F238E27FC236}">
                <a16:creationId xmlns:a16="http://schemas.microsoft.com/office/drawing/2014/main" id="{092C8391-C2DA-4534-8A48-C73A58FE23E3}"/>
              </a:ext>
            </a:extLst>
          </p:cNvPr>
          <p:cNvSpPr txBox="1"/>
          <p:nvPr/>
        </p:nvSpPr>
        <p:spPr>
          <a:xfrm>
            <a:off x="94345" y="4869682"/>
            <a:ext cx="2560316"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5" name="Picture 4">
            <a:extLst>
              <a:ext uri="{FF2B5EF4-FFF2-40B4-BE49-F238E27FC236}">
                <a16:creationId xmlns:a16="http://schemas.microsoft.com/office/drawing/2014/main" id="{305C9632-A518-400B-A7AE-0637050665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Tree>
    <p:extLst>
      <p:ext uri="{BB962C8B-B14F-4D97-AF65-F5344CB8AC3E}">
        <p14:creationId xmlns:p14="http://schemas.microsoft.com/office/powerpoint/2010/main" val="65448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nview Horizons Title Only">
    <p:spTree>
      <p:nvGrpSpPr>
        <p:cNvPr id="1" name=""/>
        <p:cNvGrpSpPr/>
        <p:nvPr/>
      </p:nvGrpSpPr>
      <p:grpSpPr>
        <a:xfrm>
          <a:off x="0" y="0"/>
          <a:ext cx="0" cy="0"/>
          <a:chOff x="0" y="0"/>
          <a:chExt cx="0" cy="0"/>
        </a:xfrm>
      </p:grpSpPr>
      <p:sp>
        <p:nvSpPr>
          <p:cNvPr id="4" name="Title 1"/>
          <p:cNvSpPr>
            <a:spLocks noGrp="1"/>
          </p:cNvSpPr>
          <p:nvPr>
            <p:ph type="title"/>
          </p:nvPr>
        </p:nvSpPr>
        <p:spPr>
          <a:xfrm>
            <a:off x="174161"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baseline="0">
                <a:solidFill>
                  <a:schemeClr val="tx1">
                    <a:lumMod val="75000"/>
                  </a:schemeClr>
                </a:solidFill>
              </a:defRPr>
            </a:lvl1pPr>
          </a:lstStyle>
          <a:p>
            <a:r>
              <a:rPr lang="en-US"/>
              <a:t>Click to edit Master title style</a:t>
            </a:r>
          </a:p>
        </p:txBody>
      </p:sp>
    </p:spTree>
    <p:extLst>
      <p:ext uri="{BB962C8B-B14F-4D97-AF65-F5344CB8AC3E}">
        <p14:creationId xmlns:p14="http://schemas.microsoft.com/office/powerpoint/2010/main" val="406151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87D5BD-CD2D-4609-B803-1B176ADE03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68379" y="4726594"/>
            <a:ext cx="1134459" cy="312480"/>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30">
                <a:solidFill>
                  <a:schemeClr val="tx1"/>
                </a:solidFill>
              </a:defRPr>
            </a:lvl1pPr>
            <a:lvl2pPr>
              <a:lnSpc>
                <a:spcPct val="100000"/>
              </a:lnSpc>
              <a:spcBef>
                <a:spcPts val="600"/>
              </a:spcBef>
              <a:spcAft>
                <a:spcPts val="0"/>
              </a:spcAft>
              <a:buClr>
                <a:schemeClr val="tx1">
                  <a:lumMod val="75000"/>
                </a:schemeClr>
              </a:buClr>
              <a:defRPr spc="-30">
                <a:solidFill>
                  <a:schemeClr val="tx1"/>
                </a:solidFill>
              </a:defRPr>
            </a:lvl2pPr>
            <a:lvl3pPr>
              <a:lnSpc>
                <a:spcPct val="100000"/>
              </a:lnSpc>
              <a:spcBef>
                <a:spcPts val="600"/>
              </a:spcBef>
              <a:spcAft>
                <a:spcPts val="0"/>
              </a:spcAft>
              <a:buClr>
                <a:schemeClr val="tx1">
                  <a:lumMod val="75000"/>
                </a:schemeClr>
              </a:buClr>
              <a:defRPr sz="1800" spc="-30">
                <a:solidFill>
                  <a:schemeClr val="tx1"/>
                </a:solidFill>
              </a:defRPr>
            </a:lvl3pPr>
            <a:lvl4pPr>
              <a:lnSpc>
                <a:spcPct val="100000"/>
              </a:lnSpc>
              <a:spcBef>
                <a:spcPts val="600"/>
              </a:spcBef>
              <a:spcAft>
                <a:spcPts val="0"/>
              </a:spcAft>
              <a:buClr>
                <a:schemeClr val="tx1">
                  <a:lumMod val="75000"/>
                </a:schemeClr>
              </a:buClr>
              <a:defRPr sz="1600" spc="-30">
                <a:solidFill>
                  <a:schemeClr val="tx1"/>
                </a:solidFill>
              </a:defRPr>
            </a:lvl4pPr>
            <a:lvl5pPr>
              <a:lnSpc>
                <a:spcPct val="100000"/>
              </a:lnSpc>
              <a:spcBef>
                <a:spcPts val="600"/>
              </a:spcBef>
              <a:spcAft>
                <a:spcPts val="600"/>
              </a:spcAft>
              <a:buClr>
                <a:schemeClr val="tx1">
                  <a:lumMod val="75000"/>
                </a:schemeClr>
              </a:buClr>
              <a:defRPr sz="1400" spc="-3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a:solidFill>
                  <a:schemeClr val="tx1"/>
                </a:solidFill>
              </a:defRPr>
            </a:lvl1pPr>
          </a:lstStyle>
          <a:p>
            <a:r>
              <a:rPr lang="en-US"/>
              <a:t>Click to edit Master title style</a:t>
            </a:r>
          </a:p>
        </p:txBody>
      </p:sp>
      <p:sp>
        <p:nvSpPr>
          <p:cNvPr id="8" name="TextBox 7">
            <a:extLst>
              <a:ext uri="{FF2B5EF4-FFF2-40B4-BE49-F238E27FC236}">
                <a16:creationId xmlns:a16="http://schemas.microsoft.com/office/drawing/2014/main" id="{A31ECB86-1682-413A-A21F-0ECE2BC5A85B}"/>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144875227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0CF717-0C85-45A7-8B1D-A66DF90C7B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2" name="Title 1"/>
          <p:cNvSpPr>
            <a:spLocks noGrp="1"/>
          </p:cNvSpPr>
          <p:nvPr>
            <p:ph type="title"/>
          </p:nvPr>
        </p:nvSpPr>
        <p:spPr>
          <a:xfrm>
            <a:off x="338328" y="288036"/>
            <a:ext cx="8439912" cy="545211"/>
          </a:xfrm>
        </p:spPr>
        <p:txBody>
          <a:bodyPr/>
          <a:lstStyle>
            <a:lvl1pPr>
              <a:defRPr sz="280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spc="-30">
                <a:solidFill>
                  <a:schemeClr val="tx1"/>
                </a:solidFill>
              </a:defRPr>
            </a:lvl1pPr>
            <a:lvl2pPr>
              <a:lnSpc>
                <a:spcPct val="100000"/>
              </a:lnSpc>
              <a:spcBef>
                <a:spcPts val="600"/>
              </a:spcBef>
              <a:spcAft>
                <a:spcPts val="0"/>
              </a:spcAft>
              <a:defRPr sz="2000" spc="-30">
                <a:solidFill>
                  <a:schemeClr val="tx1"/>
                </a:solidFill>
              </a:defRPr>
            </a:lvl2pPr>
            <a:lvl3pPr>
              <a:lnSpc>
                <a:spcPct val="100000"/>
              </a:lnSpc>
              <a:spcBef>
                <a:spcPts val="600"/>
              </a:spcBef>
              <a:spcAft>
                <a:spcPts val="0"/>
              </a:spcAft>
              <a:defRPr sz="1800" spc="-30">
                <a:solidFill>
                  <a:schemeClr val="tx1"/>
                </a:solidFill>
              </a:defRPr>
            </a:lvl3pPr>
            <a:lvl4pPr>
              <a:lnSpc>
                <a:spcPct val="100000"/>
              </a:lnSpc>
              <a:spcBef>
                <a:spcPts val="600"/>
              </a:spcBef>
              <a:spcAft>
                <a:spcPts val="0"/>
              </a:spcAft>
              <a:defRPr sz="1600" spc="-30">
                <a:solidFill>
                  <a:schemeClr val="tx1"/>
                </a:solidFill>
              </a:defRPr>
            </a:lvl4pPr>
            <a:lvl5pPr>
              <a:lnSpc>
                <a:spcPct val="100000"/>
              </a:lnSpc>
              <a:spcBef>
                <a:spcPts val="600"/>
              </a:spcBef>
              <a:spcAft>
                <a:spcPts val="0"/>
              </a:spcAft>
              <a:defRPr sz="1400" spc="-3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spc="-30">
                <a:solidFill>
                  <a:schemeClr val="tx1"/>
                </a:solidFill>
              </a:defRPr>
            </a:lvl1pPr>
            <a:lvl2pPr>
              <a:lnSpc>
                <a:spcPct val="100000"/>
              </a:lnSpc>
              <a:spcBef>
                <a:spcPts val="600"/>
              </a:spcBef>
              <a:spcAft>
                <a:spcPts val="0"/>
              </a:spcAft>
              <a:defRPr sz="2000" spc="-30">
                <a:solidFill>
                  <a:schemeClr val="tx1"/>
                </a:solidFill>
              </a:defRPr>
            </a:lvl2pPr>
            <a:lvl3pPr>
              <a:lnSpc>
                <a:spcPct val="100000"/>
              </a:lnSpc>
              <a:spcBef>
                <a:spcPts val="600"/>
              </a:spcBef>
              <a:spcAft>
                <a:spcPts val="0"/>
              </a:spcAft>
              <a:defRPr sz="1800" spc="-30">
                <a:solidFill>
                  <a:schemeClr val="tx1"/>
                </a:solidFill>
              </a:defRPr>
            </a:lvl3pPr>
            <a:lvl4pPr>
              <a:lnSpc>
                <a:spcPct val="100000"/>
              </a:lnSpc>
              <a:spcBef>
                <a:spcPts val="600"/>
              </a:spcBef>
              <a:spcAft>
                <a:spcPts val="0"/>
              </a:spcAft>
              <a:defRPr sz="1600" spc="-30">
                <a:solidFill>
                  <a:schemeClr val="tx1"/>
                </a:solidFill>
              </a:defRPr>
            </a:lvl4pPr>
            <a:lvl5pPr>
              <a:lnSpc>
                <a:spcPct val="100000"/>
              </a:lnSpc>
              <a:spcBef>
                <a:spcPts val="600"/>
              </a:spcBef>
              <a:spcAft>
                <a:spcPts val="0"/>
              </a:spcAft>
              <a:defRPr sz="1400" spc="-3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395036A1-77D1-47DA-BE24-1917EC313DA4}"/>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8" name="Picture 7">
            <a:extLst>
              <a:ext uri="{FF2B5EF4-FFF2-40B4-BE49-F238E27FC236}">
                <a16:creationId xmlns:a16="http://schemas.microsoft.com/office/drawing/2014/main" id="{BCEDB77C-D07A-4E3C-979A-82EB0E8B4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Tree>
    <p:extLst>
      <p:ext uri="{BB962C8B-B14F-4D97-AF65-F5344CB8AC3E}">
        <p14:creationId xmlns:p14="http://schemas.microsoft.com/office/powerpoint/2010/main" val="201896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1B4925-0429-4F50-88D7-9B358DBB79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2" name="Title 1"/>
          <p:cNvSpPr>
            <a:spLocks noGrp="1"/>
          </p:cNvSpPr>
          <p:nvPr>
            <p:ph type="title"/>
          </p:nvPr>
        </p:nvSpPr>
        <p:spPr>
          <a:xfrm>
            <a:off x="338328" y="288036"/>
            <a:ext cx="8439912" cy="543154"/>
          </a:xfrm>
        </p:spPr>
        <p:txBody>
          <a:bodyPr/>
          <a:lstStyle>
            <a:lvl1pPr>
              <a:defRPr sz="28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a:solidFill>
                  <a:schemeClr val="tx1"/>
                </a:solidFill>
              </a:defRPr>
            </a:lvl1pPr>
            <a:lvl2pPr>
              <a:lnSpc>
                <a:spcPct val="100000"/>
              </a:lnSpc>
              <a:spcBef>
                <a:spcPts val="600"/>
              </a:spcBef>
              <a:spcAft>
                <a:spcPts val="0"/>
              </a:spcAft>
              <a:defRPr sz="2000">
                <a:solidFill>
                  <a:schemeClr val="tx1"/>
                </a:solidFill>
              </a:defRPr>
            </a:lvl2pPr>
            <a:lvl3pPr>
              <a:lnSpc>
                <a:spcPct val="100000"/>
              </a:lnSpc>
              <a:spcBef>
                <a:spcPts val="600"/>
              </a:spcBef>
              <a:spcAft>
                <a:spcPts val="0"/>
              </a:spcAft>
              <a:defRPr sz="1800">
                <a:solidFill>
                  <a:schemeClr val="tx1"/>
                </a:solidFill>
              </a:defRPr>
            </a:lvl3pPr>
            <a:lvl4pPr>
              <a:lnSpc>
                <a:spcPct val="100000"/>
              </a:lnSpc>
              <a:spcBef>
                <a:spcPts val="600"/>
              </a:spcBef>
              <a:spcAft>
                <a:spcPts val="0"/>
              </a:spcAft>
              <a:defRPr sz="1600">
                <a:solidFill>
                  <a:schemeClr val="tx1"/>
                </a:solidFill>
              </a:defRPr>
            </a:lvl4pPr>
            <a:lvl5pPr>
              <a:lnSpc>
                <a:spcPct val="100000"/>
              </a:lnSpc>
              <a:spcBef>
                <a:spcPts val="600"/>
              </a:spcBef>
              <a:spcAft>
                <a:spcPts val="0"/>
              </a:spcAft>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a:solidFill>
                  <a:schemeClr val="tx1"/>
                </a:solidFill>
              </a:defRPr>
            </a:lvl1pPr>
            <a:lvl2pPr>
              <a:lnSpc>
                <a:spcPct val="100000"/>
              </a:lnSpc>
              <a:spcBef>
                <a:spcPts val="600"/>
              </a:spcBef>
              <a:spcAft>
                <a:spcPts val="0"/>
              </a:spcAft>
              <a:defRPr sz="2000">
                <a:solidFill>
                  <a:schemeClr val="tx1"/>
                </a:solidFill>
              </a:defRPr>
            </a:lvl2pPr>
            <a:lvl3pPr>
              <a:lnSpc>
                <a:spcPct val="100000"/>
              </a:lnSpc>
              <a:spcBef>
                <a:spcPts val="600"/>
              </a:spcBef>
              <a:spcAft>
                <a:spcPts val="0"/>
              </a:spcAft>
              <a:defRPr sz="1800">
                <a:solidFill>
                  <a:schemeClr val="tx1"/>
                </a:solidFill>
              </a:defRPr>
            </a:lvl3pPr>
            <a:lvl4pPr>
              <a:lnSpc>
                <a:spcPct val="100000"/>
              </a:lnSpc>
              <a:spcBef>
                <a:spcPts val="600"/>
              </a:spcBef>
              <a:spcAft>
                <a:spcPts val="0"/>
              </a:spcAft>
              <a:defRPr sz="1600">
                <a:solidFill>
                  <a:schemeClr val="tx1"/>
                </a:solidFill>
              </a:defRPr>
            </a:lvl4pPr>
            <a:lvl5pPr>
              <a:lnSpc>
                <a:spcPct val="100000"/>
              </a:lnSpc>
              <a:spcBef>
                <a:spcPts val="600"/>
              </a:spcBef>
              <a:spcAft>
                <a:spcPts val="0"/>
              </a:spcAft>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64C9E9F-23D7-4B20-B42C-5056A727FDD6}"/>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108233226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58D847-B7BE-4BB8-A108-0CB419C4AC4E}"/>
              </a:ext>
            </a:extLst>
          </p:cNvPr>
          <p:cNvPicPr>
            <a:picLocks noChangeAspect="1"/>
          </p:cNvPicPr>
          <p:nvPr userDrawn="1"/>
        </p:nvPicPr>
        <p:blipFill>
          <a:blip r:embed="rId2"/>
          <a:stretch>
            <a:fillRect/>
          </a:stretch>
        </p:blipFill>
        <p:spPr>
          <a:xfrm>
            <a:off x="4752975" y="0"/>
            <a:ext cx="4391025" cy="5143500"/>
          </a:xfrm>
          <a:prstGeom prst="rect">
            <a:avLst/>
          </a:prstGeom>
        </p:spPr>
      </p:pic>
      <p:pic>
        <p:nvPicPr>
          <p:cNvPr id="3" name="Picture 2">
            <a:extLst>
              <a:ext uri="{FF2B5EF4-FFF2-40B4-BE49-F238E27FC236}">
                <a16:creationId xmlns:a16="http://schemas.microsoft.com/office/drawing/2014/main" id="{037ABC85-44CE-4DCF-9DA4-313F2C31AB14}"/>
              </a:ext>
            </a:extLst>
          </p:cNvPr>
          <p:cNvPicPr>
            <a:picLocks noChangeAspect="1"/>
          </p:cNvPicPr>
          <p:nvPr/>
        </p:nvPicPr>
        <p:blipFill>
          <a:blip r:embed="rId2"/>
          <a:stretch>
            <a:fillRect/>
          </a:stretch>
        </p:blipFill>
        <p:spPr>
          <a:xfrm>
            <a:off x="4752975" y="0"/>
            <a:ext cx="4391025" cy="5143500"/>
          </a:xfrm>
          <a:prstGeom prst="rect">
            <a:avLst/>
          </a:prstGeom>
        </p:spPr>
      </p:pic>
      <p:sp>
        <p:nvSpPr>
          <p:cNvPr id="6" name="Content Placeholder 2"/>
          <p:cNvSpPr>
            <a:spLocks noGrp="1"/>
          </p:cNvSpPr>
          <p:nvPr>
            <p:ph idx="1"/>
          </p:nvPr>
        </p:nvSpPr>
        <p:spPr>
          <a:xfrm>
            <a:off x="566928" y="2706624"/>
            <a:ext cx="5382850" cy="492443"/>
          </a:xfrm>
        </p:spPr>
        <p:txBody>
          <a:bodyPr lIns="91440" tIns="91440" rIns="91440" bIns="91440">
            <a:spAutoFit/>
          </a:bodyPr>
          <a:lstStyle>
            <a:lvl1pPr marL="0" indent="0" algn="l">
              <a:lnSpc>
                <a:spcPct val="100000"/>
              </a:lnSpc>
              <a:spcBef>
                <a:spcPts val="600"/>
              </a:spcBef>
              <a:spcAft>
                <a:spcPts val="600"/>
              </a:spcAft>
              <a:buClr>
                <a:schemeClr val="tx1">
                  <a:lumMod val="75000"/>
                </a:schemeClr>
              </a:buClr>
              <a:buNone/>
              <a:defRPr sz="2000" spc="-30">
                <a:solidFill>
                  <a:schemeClr val="tx1"/>
                </a:solidFill>
              </a:defRPr>
            </a:lvl1pPr>
            <a:lvl2pPr>
              <a:lnSpc>
                <a:spcPct val="100000"/>
              </a:lnSpc>
              <a:spcBef>
                <a:spcPts val="600"/>
              </a:spcBef>
              <a:spcAft>
                <a:spcPts val="600"/>
              </a:spcAft>
              <a:buClr>
                <a:schemeClr val="tx1">
                  <a:lumMod val="75000"/>
                </a:schemeClr>
              </a:buClr>
              <a:defRPr spc="-30">
                <a:solidFill>
                  <a:srgbClr val="515151"/>
                </a:solidFill>
              </a:defRPr>
            </a:lvl2pPr>
            <a:lvl3pPr>
              <a:lnSpc>
                <a:spcPct val="100000"/>
              </a:lnSpc>
              <a:spcBef>
                <a:spcPts val="600"/>
              </a:spcBef>
              <a:spcAft>
                <a:spcPts val="600"/>
              </a:spcAft>
              <a:buClr>
                <a:schemeClr val="tx1">
                  <a:lumMod val="75000"/>
                </a:schemeClr>
              </a:buClr>
              <a:defRPr sz="1800" spc="-30">
                <a:solidFill>
                  <a:srgbClr val="515151"/>
                </a:solidFill>
              </a:defRPr>
            </a:lvl3pPr>
            <a:lvl4pPr>
              <a:lnSpc>
                <a:spcPct val="100000"/>
              </a:lnSpc>
              <a:spcBef>
                <a:spcPts val="600"/>
              </a:spcBef>
              <a:spcAft>
                <a:spcPts val="600"/>
              </a:spcAft>
              <a:buClr>
                <a:schemeClr val="tx1">
                  <a:lumMod val="75000"/>
                </a:schemeClr>
              </a:buClr>
              <a:defRPr sz="1600" spc="-30">
                <a:solidFill>
                  <a:srgbClr val="515151"/>
                </a:solidFill>
              </a:defRPr>
            </a:lvl4pPr>
            <a:lvl5pPr>
              <a:lnSpc>
                <a:spcPct val="100000"/>
              </a:lnSpc>
              <a:spcBef>
                <a:spcPts val="600"/>
              </a:spcBef>
              <a:spcAft>
                <a:spcPts val="600"/>
              </a:spcAft>
              <a:buClr>
                <a:schemeClr val="tx1">
                  <a:lumMod val="75000"/>
                </a:schemeClr>
              </a:buClr>
              <a:defRPr sz="1400" spc="-30">
                <a:solidFill>
                  <a:srgbClr val="515151"/>
                </a:solidFill>
              </a:defRPr>
            </a:lvl5pPr>
          </a:lstStyle>
          <a:p>
            <a:pPr lvl="0"/>
            <a:r>
              <a:rPr lang="en-US"/>
              <a:t>Click to edit Master text styles</a:t>
            </a:r>
          </a:p>
        </p:txBody>
      </p:sp>
      <p:sp>
        <p:nvSpPr>
          <p:cNvPr id="11" name="Title Placeholder 1"/>
          <p:cNvSpPr>
            <a:spLocks noGrp="1"/>
          </p:cNvSpPr>
          <p:nvPr>
            <p:ph type="title"/>
          </p:nvPr>
        </p:nvSpPr>
        <p:spPr>
          <a:xfrm>
            <a:off x="566928" y="1947671"/>
            <a:ext cx="5623807" cy="649224"/>
          </a:xfrm>
          <a:prstGeom prst="rect">
            <a:avLst/>
          </a:prstGeom>
        </p:spPr>
        <p:txBody>
          <a:bodyPr vert="horz" lIns="91440" tIns="91440" rIns="91440" bIns="91440" rtlCol="0" anchor="b" anchorCtr="0">
            <a:noAutofit/>
          </a:bodyPr>
          <a:lstStyle>
            <a:lvl1pPr algn="l">
              <a:defRPr sz="2800">
                <a:solidFill>
                  <a:schemeClr val="tx1"/>
                </a:solidFill>
              </a:defRPr>
            </a:lvl1pPr>
          </a:lstStyle>
          <a:p>
            <a:r>
              <a:rPr lang="en-US"/>
              <a:t>Click to edit Master title style</a:t>
            </a:r>
          </a:p>
        </p:txBody>
      </p:sp>
      <p:sp>
        <p:nvSpPr>
          <p:cNvPr id="7" name="TextBox 6">
            <a:extLst>
              <a:ext uri="{FF2B5EF4-FFF2-40B4-BE49-F238E27FC236}">
                <a16:creationId xmlns:a16="http://schemas.microsoft.com/office/drawing/2014/main" id="{33C1D85B-84CE-4DA9-84BC-8985E23599B4}"/>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139510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99B08F74-FBFE-42F8-B9A7-50325120A2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6" name="TextBox 5">
            <a:extLst>
              <a:ext uri="{FF2B5EF4-FFF2-40B4-BE49-F238E27FC236}">
                <a16:creationId xmlns:a16="http://schemas.microsoft.com/office/drawing/2014/main" id="{355B1E69-6EA2-47D0-B56C-F93A9FEBCB9F}"/>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2021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5" name="Picture 4">
            <a:extLst>
              <a:ext uri="{FF2B5EF4-FFF2-40B4-BE49-F238E27FC236}">
                <a16:creationId xmlns:a16="http://schemas.microsoft.com/office/drawing/2014/main" id="{DB7D3B55-930B-4B21-9C7B-B563F6387E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Tree>
    <p:extLst>
      <p:ext uri="{BB962C8B-B14F-4D97-AF65-F5344CB8AC3E}">
        <p14:creationId xmlns:p14="http://schemas.microsoft.com/office/powerpoint/2010/main" val="323022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7C295-5258-473E-9821-BDA771A36C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4" name="TextBox 3">
            <a:extLst>
              <a:ext uri="{FF2B5EF4-FFF2-40B4-BE49-F238E27FC236}">
                <a16:creationId xmlns:a16="http://schemas.microsoft.com/office/drawing/2014/main" id="{092C8391-C2DA-4534-8A48-C73A58FE23E3}"/>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2019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pic>
        <p:nvPicPr>
          <p:cNvPr id="5" name="Picture 4">
            <a:extLst>
              <a:ext uri="{FF2B5EF4-FFF2-40B4-BE49-F238E27FC236}">
                <a16:creationId xmlns:a16="http://schemas.microsoft.com/office/drawing/2014/main" id="{305C9632-A518-400B-A7AE-0637050665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sp>
        <p:nvSpPr>
          <p:cNvPr id="6" name="TextBox 5">
            <a:extLst>
              <a:ext uri="{FF2B5EF4-FFF2-40B4-BE49-F238E27FC236}">
                <a16:creationId xmlns:a16="http://schemas.microsoft.com/office/drawing/2014/main" id="{55AB6659-6F8F-42BD-B15B-ACCAD2FCBE6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accent1"/>
                </a:solidFill>
              </a:rPr>
              <a:t>© 2019 PLANVIEW, INC.  //  CONFIDENTIAL  //  </a:t>
            </a:r>
            <a:fld id="{76BA2F34-BB44-4E0A-B2F1-0EA6499A13DF}" type="slidenum">
              <a:rPr lang="en-US" sz="600" spc="100" baseline="0" smtClean="0">
                <a:solidFill>
                  <a:schemeClr val="accent1"/>
                </a:solidFill>
              </a:rPr>
              <a:pPr/>
              <a:t>‹#›</a:t>
            </a:fld>
            <a:r>
              <a:rPr lang="en-US" sz="600" spc="100" baseline="0">
                <a:solidFill>
                  <a:schemeClr val="accent1"/>
                </a:solidFill>
              </a:rPr>
              <a:t> </a:t>
            </a:r>
          </a:p>
        </p:txBody>
      </p:sp>
    </p:spTree>
    <p:extLst>
      <p:ext uri="{BB962C8B-B14F-4D97-AF65-F5344CB8AC3E}">
        <p14:creationId xmlns:p14="http://schemas.microsoft.com/office/powerpoint/2010/main" val="115724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lanview Horizons Title Only">
    <p:spTree>
      <p:nvGrpSpPr>
        <p:cNvPr id="1" name=""/>
        <p:cNvGrpSpPr/>
        <p:nvPr/>
      </p:nvGrpSpPr>
      <p:grpSpPr>
        <a:xfrm>
          <a:off x="0" y="0"/>
          <a:ext cx="0" cy="0"/>
          <a:chOff x="0" y="0"/>
          <a:chExt cx="0" cy="0"/>
        </a:xfrm>
      </p:grpSpPr>
      <p:sp>
        <p:nvSpPr>
          <p:cNvPr id="4" name="Title 1"/>
          <p:cNvSpPr>
            <a:spLocks noGrp="1"/>
          </p:cNvSpPr>
          <p:nvPr>
            <p:ph type="title"/>
          </p:nvPr>
        </p:nvSpPr>
        <p:spPr>
          <a:xfrm>
            <a:off x="174161"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baseline="0">
                <a:solidFill>
                  <a:schemeClr val="tx1">
                    <a:lumMod val="75000"/>
                  </a:schemeClr>
                </a:solidFill>
                <a:latin typeface="+mj-lt"/>
              </a:defRPr>
            </a:lvl1pPr>
          </a:lstStyle>
          <a:p>
            <a:r>
              <a:rPr lang="en-US"/>
              <a:t>Click to edit Master title style</a:t>
            </a:r>
          </a:p>
        </p:txBody>
      </p:sp>
    </p:spTree>
    <p:extLst>
      <p:ext uri="{BB962C8B-B14F-4D97-AF65-F5344CB8AC3E}">
        <p14:creationId xmlns:p14="http://schemas.microsoft.com/office/powerpoint/2010/main" val="716624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B0D768-D9BF-4555-B246-BB0DE7ED4C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Title 1"/>
          <p:cNvSpPr>
            <a:spLocks noGrp="1"/>
          </p:cNvSpPr>
          <p:nvPr>
            <p:ph type="ctrTitle"/>
          </p:nvPr>
        </p:nvSpPr>
        <p:spPr>
          <a:xfrm>
            <a:off x="569543" y="1542477"/>
            <a:ext cx="7412922" cy="646331"/>
          </a:xfrm>
        </p:spPr>
        <p:txBody>
          <a:bodyPr wrap="square" anchor="b">
            <a:spAutoFit/>
          </a:bodyPr>
          <a:lstStyle>
            <a:lvl1pPr algn="l">
              <a:lnSpc>
                <a:spcPts val="3600"/>
              </a:lnSpc>
              <a:defRPr sz="2800" cap="none"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569543" y="2213074"/>
            <a:ext cx="7412921" cy="492443"/>
          </a:xfrm>
        </p:spPr>
        <p:txBody>
          <a:bodyPr anchor="b" anchorCtr="0">
            <a:spAutoFit/>
          </a:bodyPr>
          <a:lstStyle>
            <a:lvl1pPr marL="0" indent="0" algn="l">
              <a:buNone/>
              <a:defRPr sz="2000" spc="-50" baseline="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569546" y="2828177"/>
            <a:ext cx="4325937" cy="400110"/>
          </a:xfrm>
        </p:spPr>
        <p:txBody>
          <a:bodyPr>
            <a:spAutoFit/>
          </a:bodyPr>
          <a:lstStyle>
            <a:lvl1pPr marL="0" indent="0">
              <a:lnSpc>
                <a:spcPct val="100000"/>
              </a:lnSpc>
              <a:spcBef>
                <a:spcPts val="0"/>
              </a:spcBef>
              <a:spcAft>
                <a:spcPts val="0"/>
              </a:spcAft>
              <a:buNone/>
              <a:defRPr sz="1400">
                <a:solidFill>
                  <a:schemeClr val="tx1"/>
                </a:solidFill>
              </a:defRPr>
            </a:lvl1pPr>
          </a:lstStyle>
          <a:p>
            <a:pPr lvl="0"/>
            <a:r>
              <a:rPr lang="en-US"/>
              <a:t>Presenter's Name</a:t>
            </a:r>
          </a:p>
        </p:txBody>
      </p:sp>
      <p:sp>
        <p:nvSpPr>
          <p:cNvPr id="10" name="TextBox 9">
            <a:extLst>
              <a:ext uri="{FF2B5EF4-FFF2-40B4-BE49-F238E27FC236}">
                <a16:creationId xmlns:a16="http://schemas.microsoft.com/office/drawing/2014/main" id="{3F55F68B-B7A1-433D-98C7-51101DFE68D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accent1"/>
                </a:solidFill>
              </a:rPr>
              <a:t>© 2019 PLANVIEW, INC.  //  CONFIDENTIAL</a:t>
            </a:r>
          </a:p>
        </p:txBody>
      </p:sp>
      <p:sp>
        <p:nvSpPr>
          <p:cNvPr id="8" name="TextBox 7">
            <a:extLst>
              <a:ext uri="{FF2B5EF4-FFF2-40B4-BE49-F238E27FC236}">
                <a16:creationId xmlns:a16="http://schemas.microsoft.com/office/drawing/2014/main" id="{546520D1-A9C3-442A-9E33-8C6B162F65A6}"/>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solidFill>
              </a:rPr>
              <a:t>© 2021 PLANVIEW, INC.  //  CONFIDENTIAL</a:t>
            </a:r>
          </a:p>
        </p:txBody>
      </p:sp>
      <p:pic>
        <p:nvPicPr>
          <p:cNvPr id="9" name="Picture 8">
            <a:extLst>
              <a:ext uri="{FF2B5EF4-FFF2-40B4-BE49-F238E27FC236}">
                <a16:creationId xmlns:a16="http://schemas.microsoft.com/office/drawing/2014/main" id="{BAF14843-F73A-4540-BC67-FAA99224FB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6878" y="465927"/>
            <a:ext cx="1791832" cy="493549"/>
          </a:xfrm>
          <a:prstGeom prst="rect">
            <a:avLst/>
          </a:prstGeom>
        </p:spPr>
      </p:pic>
    </p:spTree>
    <p:extLst>
      <p:ext uri="{BB962C8B-B14F-4D97-AF65-F5344CB8AC3E}">
        <p14:creationId xmlns:p14="http://schemas.microsoft.com/office/powerpoint/2010/main" val="401856822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288036"/>
            <a:ext cx="8439912" cy="543154"/>
          </a:xfrm>
          <a:prstGeom prst="rect">
            <a:avLst/>
          </a:prstGeom>
        </p:spPr>
        <p:txBody>
          <a:bodyPr vert="horz" lIns="91440" tIns="91440" rIns="91440" bIns="91440" rtlCol="0" anchor="t" anchorCtr="0">
            <a:noAutofit/>
          </a:bodyPr>
          <a:lstStyle/>
          <a:p>
            <a:r>
              <a:rPr lang="en-US"/>
              <a:t>Click to edit Master title style</a:t>
            </a:r>
          </a:p>
        </p:txBody>
      </p:sp>
      <p:sp>
        <p:nvSpPr>
          <p:cNvPr id="3" name="Text Placeholder 2"/>
          <p:cNvSpPr>
            <a:spLocks noGrp="1"/>
          </p:cNvSpPr>
          <p:nvPr>
            <p:ph type="body" idx="1"/>
          </p:nvPr>
        </p:nvSpPr>
        <p:spPr>
          <a:xfrm>
            <a:off x="338328" y="1005840"/>
            <a:ext cx="8439912" cy="3143707"/>
          </a:xfrm>
          <a:prstGeom prst="rect">
            <a:avLst/>
          </a:prstGeom>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4784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23" r:id="rId8"/>
  </p:sldLayoutIdLst>
  <p:hf hdr="0" dt="0"/>
  <p:txStyles>
    <p:titleStyle>
      <a:lvl1pPr algn="ctr" defTabSz="914400" rtl="0" eaLnBrk="1" latinLnBrk="0" hangingPunct="1">
        <a:lnSpc>
          <a:spcPts val="2800"/>
        </a:lnSpc>
        <a:spcBef>
          <a:spcPct val="0"/>
        </a:spcBef>
        <a:buNone/>
        <a:defRPr sz="3200" kern="1200" spc="-5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30">
          <a:solidFill>
            <a:srgbClr val="51515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rgbClr val="51515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rgbClr val="51515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rgbClr val="51515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rgbClr val="51515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288036"/>
            <a:ext cx="8439912" cy="543154"/>
          </a:xfrm>
          <a:prstGeom prst="rect">
            <a:avLst/>
          </a:prstGeom>
        </p:spPr>
        <p:txBody>
          <a:bodyPr vert="horz" lIns="91440" tIns="91440" rIns="91440" bIns="91440" rtlCol="0" anchor="t" anchorCtr="0">
            <a:noAutofit/>
          </a:bodyPr>
          <a:lstStyle/>
          <a:p>
            <a:r>
              <a:rPr lang="en-US"/>
              <a:t>Click to edit Master title style</a:t>
            </a:r>
          </a:p>
        </p:txBody>
      </p:sp>
      <p:sp>
        <p:nvSpPr>
          <p:cNvPr id="3" name="Text Placeholder 2"/>
          <p:cNvSpPr>
            <a:spLocks noGrp="1"/>
          </p:cNvSpPr>
          <p:nvPr>
            <p:ph type="body" idx="1"/>
          </p:nvPr>
        </p:nvSpPr>
        <p:spPr>
          <a:xfrm>
            <a:off x="338328" y="1005840"/>
            <a:ext cx="8439912" cy="3143707"/>
          </a:xfrm>
          <a:prstGeom prst="rect">
            <a:avLst/>
          </a:prstGeom>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03887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hdr="0" dt="0"/>
  <p:txStyles>
    <p:titleStyle>
      <a:lvl1pPr algn="ctr" defTabSz="914400" rtl="0" eaLnBrk="1" latinLnBrk="0" hangingPunct="1">
        <a:lnSpc>
          <a:spcPts val="2800"/>
        </a:lnSpc>
        <a:spcBef>
          <a:spcPct val="0"/>
        </a:spcBef>
        <a:buNone/>
        <a:defRPr sz="3200" kern="1200" spc="-5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30">
          <a:solidFill>
            <a:srgbClr val="51515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rgbClr val="51515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rgbClr val="51515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rgbClr val="51515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rgbClr val="51515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2.png"/><Relationship Id="rId16" Type="http://schemas.openxmlformats.org/officeDocument/2006/relationships/image" Target="../media/image22.tiff"/><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8.tiff"/><Relationship Id="rId5" Type="http://schemas.openxmlformats.org/officeDocument/2006/relationships/image" Target="../media/image15.png"/><Relationship Id="rId15" Type="http://schemas.openxmlformats.org/officeDocument/2006/relationships/image" Target="../media/image21.tiff"/><Relationship Id="rId10" Type="http://schemas.openxmlformats.org/officeDocument/2006/relationships/image" Target="../media/image17.png"/><Relationship Id="rId4" Type="http://schemas.openxmlformats.org/officeDocument/2006/relationships/image" Target="../media/image14.tiff"/><Relationship Id="rId9" Type="http://schemas.microsoft.com/office/2007/relationships/hdphoto" Target="../media/hdphoto3.wdp"/><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918C-F63A-9B41-9459-230EADF11200}"/>
              </a:ext>
            </a:extLst>
          </p:cNvPr>
          <p:cNvSpPr>
            <a:spLocks noGrp="1"/>
          </p:cNvSpPr>
          <p:nvPr>
            <p:ph type="ctrTitle"/>
          </p:nvPr>
        </p:nvSpPr>
        <p:spPr/>
        <p:txBody>
          <a:bodyPr/>
          <a:lstStyle/>
          <a:p>
            <a:r>
              <a:rPr lang="en-US" dirty="0"/>
              <a:t>Rewiring Strategy to Delivery</a:t>
            </a:r>
          </a:p>
        </p:txBody>
      </p:sp>
      <p:sp>
        <p:nvSpPr>
          <p:cNvPr id="3" name="Subtitle 2">
            <a:extLst>
              <a:ext uri="{FF2B5EF4-FFF2-40B4-BE49-F238E27FC236}">
                <a16:creationId xmlns:a16="http://schemas.microsoft.com/office/drawing/2014/main" id="{3693CA46-9F61-E742-948A-53BB211B0BDA}"/>
              </a:ext>
            </a:extLst>
          </p:cNvPr>
          <p:cNvSpPr>
            <a:spLocks noGrp="1"/>
          </p:cNvSpPr>
          <p:nvPr>
            <p:ph type="subTitle" idx="1"/>
          </p:nvPr>
        </p:nvSpPr>
        <p:spPr>
          <a:xfrm>
            <a:off x="569543" y="1905300"/>
            <a:ext cx="8494944" cy="800219"/>
          </a:xfrm>
        </p:spPr>
        <p:txBody>
          <a:bodyPr/>
          <a:lstStyle/>
          <a:p>
            <a:r>
              <a:rPr lang="en-US" dirty="0"/>
              <a:t>2021 Industry Update: Agile Transformation and Platform Implications</a:t>
            </a:r>
          </a:p>
        </p:txBody>
      </p:sp>
    </p:spTree>
    <p:extLst>
      <p:ext uri="{BB962C8B-B14F-4D97-AF65-F5344CB8AC3E}">
        <p14:creationId xmlns:p14="http://schemas.microsoft.com/office/powerpoint/2010/main" val="110439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A368-C4F9-254F-82D4-82D1A4A5C22D}"/>
              </a:ext>
            </a:extLst>
          </p:cNvPr>
          <p:cNvSpPr>
            <a:spLocks noGrp="1"/>
          </p:cNvSpPr>
          <p:nvPr>
            <p:ph type="title"/>
          </p:nvPr>
        </p:nvSpPr>
        <p:spPr>
          <a:xfrm>
            <a:off x="0" y="227111"/>
            <a:ext cx="9144000" cy="543154"/>
          </a:xfrm>
        </p:spPr>
        <p:txBody>
          <a:bodyPr/>
          <a:lstStyle/>
          <a:p>
            <a:r>
              <a:rPr lang="en-US"/>
              <a:t>Rewiring Strategy to Delivery for Today’s World</a:t>
            </a:r>
          </a:p>
        </p:txBody>
      </p:sp>
      <p:sp>
        <p:nvSpPr>
          <p:cNvPr id="11" name="Freeform 10">
            <a:extLst>
              <a:ext uri="{FF2B5EF4-FFF2-40B4-BE49-F238E27FC236}">
                <a16:creationId xmlns:a16="http://schemas.microsoft.com/office/drawing/2014/main" id="{57C1C8E5-0293-5D45-91C2-E26A6D2D9620}"/>
              </a:ext>
            </a:extLst>
          </p:cNvPr>
          <p:cNvSpPr/>
          <p:nvPr/>
        </p:nvSpPr>
        <p:spPr>
          <a:xfrm>
            <a:off x="1090612" y="1123950"/>
            <a:ext cx="7177088" cy="3286125"/>
          </a:xfrm>
          <a:custGeom>
            <a:avLst/>
            <a:gdLst>
              <a:gd name="connsiteX0" fmla="*/ 0 w 9569450"/>
              <a:gd name="connsiteY0" fmla="*/ 0 h 4381500"/>
              <a:gd name="connsiteX1" fmla="*/ 0 w 9569450"/>
              <a:gd name="connsiteY1" fmla="*/ 4381500 h 4381500"/>
              <a:gd name="connsiteX2" fmla="*/ 9569450 w 9569450"/>
              <a:gd name="connsiteY2" fmla="*/ 4381500 h 4381500"/>
            </a:gdLst>
            <a:ahLst/>
            <a:cxnLst>
              <a:cxn ang="0">
                <a:pos x="connsiteX0" y="connsiteY0"/>
              </a:cxn>
              <a:cxn ang="0">
                <a:pos x="connsiteX1" y="connsiteY1"/>
              </a:cxn>
              <a:cxn ang="0">
                <a:pos x="connsiteX2" y="connsiteY2"/>
              </a:cxn>
            </a:cxnLst>
            <a:rect l="l" t="t" r="r" b="b"/>
            <a:pathLst>
              <a:path w="9569450" h="4381500">
                <a:moveTo>
                  <a:pt x="0" y="0"/>
                </a:moveTo>
                <a:lnTo>
                  <a:pt x="0" y="4381500"/>
                </a:lnTo>
                <a:lnTo>
                  <a:pt x="9569450" y="4381500"/>
                </a:lnTo>
              </a:path>
            </a:pathLst>
          </a:custGeom>
          <a:noFill/>
          <a:ln w="19050">
            <a:solidFill>
              <a:schemeClr val="accent1">
                <a:lumMod val="60000"/>
                <a:lumOff val="4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2" name="Rectangle 11">
            <a:extLst>
              <a:ext uri="{FF2B5EF4-FFF2-40B4-BE49-F238E27FC236}">
                <a16:creationId xmlns:a16="http://schemas.microsoft.com/office/drawing/2014/main" id="{A014ED9C-1A13-9F46-AEB1-4F51421712F6}"/>
              </a:ext>
            </a:extLst>
          </p:cNvPr>
          <p:cNvSpPr/>
          <p:nvPr/>
        </p:nvSpPr>
        <p:spPr>
          <a:xfrm>
            <a:off x="1495425" y="1532045"/>
            <a:ext cx="6176963" cy="287655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A1B2F"/>
              </a:solidFill>
              <a:effectLst/>
              <a:uLnTx/>
              <a:uFillTx/>
              <a:latin typeface="Avenir LT Std 35 Light"/>
              <a:ea typeface="+mn-ea"/>
              <a:cs typeface="+mn-cs"/>
            </a:endParaRPr>
          </a:p>
        </p:txBody>
      </p:sp>
      <p:sp>
        <p:nvSpPr>
          <p:cNvPr id="13" name="Rectangle 12">
            <a:extLst>
              <a:ext uri="{FF2B5EF4-FFF2-40B4-BE49-F238E27FC236}">
                <a16:creationId xmlns:a16="http://schemas.microsoft.com/office/drawing/2014/main" id="{76112AA3-19A8-3F43-B39A-946CC8316C85}"/>
              </a:ext>
            </a:extLst>
          </p:cNvPr>
          <p:cNvSpPr/>
          <p:nvPr/>
        </p:nvSpPr>
        <p:spPr>
          <a:xfrm>
            <a:off x="1887703" y="1808270"/>
            <a:ext cx="651068" cy="26003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5" name="Rectangle 14">
            <a:extLst>
              <a:ext uri="{FF2B5EF4-FFF2-40B4-BE49-F238E27FC236}">
                <a16:creationId xmlns:a16="http://schemas.microsoft.com/office/drawing/2014/main" id="{F9D187EC-50F8-0948-8067-6345CF4AF4D3}"/>
              </a:ext>
            </a:extLst>
          </p:cNvPr>
          <p:cNvSpPr/>
          <p:nvPr/>
        </p:nvSpPr>
        <p:spPr>
          <a:xfrm>
            <a:off x="2538772" y="2015266"/>
            <a:ext cx="651068" cy="239333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6" name="Rectangle 15">
            <a:extLst>
              <a:ext uri="{FF2B5EF4-FFF2-40B4-BE49-F238E27FC236}">
                <a16:creationId xmlns:a16="http://schemas.microsoft.com/office/drawing/2014/main" id="{B323472F-733A-D440-983C-A9F6DF474C97}"/>
              </a:ext>
            </a:extLst>
          </p:cNvPr>
          <p:cNvSpPr/>
          <p:nvPr/>
        </p:nvSpPr>
        <p:spPr>
          <a:xfrm>
            <a:off x="3189840" y="1893415"/>
            <a:ext cx="651068" cy="251518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7" name="Rectangle 16">
            <a:extLst>
              <a:ext uri="{FF2B5EF4-FFF2-40B4-BE49-F238E27FC236}">
                <a16:creationId xmlns:a16="http://schemas.microsoft.com/office/drawing/2014/main" id="{0F288EE6-DBA5-D642-956F-4980614F8AB3}"/>
              </a:ext>
            </a:extLst>
          </p:cNvPr>
          <p:cNvSpPr/>
          <p:nvPr/>
        </p:nvSpPr>
        <p:spPr>
          <a:xfrm>
            <a:off x="3840628" y="1766209"/>
            <a:ext cx="651068" cy="26423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20" name="Rectangle 19">
            <a:extLst>
              <a:ext uri="{FF2B5EF4-FFF2-40B4-BE49-F238E27FC236}">
                <a16:creationId xmlns:a16="http://schemas.microsoft.com/office/drawing/2014/main" id="{2EA82716-CD3A-AB47-99F0-A44AC801BCCD}"/>
              </a:ext>
            </a:extLst>
          </p:cNvPr>
          <p:cNvSpPr/>
          <p:nvPr/>
        </p:nvSpPr>
        <p:spPr>
          <a:xfrm>
            <a:off x="4472955" y="2113743"/>
            <a:ext cx="651068" cy="229790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21" name="Rectangle 20">
            <a:extLst>
              <a:ext uri="{FF2B5EF4-FFF2-40B4-BE49-F238E27FC236}">
                <a16:creationId xmlns:a16="http://schemas.microsoft.com/office/drawing/2014/main" id="{852B11C9-C6A3-244E-894F-7573A8630F6F}"/>
              </a:ext>
            </a:extLst>
          </p:cNvPr>
          <p:cNvSpPr/>
          <p:nvPr/>
        </p:nvSpPr>
        <p:spPr>
          <a:xfrm>
            <a:off x="5121886" y="2015266"/>
            <a:ext cx="651068" cy="239333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22" name="Rectangle 21">
            <a:extLst>
              <a:ext uri="{FF2B5EF4-FFF2-40B4-BE49-F238E27FC236}">
                <a16:creationId xmlns:a16="http://schemas.microsoft.com/office/drawing/2014/main" id="{BE3BC4BB-8057-E641-A831-87892D864629}"/>
              </a:ext>
            </a:extLst>
          </p:cNvPr>
          <p:cNvSpPr/>
          <p:nvPr/>
        </p:nvSpPr>
        <p:spPr>
          <a:xfrm>
            <a:off x="5772674" y="1948358"/>
            <a:ext cx="651068" cy="24602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23" name="Rectangle 22">
            <a:extLst>
              <a:ext uri="{FF2B5EF4-FFF2-40B4-BE49-F238E27FC236}">
                <a16:creationId xmlns:a16="http://schemas.microsoft.com/office/drawing/2014/main" id="{2A06B050-B180-A142-86A7-F1D3CA62E065}"/>
              </a:ext>
            </a:extLst>
          </p:cNvPr>
          <p:cNvSpPr/>
          <p:nvPr/>
        </p:nvSpPr>
        <p:spPr>
          <a:xfrm>
            <a:off x="6423463" y="1766209"/>
            <a:ext cx="651068" cy="26423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8" name="TextBox 17">
            <a:extLst>
              <a:ext uri="{FF2B5EF4-FFF2-40B4-BE49-F238E27FC236}">
                <a16:creationId xmlns:a16="http://schemas.microsoft.com/office/drawing/2014/main" id="{CD2F7720-040A-D84D-A236-4BDB934D8045}"/>
              </a:ext>
            </a:extLst>
          </p:cNvPr>
          <p:cNvSpPr txBox="1"/>
          <p:nvPr/>
        </p:nvSpPr>
        <p:spPr>
          <a:xfrm>
            <a:off x="3970713" y="1558459"/>
            <a:ext cx="120257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1A1B2F"/>
                </a:solidFill>
                <a:effectLst/>
                <a:uLnTx/>
                <a:uFillTx/>
                <a:latin typeface="Avenir LT Std 35 Light"/>
                <a:ea typeface="+mn-ea"/>
                <a:cs typeface="+mn-cs"/>
              </a:rPr>
              <a:t>BUSINESS AGILITY</a:t>
            </a:r>
          </a:p>
        </p:txBody>
      </p:sp>
      <p:sp>
        <p:nvSpPr>
          <p:cNvPr id="25" name="TextBox 24">
            <a:extLst>
              <a:ext uri="{FF2B5EF4-FFF2-40B4-BE49-F238E27FC236}">
                <a16:creationId xmlns:a16="http://schemas.microsoft.com/office/drawing/2014/main" id="{94D01598-4269-D541-B884-D938DC95C930}"/>
              </a:ext>
            </a:extLst>
          </p:cNvPr>
          <p:cNvSpPr txBox="1"/>
          <p:nvPr/>
        </p:nvSpPr>
        <p:spPr>
          <a:xfrm>
            <a:off x="2450814" y="985450"/>
            <a:ext cx="422782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srgbClr val="1A1B2F"/>
                </a:solidFill>
                <a:effectLst/>
                <a:uLnTx/>
                <a:uFillTx/>
                <a:latin typeface="Avenir LT Std 35 Light"/>
                <a:ea typeface="+mn-ea"/>
                <a:cs typeface="+mn-cs"/>
              </a:rPr>
              <a:t>Business Agility at Scale that is a must have for today</a:t>
            </a:r>
          </a:p>
        </p:txBody>
      </p:sp>
      <p:grpSp>
        <p:nvGrpSpPr>
          <p:cNvPr id="3" name="Group 2">
            <a:extLst>
              <a:ext uri="{FF2B5EF4-FFF2-40B4-BE49-F238E27FC236}">
                <a16:creationId xmlns:a16="http://schemas.microsoft.com/office/drawing/2014/main" id="{B03ADC43-62D0-DE4B-B201-EE79CC3A6A8E}"/>
              </a:ext>
            </a:extLst>
          </p:cNvPr>
          <p:cNvGrpSpPr/>
          <p:nvPr/>
        </p:nvGrpSpPr>
        <p:grpSpPr>
          <a:xfrm>
            <a:off x="1924187" y="1897986"/>
            <a:ext cx="582564" cy="2513665"/>
            <a:chOff x="2565583" y="2524553"/>
            <a:chExt cx="776752" cy="3351553"/>
          </a:xfrm>
        </p:grpSpPr>
        <p:sp>
          <p:nvSpPr>
            <p:cNvPr id="19" name="Rectangle 18">
              <a:extLst>
                <a:ext uri="{FF2B5EF4-FFF2-40B4-BE49-F238E27FC236}">
                  <a16:creationId xmlns:a16="http://schemas.microsoft.com/office/drawing/2014/main" id="{958B19B9-9F19-3348-A455-004E6C23305C}"/>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24" name="Rectangle 23">
              <a:extLst>
                <a:ext uri="{FF2B5EF4-FFF2-40B4-BE49-F238E27FC236}">
                  <a16:creationId xmlns:a16="http://schemas.microsoft.com/office/drawing/2014/main" id="{16A97CFA-E491-F141-8BFB-81BE7D25D5E1}"/>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26" name="Rectangle 25">
              <a:extLst>
                <a:ext uri="{FF2B5EF4-FFF2-40B4-BE49-F238E27FC236}">
                  <a16:creationId xmlns:a16="http://schemas.microsoft.com/office/drawing/2014/main" id="{F45DD618-EC02-5042-B0B0-558916BA3403}"/>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27" name="Rectangle 26">
              <a:extLst>
                <a:ext uri="{FF2B5EF4-FFF2-40B4-BE49-F238E27FC236}">
                  <a16:creationId xmlns:a16="http://schemas.microsoft.com/office/drawing/2014/main" id="{122C9C6F-AF1F-EF4E-B43E-18683CB327FC}"/>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28" name="Rectangle 27">
              <a:extLst>
                <a:ext uri="{FF2B5EF4-FFF2-40B4-BE49-F238E27FC236}">
                  <a16:creationId xmlns:a16="http://schemas.microsoft.com/office/drawing/2014/main" id="{6B0FC97A-3D1F-4744-8E05-73B2C4F3C7E8}"/>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0" name="Rectangle 29">
              <a:extLst>
                <a:ext uri="{FF2B5EF4-FFF2-40B4-BE49-F238E27FC236}">
                  <a16:creationId xmlns:a16="http://schemas.microsoft.com/office/drawing/2014/main" id="{CD1BF759-D4DF-9641-9710-A727276CFE3E}"/>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1" name="Rectangle 30">
              <a:extLst>
                <a:ext uri="{FF2B5EF4-FFF2-40B4-BE49-F238E27FC236}">
                  <a16:creationId xmlns:a16="http://schemas.microsoft.com/office/drawing/2014/main" id="{AE94088F-E90C-D343-A103-8415B2163AB4}"/>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32" name="Group 31">
            <a:extLst>
              <a:ext uri="{FF2B5EF4-FFF2-40B4-BE49-F238E27FC236}">
                <a16:creationId xmlns:a16="http://schemas.microsoft.com/office/drawing/2014/main" id="{695EEE48-BBAB-7C4C-95BC-935102ED9E6E}"/>
              </a:ext>
            </a:extLst>
          </p:cNvPr>
          <p:cNvGrpSpPr/>
          <p:nvPr/>
        </p:nvGrpSpPr>
        <p:grpSpPr>
          <a:xfrm>
            <a:off x="2583681" y="2068896"/>
            <a:ext cx="582564" cy="2342755"/>
            <a:chOff x="2565583" y="2524553"/>
            <a:chExt cx="776752" cy="3351553"/>
          </a:xfrm>
        </p:grpSpPr>
        <p:sp>
          <p:nvSpPr>
            <p:cNvPr id="33" name="Rectangle 32">
              <a:extLst>
                <a:ext uri="{FF2B5EF4-FFF2-40B4-BE49-F238E27FC236}">
                  <a16:creationId xmlns:a16="http://schemas.microsoft.com/office/drawing/2014/main" id="{5574B059-935B-684B-9C5A-22D8DA34134C}"/>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4" name="Rectangle 33">
              <a:extLst>
                <a:ext uri="{FF2B5EF4-FFF2-40B4-BE49-F238E27FC236}">
                  <a16:creationId xmlns:a16="http://schemas.microsoft.com/office/drawing/2014/main" id="{E7F5750C-E24F-B348-81DF-6234C54E351B}"/>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5" name="Rectangle 34">
              <a:extLst>
                <a:ext uri="{FF2B5EF4-FFF2-40B4-BE49-F238E27FC236}">
                  <a16:creationId xmlns:a16="http://schemas.microsoft.com/office/drawing/2014/main" id="{5367A942-45A3-CB45-A159-9FBCB9146031}"/>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6" name="Rectangle 35">
              <a:extLst>
                <a:ext uri="{FF2B5EF4-FFF2-40B4-BE49-F238E27FC236}">
                  <a16:creationId xmlns:a16="http://schemas.microsoft.com/office/drawing/2014/main" id="{91402F3A-0B8F-F048-AC3E-FFE8D44B4D75}"/>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7" name="Rectangle 36">
              <a:extLst>
                <a:ext uri="{FF2B5EF4-FFF2-40B4-BE49-F238E27FC236}">
                  <a16:creationId xmlns:a16="http://schemas.microsoft.com/office/drawing/2014/main" id="{02708CB4-7B1D-2D43-B638-C435C8D92F78}"/>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8" name="Rectangle 37">
              <a:extLst>
                <a:ext uri="{FF2B5EF4-FFF2-40B4-BE49-F238E27FC236}">
                  <a16:creationId xmlns:a16="http://schemas.microsoft.com/office/drawing/2014/main" id="{51910AB4-12AE-304E-98A1-DC387D7448C3}"/>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39" name="Rectangle 38">
              <a:extLst>
                <a:ext uri="{FF2B5EF4-FFF2-40B4-BE49-F238E27FC236}">
                  <a16:creationId xmlns:a16="http://schemas.microsoft.com/office/drawing/2014/main" id="{EDC343A7-1828-DA45-89B8-BE55BF69E1D3}"/>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40" name="Group 39">
            <a:extLst>
              <a:ext uri="{FF2B5EF4-FFF2-40B4-BE49-F238E27FC236}">
                <a16:creationId xmlns:a16="http://schemas.microsoft.com/office/drawing/2014/main" id="{9476AF18-4327-884A-83B5-FF5A936C67C3}"/>
              </a:ext>
            </a:extLst>
          </p:cNvPr>
          <p:cNvGrpSpPr/>
          <p:nvPr/>
        </p:nvGrpSpPr>
        <p:grpSpPr>
          <a:xfrm>
            <a:off x="3232024" y="1953022"/>
            <a:ext cx="582564" cy="2458628"/>
            <a:chOff x="2565583" y="2524553"/>
            <a:chExt cx="776752" cy="3351553"/>
          </a:xfrm>
        </p:grpSpPr>
        <p:sp>
          <p:nvSpPr>
            <p:cNvPr id="41" name="Rectangle 40">
              <a:extLst>
                <a:ext uri="{FF2B5EF4-FFF2-40B4-BE49-F238E27FC236}">
                  <a16:creationId xmlns:a16="http://schemas.microsoft.com/office/drawing/2014/main" id="{C269DDE1-BA7B-1A42-80B7-78659B4DD36F}"/>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2" name="Rectangle 41">
              <a:extLst>
                <a:ext uri="{FF2B5EF4-FFF2-40B4-BE49-F238E27FC236}">
                  <a16:creationId xmlns:a16="http://schemas.microsoft.com/office/drawing/2014/main" id="{A0E22AAB-0C15-234F-A945-802E94142D55}"/>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3" name="Rectangle 42">
              <a:extLst>
                <a:ext uri="{FF2B5EF4-FFF2-40B4-BE49-F238E27FC236}">
                  <a16:creationId xmlns:a16="http://schemas.microsoft.com/office/drawing/2014/main" id="{4917C244-35EB-2C49-9568-21FD2B220D43}"/>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4" name="Rectangle 43">
              <a:extLst>
                <a:ext uri="{FF2B5EF4-FFF2-40B4-BE49-F238E27FC236}">
                  <a16:creationId xmlns:a16="http://schemas.microsoft.com/office/drawing/2014/main" id="{9FC8CFDC-DA8E-884D-AF7C-0A66245F8EA7}"/>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5" name="Rectangle 44">
              <a:extLst>
                <a:ext uri="{FF2B5EF4-FFF2-40B4-BE49-F238E27FC236}">
                  <a16:creationId xmlns:a16="http://schemas.microsoft.com/office/drawing/2014/main" id="{02C9CD7F-8885-9B4E-9738-0941E7E9621F}"/>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6" name="Rectangle 45">
              <a:extLst>
                <a:ext uri="{FF2B5EF4-FFF2-40B4-BE49-F238E27FC236}">
                  <a16:creationId xmlns:a16="http://schemas.microsoft.com/office/drawing/2014/main" id="{327A0FB1-4935-3644-AF59-1F451F1F5983}"/>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47" name="Rectangle 46">
              <a:extLst>
                <a:ext uri="{FF2B5EF4-FFF2-40B4-BE49-F238E27FC236}">
                  <a16:creationId xmlns:a16="http://schemas.microsoft.com/office/drawing/2014/main" id="{BE1F38A2-94F0-594B-8506-04EC21C274D8}"/>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48" name="Group 47">
            <a:extLst>
              <a:ext uri="{FF2B5EF4-FFF2-40B4-BE49-F238E27FC236}">
                <a16:creationId xmlns:a16="http://schemas.microsoft.com/office/drawing/2014/main" id="{C64FDDF0-515E-7D4B-91ED-DA62AA5C71C8}"/>
              </a:ext>
            </a:extLst>
          </p:cNvPr>
          <p:cNvGrpSpPr/>
          <p:nvPr/>
        </p:nvGrpSpPr>
        <p:grpSpPr>
          <a:xfrm>
            <a:off x="3874791" y="1818198"/>
            <a:ext cx="582564" cy="2593453"/>
            <a:chOff x="2565583" y="2524553"/>
            <a:chExt cx="776752" cy="3351553"/>
          </a:xfrm>
        </p:grpSpPr>
        <p:sp>
          <p:nvSpPr>
            <p:cNvPr id="49" name="Rectangle 48">
              <a:extLst>
                <a:ext uri="{FF2B5EF4-FFF2-40B4-BE49-F238E27FC236}">
                  <a16:creationId xmlns:a16="http://schemas.microsoft.com/office/drawing/2014/main" id="{FB3AF6BA-08DA-5D4A-9858-18A10717613D}"/>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0" name="Rectangle 49">
              <a:extLst>
                <a:ext uri="{FF2B5EF4-FFF2-40B4-BE49-F238E27FC236}">
                  <a16:creationId xmlns:a16="http://schemas.microsoft.com/office/drawing/2014/main" id="{74410B3A-3F0D-214A-B797-3C94D0831CF5}"/>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1" name="Rectangle 50">
              <a:extLst>
                <a:ext uri="{FF2B5EF4-FFF2-40B4-BE49-F238E27FC236}">
                  <a16:creationId xmlns:a16="http://schemas.microsoft.com/office/drawing/2014/main" id="{203C3F0C-2C4D-A243-A93F-CEB845835A26}"/>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2" name="Rectangle 51">
              <a:extLst>
                <a:ext uri="{FF2B5EF4-FFF2-40B4-BE49-F238E27FC236}">
                  <a16:creationId xmlns:a16="http://schemas.microsoft.com/office/drawing/2014/main" id="{8521F104-0E7B-F74E-A1BA-8FBE2ABEFAB5}"/>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3" name="Rectangle 52">
              <a:extLst>
                <a:ext uri="{FF2B5EF4-FFF2-40B4-BE49-F238E27FC236}">
                  <a16:creationId xmlns:a16="http://schemas.microsoft.com/office/drawing/2014/main" id="{EC9308F2-6EAA-A244-89D2-670A5298F6BA}"/>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4" name="Rectangle 53">
              <a:extLst>
                <a:ext uri="{FF2B5EF4-FFF2-40B4-BE49-F238E27FC236}">
                  <a16:creationId xmlns:a16="http://schemas.microsoft.com/office/drawing/2014/main" id="{E69355BD-E509-D243-BBC6-62D87D79D36A}"/>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5" name="Rectangle 54">
              <a:extLst>
                <a:ext uri="{FF2B5EF4-FFF2-40B4-BE49-F238E27FC236}">
                  <a16:creationId xmlns:a16="http://schemas.microsoft.com/office/drawing/2014/main" id="{0B7C9601-6F7A-BD49-BD23-540ED3FE1B5E}"/>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56" name="Group 55">
            <a:extLst>
              <a:ext uri="{FF2B5EF4-FFF2-40B4-BE49-F238E27FC236}">
                <a16:creationId xmlns:a16="http://schemas.microsoft.com/office/drawing/2014/main" id="{9504A0DD-3CAB-A543-8CFE-36DBFEFD6B72}"/>
              </a:ext>
            </a:extLst>
          </p:cNvPr>
          <p:cNvGrpSpPr/>
          <p:nvPr/>
        </p:nvGrpSpPr>
        <p:grpSpPr>
          <a:xfrm>
            <a:off x="4521267" y="2180063"/>
            <a:ext cx="582564" cy="2227485"/>
            <a:chOff x="2565583" y="2524553"/>
            <a:chExt cx="776752" cy="3351553"/>
          </a:xfrm>
        </p:grpSpPr>
        <p:sp>
          <p:nvSpPr>
            <p:cNvPr id="57" name="Rectangle 56">
              <a:extLst>
                <a:ext uri="{FF2B5EF4-FFF2-40B4-BE49-F238E27FC236}">
                  <a16:creationId xmlns:a16="http://schemas.microsoft.com/office/drawing/2014/main" id="{B09EDDF5-80E5-5F4C-AE38-3AAF8719D8AB}"/>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8" name="Rectangle 57">
              <a:extLst>
                <a:ext uri="{FF2B5EF4-FFF2-40B4-BE49-F238E27FC236}">
                  <a16:creationId xmlns:a16="http://schemas.microsoft.com/office/drawing/2014/main" id="{E3E49F9E-4152-9C4C-9BEB-721A92652F1E}"/>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59" name="Rectangle 58">
              <a:extLst>
                <a:ext uri="{FF2B5EF4-FFF2-40B4-BE49-F238E27FC236}">
                  <a16:creationId xmlns:a16="http://schemas.microsoft.com/office/drawing/2014/main" id="{743AD8AF-AE7F-854C-AC17-FA4884E6F2AD}"/>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0" name="Rectangle 59">
              <a:extLst>
                <a:ext uri="{FF2B5EF4-FFF2-40B4-BE49-F238E27FC236}">
                  <a16:creationId xmlns:a16="http://schemas.microsoft.com/office/drawing/2014/main" id="{251FE0EF-AFFD-AB47-854A-E7B41C6DC806}"/>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1" name="Rectangle 60">
              <a:extLst>
                <a:ext uri="{FF2B5EF4-FFF2-40B4-BE49-F238E27FC236}">
                  <a16:creationId xmlns:a16="http://schemas.microsoft.com/office/drawing/2014/main" id="{D1ED7B6A-84F1-0D46-8BA8-783462EE40C3}"/>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2" name="Rectangle 61">
              <a:extLst>
                <a:ext uri="{FF2B5EF4-FFF2-40B4-BE49-F238E27FC236}">
                  <a16:creationId xmlns:a16="http://schemas.microsoft.com/office/drawing/2014/main" id="{D00D0852-4EF7-8548-A5EA-4F29191A4647}"/>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3" name="Rectangle 62">
              <a:extLst>
                <a:ext uri="{FF2B5EF4-FFF2-40B4-BE49-F238E27FC236}">
                  <a16:creationId xmlns:a16="http://schemas.microsoft.com/office/drawing/2014/main" id="{9D59ED6E-B091-354F-BDBC-8B8223DFF126}"/>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64" name="Group 63">
            <a:extLst>
              <a:ext uri="{FF2B5EF4-FFF2-40B4-BE49-F238E27FC236}">
                <a16:creationId xmlns:a16="http://schemas.microsoft.com/office/drawing/2014/main" id="{3DCE765A-180B-3243-8AD4-E1B5272732C3}"/>
              </a:ext>
            </a:extLst>
          </p:cNvPr>
          <p:cNvGrpSpPr/>
          <p:nvPr/>
        </p:nvGrpSpPr>
        <p:grpSpPr>
          <a:xfrm>
            <a:off x="5178650" y="2065248"/>
            <a:ext cx="582564" cy="2346403"/>
            <a:chOff x="2565583" y="2524553"/>
            <a:chExt cx="776752" cy="3351553"/>
          </a:xfrm>
        </p:grpSpPr>
        <p:sp>
          <p:nvSpPr>
            <p:cNvPr id="65" name="Rectangle 64">
              <a:extLst>
                <a:ext uri="{FF2B5EF4-FFF2-40B4-BE49-F238E27FC236}">
                  <a16:creationId xmlns:a16="http://schemas.microsoft.com/office/drawing/2014/main" id="{2ACC8DCE-2222-D546-B465-0E844679DA7C}"/>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6" name="Rectangle 65">
              <a:extLst>
                <a:ext uri="{FF2B5EF4-FFF2-40B4-BE49-F238E27FC236}">
                  <a16:creationId xmlns:a16="http://schemas.microsoft.com/office/drawing/2014/main" id="{BF81B0C2-0720-4345-AF15-4D92B303585C}"/>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7" name="Rectangle 66">
              <a:extLst>
                <a:ext uri="{FF2B5EF4-FFF2-40B4-BE49-F238E27FC236}">
                  <a16:creationId xmlns:a16="http://schemas.microsoft.com/office/drawing/2014/main" id="{57D2B642-88F4-904F-BCE5-05FDE9800647}"/>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8" name="Rectangle 67">
              <a:extLst>
                <a:ext uri="{FF2B5EF4-FFF2-40B4-BE49-F238E27FC236}">
                  <a16:creationId xmlns:a16="http://schemas.microsoft.com/office/drawing/2014/main" id="{8EBAE29E-C4DA-A14B-AFDF-6A93A3D4BA6B}"/>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69" name="Rectangle 68">
              <a:extLst>
                <a:ext uri="{FF2B5EF4-FFF2-40B4-BE49-F238E27FC236}">
                  <a16:creationId xmlns:a16="http://schemas.microsoft.com/office/drawing/2014/main" id="{F0D46CB6-7F6B-AE4B-9FE9-7A596C07FFA6}"/>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0" name="Rectangle 69">
              <a:extLst>
                <a:ext uri="{FF2B5EF4-FFF2-40B4-BE49-F238E27FC236}">
                  <a16:creationId xmlns:a16="http://schemas.microsoft.com/office/drawing/2014/main" id="{C2370F5B-26AD-F245-B814-64C4AA20EA18}"/>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1" name="Rectangle 70">
              <a:extLst>
                <a:ext uri="{FF2B5EF4-FFF2-40B4-BE49-F238E27FC236}">
                  <a16:creationId xmlns:a16="http://schemas.microsoft.com/office/drawing/2014/main" id="{D40D581D-8F50-7E49-B2DA-52E7A999B4AA}"/>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72" name="Group 71">
            <a:extLst>
              <a:ext uri="{FF2B5EF4-FFF2-40B4-BE49-F238E27FC236}">
                <a16:creationId xmlns:a16="http://schemas.microsoft.com/office/drawing/2014/main" id="{46D1DFDA-F772-B142-972D-1CC4057C43E9}"/>
              </a:ext>
            </a:extLst>
          </p:cNvPr>
          <p:cNvGrpSpPr/>
          <p:nvPr/>
        </p:nvGrpSpPr>
        <p:grpSpPr>
          <a:xfrm>
            <a:off x="5815842" y="2006872"/>
            <a:ext cx="582564" cy="2404778"/>
            <a:chOff x="2565583" y="2524553"/>
            <a:chExt cx="776752" cy="3351553"/>
          </a:xfrm>
        </p:grpSpPr>
        <p:sp>
          <p:nvSpPr>
            <p:cNvPr id="73" name="Rectangle 72">
              <a:extLst>
                <a:ext uri="{FF2B5EF4-FFF2-40B4-BE49-F238E27FC236}">
                  <a16:creationId xmlns:a16="http://schemas.microsoft.com/office/drawing/2014/main" id="{0D6988FC-B8B6-3E4C-A326-7E72AB54FDEA}"/>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4" name="Rectangle 73">
              <a:extLst>
                <a:ext uri="{FF2B5EF4-FFF2-40B4-BE49-F238E27FC236}">
                  <a16:creationId xmlns:a16="http://schemas.microsoft.com/office/drawing/2014/main" id="{8F0AD9E1-C77A-6546-8475-B621BC516E29}"/>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5" name="Rectangle 74">
              <a:extLst>
                <a:ext uri="{FF2B5EF4-FFF2-40B4-BE49-F238E27FC236}">
                  <a16:creationId xmlns:a16="http://schemas.microsoft.com/office/drawing/2014/main" id="{94A12457-9317-3443-B0D6-593C6ED2726A}"/>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6" name="Rectangle 75">
              <a:extLst>
                <a:ext uri="{FF2B5EF4-FFF2-40B4-BE49-F238E27FC236}">
                  <a16:creationId xmlns:a16="http://schemas.microsoft.com/office/drawing/2014/main" id="{81AA3972-BE5E-3C45-9752-DDC9C5AAFB10}"/>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7" name="Rectangle 76">
              <a:extLst>
                <a:ext uri="{FF2B5EF4-FFF2-40B4-BE49-F238E27FC236}">
                  <a16:creationId xmlns:a16="http://schemas.microsoft.com/office/drawing/2014/main" id="{0A4C57F8-EA63-1647-8353-980C75F66EBD}"/>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8" name="Rectangle 77">
              <a:extLst>
                <a:ext uri="{FF2B5EF4-FFF2-40B4-BE49-F238E27FC236}">
                  <a16:creationId xmlns:a16="http://schemas.microsoft.com/office/drawing/2014/main" id="{07FF97BD-FE68-DF4A-AD67-15331B6411D7}"/>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79" name="Rectangle 78">
              <a:extLst>
                <a:ext uri="{FF2B5EF4-FFF2-40B4-BE49-F238E27FC236}">
                  <a16:creationId xmlns:a16="http://schemas.microsoft.com/office/drawing/2014/main" id="{C7A7E451-FFA8-F64C-AA9F-2B2BD7B5CE25}"/>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grpSp>
        <p:nvGrpSpPr>
          <p:cNvPr id="80" name="Group 79">
            <a:extLst>
              <a:ext uri="{FF2B5EF4-FFF2-40B4-BE49-F238E27FC236}">
                <a16:creationId xmlns:a16="http://schemas.microsoft.com/office/drawing/2014/main" id="{B6034179-3FDD-9042-B977-454DD2A7C7C6}"/>
              </a:ext>
            </a:extLst>
          </p:cNvPr>
          <p:cNvGrpSpPr/>
          <p:nvPr/>
        </p:nvGrpSpPr>
        <p:grpSpPr>
          <a:xfrm>
            <a:off x="6453033" y="1808271"/>
            <a:ext cx="582564" cy="2603380"/>
            <a:chOff x="2565583" y="2524553"/>
            <a:chExt cx="776752" cy="3351553"/>
          </a:xfrm>
        </p:grpSpPr>
        <p:sp>
          <p:nvSpPr>
            <p:cNvPr id="81" name="Rectangle 80">
              <a:extLst>
                <a:ext uri="{FF2B5EF4-FFF2-40B4-BE49-F238E27FC236}">
                  <a16:creationId xmlns:a16="http://schemas.microsoft.com/office/drawing/2014/main" id="{E24F547D-58A5-6C4D-B486-0D225D07B17F}"/>
                </a:ext>
              </a:extLst>
            </p:cNvPr>
            <p:cNvSpPr/>
            <p:nvPr/>
          </p:nvSpPr>
          <p:spPr>
            <a:xfrm>
              <a:off x="2565583"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2" name="Rectangle 81">
              <a:extLst>
                <a:ext uri="{FF2B5EF4-FFF2-40B4-BE49-F238E27FC236}">
                  <a16:creationId xmlns:a16="http://schemas.microsoft.com/office/drawing/2014/main" id="{D64FC096-16CA-C143-9050-00CAFFE2EF84}"/>
                </a:ext>
              </a:extLst>
            </p:cNvPr>
            <p:cNvSpPr/>
            <p:nvPr/>
          </p:nvSpPr>
          <p:spPr>
            <a:xfrm>
              <a:off x="2682497" y="2597810"/>
              <a:ext cx="75269"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3" name="Rectangle 82">
              <a:extLst>
                <a:ext uri="{FF2B5EF4-FFF2-40B4-BE49-F238E27FC236}">
                  <a16:creationId xmlns:a16="http://schemas.microsoft.com/office/drawing/2014/main" id="{4EBF4CDB-3917-1645-9BD8-600B6FD61C2B}"/>
                </a:ext>
              </a:extLst>
            </p:cNvPr>
            <p:cNvSpPr/>
            <p:nvPr/>
          </p:nvSpPr>
          <p:spPr>
            <a:xfrm>
              <a:off x="2808575"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4" name="Rectangle 83">
              <a:extLst>
                <a:ext uri="{FF2B5EF4-FFF2-40B4-BE49-F238E27FC236}">
                  <a16:creationId xmlns:a16="http://schemas.microsoft.com/office/drawing/2014/main" id="{B13D642F-8CDF-9F4B-A32C-71B34305308E}"/>
                </a:ext>
              </a:extLst>
            </p:cNvPr>
            <p:cNvSpPr/>
            <p:nvPr/>
          </p:nvSpPr>
          <p:spPr>
            <a:xfrm>
              <a:off x="2925489"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5" name="Rectangle 84">
              <a:extLst>
                <a:ext uri="{FF2B5EF4-FFF2-40B4-BE49-F238E27FC236}">
                  <a16:creationId xmlns:a16="http://schemas.microsoft.com/office/drawing/2014/main" id="{EB89D359-194D-AE4D-8BEF-B2F89E88D72F}"/>
                </a:ext>
              </a:extLst>
            </p:cNvPr>
            <p:cNvSpPr/>
            <p:nvPr/>
          </p:nvSpPr>
          <p:spPr>
            <a:xfrm>
              <a:off x="3042402" y="2524553"/>
              <a:ext cx="66104" cy="3351553"/>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6" name="Rectangle 85">
              <a:extLst>
                <a:ext uri="{FF2B5EF4-FFF2-40B4-BE49-F238E27FC236}">
                  <a16:creationId xmlns:a16="http://schemas.microsoft.com/office/drawing/2014/main" id="{91195CED-1412-934C-89AF-328B775644FB}"/>
                </a:ext>
              </a:extLst>
            </p:cNvPr>
            <p:cNvSpPr/>
            <p:nvPr/>
          </p:nvSpPr>
          <p:spPr>
            <a:xfrm>
              <a:off x="3276230" y="2539610"/>
              <a:ext cx="66105" cy="33364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sp>
          <p:nvSpPr>
            <p:cNvPr id="87" name="Rectangle 86">
              <a:extLst>
                <a:ext uri="{FF2B5EF4-FFF2-40B4-BE49-F238E27FC236}">
                  <a16:creationId xmlns:a16="http://schemas.microsoft.com/office/drawing/2014/main" id="{11DB4515-CA5D-CB44-81D4-458A267CD17A}"/>
                </a:ext>
              </a:extLst>
            </p:cNvPr>
            <p:cNvSpPr/>
            <p:nvPr/>
          </p:nvSpPr>
          <p:spPr>
            <a:xfrm>
              <a:off x="3159315" y="2597810"/>
              <a:ext cx="66104" cy="3278296"/>
            </a:xfrm>
            <a:prstGeom prst="rect">
              <a:avLst/>
            </a:prstGeom>
            <a:solidFill>
              <a:schemeClr val="accent3">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4297FC"/>
                </a:solidFill>
                <a:effectLst/>
                <a:uLnTx/>
                <a:uFillTx/>
                <a:latin typeface="Avenir LT Std 35 Light"/>
                <a:ea typeface="+mn-ea"/>
                <a:cs typeface="+mn-cs"/>
              </a:endParaRPr>
            </a:p>
          </p:txBody>
        </p:sp>
      </p:grpSp>
      <p:sp>
        <p:nvSpPr>
          <p:cNvPr id="88" name="Right Arrow 87">
            <a:extLst>
              <a:ext uri="{FF2B5EF4-FFF2-40B4-BE49-F238E27FC236}">
                <a16:creationId xmlns:a16="http://schemas.microsoft.com/office/drawing/2014/main" id="{717317CB-0790-DA46-A10B-890AE99B342A}"/>
              </a:ext>
            </a:extLst>
          </p:cNvPr>
          <p:cNvSpPr/>
          <p:nvPr/>
        </p:nvSpPr>
        <p:spPr>
          <a:xfrm>
            <a:off x="6707100" y="3108433"/>
            <a:ext cx="844114" cy="461963"/>
          </a:xfrm>
          <a:prstGeom prst="rightArrow">
            <a:avLst/>
          </a:prstGeom>
          <a:solidFill>
            <a:schemeClr val="tx2">
              <a:lumMod val="75000"/>
              <a:lumOff val="2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a:ln>
                <a:noFill/>
              </a:ln>
              <a:solidFill>
                <a:srgbClr val="FFFFFF"/>
              </a:solidFill>
              <a:effectLst/>
              <a:uLnTx/>
              <a:uFillTx/>
              <a:latin typeface="Avenir LT Std 35 Light"/>
              <a:ea typeface="+mn-ea"/>
              <a:cs typeface="+mn-cs"/>
            </a:endParaRPr>
          </a:p>
        </p:txBody>
      </p:sp>
      <p:sp>
        <p:nvSpPr>
          <p:cNvPr id="89" name="TextBox 88">
            <a:extLst>
              <a:ext uri="{FF2B5EF4-FFF2-40B4-BE49-F238E27FC236}">
                <a16:creationId xmlns:a16="http://schemas.microsoft.com/office/drawing/2014/main" id="{FBA2B3DC-D445-D34A-B987-F7129B81A4AD}"/>
              </a:ext>
            </a:extLst>
          </p:cNvPr>
          <p:cNvSpPr txBox="1"/>
          <p:nvPr/>
        </p:nvSpPr>
        <p:spPr>
          <a:xfrm>
            <a:off x="2234001" y="3796990"/>
            <a:ext cx="4488962" cy="818600"/>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ctr">
            <a:noAutofit/>
          </a:bodyPr>
          <a:lstStyle/>
          <a:p>
            <a:pPr marL="87630" marR="0" lvl="0" indent="0" algn="ctr" defTabSz="914400" rtl="0" eaLnBrk="1" fontAlgn="auto" latinLnBrk="0" hangingPunct="1">
              <a:lnSpc>
                <a:spcPct val="100000"/>
              </a:lnSpc>
              <a:spcBef>
                <a:spcPts val="0"/>
              </a:spcBef>
              <a:spcAft>
                <a:spcPts val="450"/>
              </a:spcAft>
              <a:buClrTx/>
              <a:buSzTx/>
              <a:buFontTx/>
              <a:buNone/>
              <a:tabLst/>
              <a:defRPr/>
            </a:pPr>
            <a:r>
              <a:rPr kumimoji="0" lang="en-US" sz="1050" b="0" i="0" u="none" strike="noStrike" kern="1200" cap="none" spc="0" normalizeH="0" baseline="0" noProof="0">
                <a:ln>
                  <a:noFill/>
                </a:ln>
                <a:solidFill>
                  <a:srgbClr val="4297FC">
                    <a:lumMod val="50000"/>
                  </a:srgbClr>
                </a:solidFill>
                <a:effectLst/>
                <a:uLnTx/>
                <a:uFillTx/>
                <a:latin typeface="Avenir Medium" panose="02000503020000020003" pitchFamily="2" charset="0"/>
                <a:ea typeface="+mn-ea"/>
                <a:cs typeface="+mn-cs"/>
              </a:rPr>
              <a:t>Continuous on-strategy calibration</a:t>
            </a:r>
            <a:endParaRPr kumimoji="0" lang="en-US" sz="1800" b="0" i="0" u="none" strike="noStrike" kern="1200" cap="none" spc="0" normalizeH="0" baseline="0" noProof="0">
              <a:ln>
                <a:noFill/>
              </a:ln>
              <a:solidFill>
                <a:srgbClr val="1A1B2F"/>
              </a:solidFill>
              <a:effectLst/>
              <a:uLnTx/>
              <a:uFillTx/>
              <a:latin typeface="Avenir LT Std 35 Light"/>
              <a:ea typeface="+mn-ea"/>
              <a:cs typeface="+mn-cs"/>
            </a:endParaRPr>
          </a:p>
          <a:p>
            <a:pPr marL="87630" marR="0" lvl="0" indent="0" algn="ctr" defTabSz="914400" rtl="0" eaLnBrk="1" fontAlgn="auto" latinLnBrk="0" hangingPunct="1">
              <a:lnSpc>
                <a:spcPct val="100000"/>
              </a:lnSpc>
              <a:spcBef>
                <a:spcPts val="0"/>
              </a:spcBef>
              <a:spcAft>
                <a:spcPts val="450"/>
              </a:spcAft>
              <a:buClrTx/>
              <a:buSzTx/>
              <a:buFontTx/>
              <a:buNone/>
              <a:tabLst/>
              <a:defRPr/>
            </a:pPr>
            <a:r>
              <a:rPr kumimoji="0" lang="en-US" sz="1050" b="0" i="0" u="none" strike="noStrike" kern="1200" cap="none" spc="0" normalizeH="0" baseline="0" noProof="0">
                <a:ln>
                  <a:noFill/>
                </a:ln>
                <a:solidFill>
                  <a:srgbClr val="4297FC">
                    <a:lumMod val="50000"/>
                  </a:srgbClr>
                </a:solidFill>
                <a:effectLst/>
                <a:uLnTx/>
                <a:uFillTx/>
                <a:latin typeface="Avenir Medium" panose="02000503020000020003" pitchFamily="2" charset="0"/>
                <a:ea typeface="+mn-ea"/>
                <a:cs typeface="+mn-cs"/>
              </a:rPr>
              <a:t>Program Increment (PI)-driven with in-flight visibility</a:t>
            </a:r>
          </a:p>
          <a:p>
            <a:pPr marL="87630" marR="0" lvl="0" indent="0" algn="ctr" defTabSz="914400" rtl="0" eaLnBrk="1" fontAlgn="auto" latinLnBrk="0" hangingPunct="1">
              <a:lnSpc>
                <a:spcPct val="100000"/>
              </a:lnSpc>
              <a:spcBef>
                <a:spcPts val="0"/>
              </a:spcBef>
              <a:spcAft>
                <a:spcPts val="450"/>
              </a:spcAft>
              <a:buClrTx/>
              <a:buSzTx/>
              <a:buFontTx/>
              <a:buNone/>
              <a:tabLst/>
              <a:defRPr/>
            </a:pPr>
            <a:r>
              <a:rPr kumimoji="0" lang="en-US" sz="1050" b="0" i="0" u="none" strike="noStrike" kern="1200" cap="none" spc="0" normalizeH="0" baseline="0" noProof="0">
                <a:ln>
                  <a:noFill/>
                </a:ln>
                <a:solidFill>
                  <a:srgbClr val="4297FC">
                    <a:lumMod val="50000"/>
                  </a:srgbClr>
                </a:solidFill>
                <a:effectLst/>
                <a:uLnTx/>
                <a:uFillTx/>
                <a:latin typeface="Avenir Medium"/>
                <a:ea typeface="+mn-ea"/>
                <a:cs typeface="+mn-cs"/>
              </a:rPr>
              <a:t>Incremental planning fits for today's WFH and disruptive markets</a:t>
            </a:r>
          </a:p>
        </p:txBody>
      </p:sp>
    </p:spTree>
    <p:extLst>
      <p:ext uri="{BB962C8B-B14F-4D97-AF65-F5344CB8AC3E}">
        <p14:creationId xmlns:p14="http://schemas.microsoft.com/office/powerpoint/2010/main" val="245762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FB9E-E95D-454D-8B15-5059494F4BC2}"/>
              </a:ext>
            </a:extLst>
          </p:cNvPr>
          <p:cNvSpPr>
            <a:spLocks noGrp="1"/>
          </p:cNvSpPr>
          <p:nvPr>
            <p:ph type="title"/>
          </p:nvPr>
        </p:nvSpPr>
        <p:spPr/>
        <p:txBody>
          <a:bodyPr/>
          <a:lstStyle/>
          <a:p>
            <a:r>
              <a:rPr lang="en-US" dirty="0">
                <a:solidFill>
                  <a:schemeClr val="tx2"/>
                </a:solidFill>
              </a:rPr>
              <a:t>Accelerating On-Strategy Delivery</a:t>
            </a:r>
            <a:br>
              <a:rPr lang="en-US" dirty="0">
                <a:solidFill>
                  <a:schemeClr val="tx2"/>
                </a:solidFill>
              </a:rPr>
            </a:br>
            <a:r>
              <a:rPr lang="en-US" sz="1800" dirty="0">
                <a:solidFill>
                  <a:schemeClr val="tx2"/>
                </a:solidFill>
                <a:latin typeface="Avenir Light" panose="020B0402020203020204" pitchFamily="34" charset="77"/>
              </a:rPr>
              <a:t>The opportunity in coming together with Clarizen and Changepoint</a:t>
            </a:r>
            <a:endParaRPr lang="en-US" dirty="0">
              <a:solidFill>
                <a:schemeClr val="tx2"/>
              </a:solidFill>
              <a:latin typeface="Avenir Light" panose="020B0402020203020204" pitchFamily="34" charset="77"/>
            </a:endParaRPr>
          </a:p>
        </p:txBody>
      </p:sp>
      <p:sp>
        <p:nvSpPr>
          <p:cNvPr id="5" name="Rectangle 4">
            <a:extLst>
              <a:ext uri="{FF2B5EF4-FFF2-40B4-BE49-F238E27FC236}">
                <a16:creationId xmlns:a16="http://schemas.microsoft.com/office/drawing/2014/main" id="{DB5D6D0E-A6E7-6442-9F01-63526ECCF514}"/>
              </a:ext>
            </a:extLst>
          </p:cNvPr>
          <p:cNvSpPr/>
          <p:nvPr/>
        </p:nvSpPr>
        <p:spPr>
          <a:xfrm>
            <a:off x="6792826" y="3345702"/>
            <a:ext cx="1466380" cy="124661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&gt;1000</a:t>
            </a:r>
          </a:p>
          <a:p>
            <a:pPr algn="ctr"/>
            <a:r>
              <a:rPr lang="en-US" sz="1600" dirty="0"/>
              <a:t>Employees</a:t>
            </a:r>
          </a:p>
          <a:p>
            <a:pPr algn="ctr"/>
            <a:r>
              <a:rPr lang="en-US" sz="1600" dirty="0"/>
              <a:t>Worldwide</a:t>
            </a:r>
          </a:p>
        </p:txBody>
      </p:sp>
      <p:sp>
        <p:nvSpPr>
          <p:cNvPr id="6" name="Rectangle 5">
            <a:extLst>
              <a:ext uri="{FF2B5EF4-FFF2-40B4-BE49-F238E27FC236}">
                <a16:creationId xmlns:a16="http://schemas.microsoft.com/office/drawing/2014/main" id="{290B4C77-DD53-9E4F-8036-477BC0924DD5}"/>
              </a:ext>
            </a:extLst>
          </p:cNvPr>
          <p:cNvSpPr/>
          <p:nvPr/>
        </p:nvSpPr>
        <p:spPr>
          <a:xfrm>
            <a:off x="6092884" y="2335420"/>
            <a:ext cx="1466380" cy="124661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&gt;1.5M</a:t>
            </a:r>
          </a:p>
          <a:p>
            <a:pPr algn="ctr"/>
            <a:r>
              <a:rPr lang="en-US" sz="1600" dirty="0"/>
              <a:t>End Users</a:t>
            </a:r>
          </a:p>
        </p:txBody>
      </p:sp>
      <p:sp>
        <p:nvSpPr>
          <p:cNvPr id="7" name="TextBox 6">
            <a:extLst>
              <a:ext uri="{FF2B5EF4-FFF2-40B4-BE49-F238E27FC236}">
                <a16:creationId xmlns:a16="http://schemas.microsoft.com/office/drawing/2014/main" id="{5C7C1B84-40D0-F141-9E9A-686FBA5552ED}"/>
              </a:ext>
            </a:extLst>
          </p:cNvPr>
          <p:cNvSpPr txBox="1"/>
          <p:nvPr/>
        </p:nvSpPr>
        <p:spPr>
          <a:xfrm>
            <a:off x="428663" y="1571870"/>
            <a:ext cx="4894445" cy="261610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85750" indent="-285750">
              <a:spcBef>
                <a:spcPts val="800"/>
              </a:spcBef>
              <a:buFont typeface="Arial" panose="020B0604020202020204" pitchFamily="34" charset="0"/>
              <a:buChar char="•"/>
            </a:pPr>
            <a:r>
              <a:rPr lang="en-US" sz="1600" dirty="0"/>
              <a:t>Creating an unmatched community of PMOs, PPM &amp; PSA practitioners, and enterprise-class solutions</a:t>
            </a:r>
          </a:p>
          <a:p>
            <a:pPr marL="285750" indent="-285750">
              <a:spcBef>
                <a:spcPts val="800"/>
              </a:spcBef>
              <a:buFont typeface="Arial" panose="020B0604020202020204" pitchFamily="34" charset="0"/>
              <a:buChar char="•"/>
            </a:pPr>
            <a:r>
              <a:rPr lang="en-US" sz="1600" dirty="0"/>
              <a:t>Accelerate PSA leadership and innovation</a:t>
            </a:r>
          </a:p>
          <a:p>
            <a:pPr marL="285750" indent="-285750">
              <a:spcBef>
                <a:spcPts val="800"/>
              </a:spcBef>
              <a:buFont typeface="Arial" panose="020B0604020202020204" pitchFamily="34" charset="0"/>
              <a:buChar char="•"/>
            </a:pPr>
            <a:r>
              <a:rPr lang="en-US" sz="1600" dirty="0"/>
              <a:t>Bring Enterprise Agile Planning and Kanban leadership to every customer</a:t>
            </a:r>
          </a:p>
          <a:p>
            <a:pPr marL="285750" indent="-285750">
              <a:spcBef>
                <a:spcPts val="800"/>
              </a:spcBef>
              <a:buFont typeface="Arial" panose="020B0604020202020204" pitchFamily="34" charset="0"/>
              <a:buChar char="•"/>
            </a:pPr>
            <a:r>
              <a:rPr lang="en-US" sz="1600" dirty="0"/>
              <a:t>Being and ideal partner with business leaders and teams on their Portfolio, Work and Agile transformation journey</a:t>
            </a:r>
          </a:p>
        </p:txBody>
      </p:sp>
      <p:sp>
        <p:nvSpPr>
          <p:cNvPr id="4" name="Rectangle 3">
            <a:extLst>
              <a:ext uri="{FF2B5EF4-FFF2-40B4-BE49-F238E27FC236}">
                <a16:creationId xmlns:a16="http://schemas.microsoft.com/office/drawing/2014/main" id="{3D88523A-0F09-E64E-87D3-E0A660C2B723}"/>
              </a:ext>
            </a:extLst>
          </p:cNvPr>
          <p:cNvSpPr/>
          <p:nvPr/>
        </p:nvSpPr>
        <p:spPr>
          <a:xfrm>
            <a:off x="5579700" y="1325138"/>
            <a:ext cx="1466380" cy="124661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&gt;4500</a:t>
            </a:r>
          </a:p>
          <a:p>
            <a:pPr algn="ctr"/>
            <a:r>
              <a:rPr lang="en-US" sz="1600" dirty="0"/>
              <a:t>Customers</a:t>
            </a:r>
          </a:p>
          <a:p>
            <a:pPr algn="ctr"/>
            <a:r>
              <a:rPr lang="en-US" sz="1600" dirty="0"/>
              <a:t>Worldwide</a:t>
            </a:r>
          </a:p>
        </p:txBody>
      </p:sp>
    </p:spTree>
    <p:extLst>
      <p:ext uri="{BB962C8B-B14F-4D97-AF65-F5344CB8AC3E}">
        <p14:creationId xmlns:p14="http://schemas.microsoft.com/office/powerpoint/2010/main" val="16816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22A27-2F8E-814D-A999-0647086BE445}"/>
              </a:ext>
            </a:extLst>
          </p:cNvPr>
          <p:cNvSpPr>
            <a:spLocks noGrp="1"/>
          </p:cNvSpPr>
          <p:nvPr>
            <p:ph type="title"/>
          </p:nvPr>
        </p:nvSpPr>
        <p:spPr>
          <a:xfrm>
            <a:off x="597925" y="2355626"/>
            <a:ext cx="5623807" cy="649224"/>
          </a:xfrm>
        </p:spPr>
        <p:txBody>
          <a:bodyPr/>
          <a:lstStyle/>
          <a:p>
            <a:r>
              <a:rPr lang="en-US" dirty="0"/>
              <a:t>Thank You</a:t>
            </a:r>
          </a:p>
        </p:txBody>
      </p:sp>
    </p:spTree>
    <p:extLst>
      <p:ext uri="{BB962C8B-B14F-4D97-AF65-F5344CB8AC3E}">
        <p14:creationId xmlns:p14="http://schemas.microsoft.com/office/powerpoint/2010/main" val="77606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BD45413-FD21-4663-BE67-91B8F8E6D4A1}"/>
              </a:ext>
            </a:extLst>
          </p:cNvPr>
          <p:cNvSpPr>
            <a:spLocks noGrp="1"/>
          </p:cNvSpPr>
          <p:nvPr>
            <p:ph type="title"/>
          </p:nvPr>
        </p:nvSpPr>
        <p:spPr/>
        <p:txBody>
          <a:bodyPr/>
          <a:lstStyle/>
          <a:p>
            <a:r>
              <a:rPr lang="en-US" sz="2600" dirty="0">
                <a:solidFill>
                  <a:srgbClr val="1A1B2F"/>
                </a:solidFill>
              </a:rPr>
              <a:t>The Strategy to Delivery Rewire</a:t>
            </a:r>
            <a:endParaRPr lang="en-US" sz="2600" dirty="0"/>
          </a:p>
        </p:txBody>
      </p:sp>
      <p:pic>
        <p:nvPicPr>
          <p:cNvPr id="4" name="Picture 3" descr="A picture containing soccer, game&#10;&#10;Description automatically generated">
            <a:extLst>
              <a:ext uri="{FF2B5EF4-FFF2-40B4-BE49-F238E27FC236}">
                <a16:creationId xmlns:a16="http://schemas.microsoft.com/office/drawing/2014/main" id="{67EEF9AC-19F8-C547-93E1-C372804A30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996" b="11404"/>
          <a:stretch/>
        </p:blipFill>
        <p:spPr>
          <a:xfrm>
            <a:off x="120745" y="1008766"/>
            <a:ext cx="8867670" cy="3571429"/>
          </a:xfrm>
          <a:prstGeom prst="rect">
            <a:avLst/>
          </a:prstGeom>
        </p:spPr>
      </p:pic>
      <p:sp>
        <p:nvSpPr>
          <p:cNvPr id="8" name="TextBox 7">
            <a:extLst>
              <a:ext uri="{FF2B5EF4-FFF2-40B4-BE49-F238E27FC236}">
                <a16:creationId xmlns:a16="http://schemas.microsoft.com/office/drawing/2014/main" id="{E3D0CF94-F6A8-D64A-BB2F-723A8CF3C28F}"/>
              </a:ext>
            </a:extLst>
          </p:cNvPr>
          <p:cNvSpPr txBox="1"/>
          <p:nvPr/>
        </p:nvSpPr>
        <p:spPr>
          <a:xfrm>
            <a:off x="2912313" y="2907542"/>
            <a:ext cx="1759808" cy="415498"/>
          </a:xfrm>
          <a:prstGeom prst="rect">
            <a:avLst/>
          </a:prstGeom>
          <a:noFill/>
        </p:spPr>
        <p:txBody>
          <a:bodyPr wrap="square" rtlCol="0">
            <a:spAutoFit/>
          </a:bodyPr>
          <a:lstStyle/>
          <a:p>
            <a:pPr algn="ctr"/>
            <a:r>
              <a:rPr lang="en-US" sz="1050" dirty="0">
                <a:solidFill>
                  <a:schemeClr val="bg1">
                    <a:lumMod val="95000"/>
                  </a:schemeClr>
                </a:solidFill>
                <a:latin typeface="+mj-lt"/>
              </a:rPr>
              <a:t>Accelerating</a:t>
            </a:r>
          </a:p>
          <a:p>
            <a:pPr algn="ctr"/>
            <a:r>
              <a:rPr lang="en-US" sz="1050" dirty="0">
                <a:solidFill>
                  <a:schemeClr val="bg1">
                    <a:lumMod val="95000"/>
                  </a:schemeClr>
                </a:solidFill>
                <a:latin typeface="+mj-lt"/>
              </a:rPr>
              <a:t>Innovation</a:t>
            </a:r>
          </a:p>
        </p:txBody>
      </p:sp>
      <p:sp>
        <p:nvSpPr>
          <p:cNvPr id="9" name="TextBox 8">
            <a:extLst>
              <a:ext uri="{FF2B5EF4-FFF2-40B4-BE49-F238E27FC236}">
                <a16:creationId xmlns:a16="http://schemas.microsoft.com/office/drawing/2014/main" id="{0A75151D-852E-F649-A32D-46BD5231077E}"/>
              </a:ext>
            </a:extLst>
          </p:cNvPr>
          <p:cNvSpPr txBox="1"/>
          <p:nvPr/>
        </p:nvSpPr>
        <p:spPr>
          <a:xfrm>
            <a:off x="4534002" y="2195638"/>
            <a:ext cx="1024640" cy="415498"/>
          </a:xfrm>
          <a:prstGeom prst="rect">
            <a:avLst/>
          </a:prstGeom>
          <a:noFill/>
        </p:spPr>
        <p:txBody>
          <a:bodyPr wrap="none" rtlCol="0">
            <a:spAutoFit/>
          </a:bodyPr>
          <a:lstStyle/>
          <a:p>
            <a:pPr algn="ctr"/>
            <a:r>
              <a:rPr lang="en-US" sz="1050" dirty="0">
                <a:solidFill>
                  <a:schemeClr val="bg1">
                    <a:lumMod val="95000"/>
                  </a:schemeClr>
                </a:solidFill>
                <a:latin typeface="+mj-lt"/>
              </a:rPr>
              <a:t>Realizing</a:t>
            </a:r>
          </a:p>
          <a:p>
            <a:pPr algn="ctr"/>
            <a:r>
              <a:rPr lang="en-US" sz="1050" dirty="0">
                <a:solidFill>
                  <a:schemeClr val="bg1">
                    <a:lumMod val="95000"/>
                  </a:schemeClr>
                </a:solidFill>
                <a:latin typeface="+mj-lt"/>
              </a:rPr>
              <a:t>Agile-at-Scale</a:t>
            </a:r>
          </a:p>
        </p:txBody>
      </p:sp>
      <p:sp>
        <p:nvSpPr>
          <p:cNvPr id="10" name="TextBox 9">
            <a:extLst>
              <a:ext uri="{FF2B5EF4-FFF2-40B4-BE49-F238E27FC236}">
                <a16:creationId xmlns:a16="http://schemas.microsoft.com/office/drawing/2014/main" id="{39AF7162-AF10-9D4A-AE6D-AF819F0714FF}"/>
              </a:ext>
            </a:extLst>
          </p:cNvPr>
          <p:cNvSpPr txBox="1"/>
          <p:nvPr/>
        </p:nvSpPr>
        <p:spPr>
          <a:xfrm>
            <a:off x="5897985" y="2576683"/>
            <a:ext cx="1181734" cy="415498"/>
          </a:xfrm>
          <a:prstGeom prst="rect">
            <a:avLst/>
          </a:prstGeom>
          <a:noFill/>
        </p:spPr>
        <p:txBody>
          <a:bodyPr wrap="square" rtlCol="0">
            <a:spAutoFit/>
          </a:bodyPr>
          <a:lstStyle/>
          <a:p>
            <a:pPr algn="ctr"/>
            <a:r>
              <a:rPr lang="en-US" sz="1050" dirty="0">
                <a:solidFill>
                  <a:schemeClr val="bg1">
                    <a:lumMod val="95000"/>
                  </a:schemeClr>
                </a:solidFill>
                <a:latin typeface="+mj-lt"/>
              </a:rPr>
              <a:t>Making The</a:t>
            </a:r>
          </a:p>
          <a:p>
            <a:pPr algn="ctr"/>
            <a:r>
              <a:rPr lang="en-US" sz="1050" dirty="0">
                <a:solidFill>
                  <a:schemeClr val="bg1">
                    <a:lumMod val="95000"/>
                  </a:schemeClr>
                </a:solidFill>
                <a:latin typeface="+mj-lt"/>
              </a:rPr>
              <a:t>Product Shift</a:t>
            </a:r>
          </a:p>
        </p:txBody>
      </p:sp>
      <p:sp>
        <p:nvSpPr>
          <p:cNvPr id="2" name="TextBox 1">
            <a:extLst>
              <a:ext uri="{FF2B5EF4-FFF2-40B4-BE49-F238E27FC236}">
                <a16:creationId xmlns:a16="http://schemas.microsoft.com/office/drawing/2014/main" id="{FD91C8C6-55FA-0A48-A4F7-2D0A70DD892D}"/>
              </a:ext>
            </a:extLst>
          </p:cNvPr>
          <p:cNvSpPr txBox="1"/>
          <p:nvPr/>
        </p:nvSpPr>
        <p:spPr>
          <a:xfrm>
            <a:off x="620239" y="2638636"/>
            <a:ext cx="846707" cy="246221"/>
          </a:xfrm>
          <a:prstGeom prst="rect">
            <a:avLst/>
          </a:prstGeom>
          <a:noFill/>
        </p:spPr>
        <p:txBody>
          <a:bodyPr wrap="none" rtlCol="0">
            <a:spAutoFit/>
          </a:bodyPr>
          <a:lstStyle/>
          <a:p>
            <a:pPr algn="ctr"/>
            <a:r>
              <a:rPr lang="en-US" sz="1000" b="1" dirty="0">
                <a:solidFill>
                  <a:srgbClr val="FF3000"/>
                </a:solidFill>
                <a:latin typeface="+mj-lt"/>
              </a:rPr>
              <a:t>STRATEGY</a:t>
            </a:r>
          </a:p>
        </p:txBody>
      </p:sp>
      <p:sp>
        <p:nvSpPr>
          <p:cNvPr id="11" name="TextBox 10">
            <a:extLst>
              <a:ext uri="{FF2B5EF4-FFF2-40B4-BE49-F238E27FC236}">
                <a16:creationId xmlns:a16="http://schemas.microsoft.com/office/drawing/2014/main" id="{E8CFB7D6-E50A-6044-AFCC-10A4EB51CDD3}"/>
              </a:ext>
            </a:extLst>
          </p:cNvPr>
          <p:cNvSpPr txBox="1"/>
          <p:nvPr/>
        </p:nvSpPr>
        <p:spPr>
          <a:xfrm>
            <a:off x="7723129" y="2661321"/>
            <a:ext cx="806631" cy="246221"/>
          </a:xfrm>
          <a:prstGeom prst="rect">
            <a:avLst/>
          </a:prstGeom>
          <a:noFill/>
        </p:spPr>
        <p:txBody>
          <a:bodyPr wrap="none" rtlCol="0">
            <a:spAutoFit/>
          </a:bodyPr>
          <a:lstStyle/>
          <a:p>
            <a:pPr algn="ctr"/>
            <a:r>
              <a:rPr lang="en-US" sz="1000" b="1" dirty="0">
                <a:solidFill>
                  <a:schemeClr val="bg2">
                    <a:lumMod val="75000"/>
                  </a:schemeClr>
                </a:solidFill>
                <a:latin typeface="+mj-lt"/>
              </a:rPr>
              <a:t>DELIVERY</a:t>
            </a:r>
          </a:p>
        </p:txBody>
      </p:sp>
      <p:sp>
        <p:nvSpPr>
          <p:cNvPr id="3" name="Hexagon 2">
            <a:extLst>
              <a:ext uri="{FF2B5EF4-FFF2-40B4-BE49-F238E27FC236}">
                <a16:creationId xmlns:a16="http://schemas.microsoft.com/office/drawing/2014/main" id="{FDF28188-F0F9-3A45-AEA1-159B0E05F953}"/>
              </a:ext>
            </a:extLst>
          </p:cNvPr>
          <p:cNvSpPr/>
          <p:nvPr/>
        </p:nvSpPr>
        <p:spPr>
          <a:xfrm>
            <a:off x="1745846" y="3075851"/>
            <a:ext cx="1354864" cy="1156131"/>
          </a:xfrm>
          <a:prstGeom prst="hexagon">
            <a:avLst>
              <a:gd name="adj" fmla="val 30466"/>
              <a:gd name="vf" fmla="val 115470"/>
            </a:avLst>
          </a:prstGeom>
          <a:gradFill>
            <a:gsLst>
              <a:gs pos="0">
                <a:schemeClr val="tx2">
                  <a:lumMod val="90000"/>
                  <a:lumOff val="10000"/>
                </a:schemeClr>
              </a:gs>
              <a:gs pos="100000">
                <a:schemeClr val="tx1">
                  <a:lumMod val="75000"/>
                  <a:lumOff val="2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8E34A24B-4197-0D4A-8315-7CF73E8FA8D5}"/>
              </a:ext>
            </a:extLst>
          </p:cNvPr>
          <p:cNvSpPr/>
          <p:nvPr/>
        </p:nvSpPr>
        <p:spPr>
          <a:xfrm>
            <a:off x="7045697" y="2992181"/>
            <a:ext cx="1354864" cy="1156131"/>
          </a:xfrm>
          <a:prstGeom prst="hexagon">
            <a:avLst>
              <a:gd name="adj" fmla="val 30466"/>
              <a:gd name="vf" fmla="val 115470"/>
            </a:avLst>
          </a:prstGeom>
          <a:gradFill>
            <a:gsLst>
              <a:gs pos="0">
                <a:schemeClr val="tx2">
                  <a:lumMod val="90000"/>
                  <a:lumOff val="10000"/>
                </a:schemeClr>
              </a:gs>
              <a:gs pos="100000">
                <a:schemeClr val="tx1">
                  <a:lumMod val="75000"/>
                  <a:lumOff val="2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5363669-8328-7242-AD99-037FDFA68EB8}"/>
              </a:ext>
            </a:extLst>
          </p:cNvPr>
          <p:cNvSpPr txBox="1"/>
          <p:nvPr/>
        </p:nvSpPr>
        <p:spPr>
          <a:xfrm>
            <a:off x="1961088" y="2195638"/>
            <a:ext cx="1181734" cy="415498"/>
          </a:xfrm>
          <a:prstGeom prst="rect">
            <a:avLst/>
          </a:prstGeom>
          <a:noFill/>
        </p:spPr>
        <p:txBody>
          <a:bodyPr wrap="none" rtlCol="0">
            <a:spAutoFit/>
          </a:bodyPr>
          <a:lstStyle/>
          <a:p>
            <a:pPr algn="ctr"/>
            <a:r>
              <a:rPr lang="en-US" sz="1050" dirty="0">
                <a:solidFill>
                  <a:schemeClr val="bg1">
                    <a:lumMod val="95000"/>
                  </a:schemeClr>
                </a:solidFill>
                <a:latin typeface="+mj-lt"/>
              </a:rPr>
              <a:t>Changing World</a:t>
            </a:r>
          </a:p>
          <a:p>
            <a:pPr algn="ctr"/>
            <a:r>
              <a:rPr lang="en-US" sz="1050" dirty="0">
                <a:solidFill>
                  <a:schemeClr val="bg1">
                    <a:lumMod val="95000"/>
                  </a:schemeClr>
                </a:solidFill>
                <a:latin typeface="+mj-lt"/>
              </a:rPr>
              <a:t>Of Work</a:t>
            </a:r>
          </a:p>
        </p:txBody>
      </p:sp>
      <p:sp>
        <p:nvSpPr>
          <p:cNvPr id="15" name="TextBox 14">
            <a:extLst>
              <a:ext uri="{FF2B5EF4-FFF2-40B4-BE49-F238E27FC236}">
                <a16:creationId xmlns:a16="http://schemas.microsoft.com/office/drawing/2014/main" id="{DC7405D2-675A-6041-9B69-86A73034FCAF}"/>
              </a:ext>
            </a:extLst>
          </p:cNvPr>
          <p:cNvSpPr txBox="1"/>
          <p:nvPr/>
        </p:nvSpPr>
        <p:spPr>
          <a:xfrm>
            <a:off x="2013090" y="3456534"/>
            <a:ext cx="806631" cy="415498"/>
          </a:xfrm>
          <a:prstGeom prst="rect">
            <a:avLst/>
          </a:prstGeom>
          <a:noFill/>
        </p:spPr>
        <p:txBody>
          <a:bodyPr wrap="none" rtlCol="0">
            <a:spAutoFit/>
          </a:bodyPr>
          <a:lstStyle/>
          <a:p>
            <a:pPr algn="ctr"/>
            <a:r>
              <a:rPr lang="en-US" sz="1050" dirty="0">
                <a:solidFill>
                  <a:schemeClr val="bg1">
                    <a:lumMod val="95000"/>
                  </a:schemeClr>
                </a:solidFill>
                <a:effectLst>
                  <a:outerShdw blurRad="50800" dist="38100" dir="2700000" algn="tl" rotWithShape="0">
                    <a:prstClr val="black">
                      <a:alpha val="40000"/>
                    </a:prstClr>
                  </a:outerShdw>
                </a:effectLst>
                <a:latin typeface="+mj-lt"/>
              </a:rPr>
              <a:t>Disruptive</a:t>
            </a:r>
          </a:p>
          <a:p>
            <a:pPr algn="ctr"/>
            <a:r>
              <a:rPr lang="en-US" sz="1050" dirty="0">
                <a:solidFill>
                  <a:schemeClr val="bg1">
                    <a:lumMod val="95000"/>
                  </a:schemeClr>
                </a:solidFill>
                <a:effectLst>
                  <a:outerShdw blurRad="50800" dist="38100" dir="2700000" algn="tl" rotWithShape="0">
                    <a:prstClr val="black">
                      <a:alpha val="40000"/>
                    </a:prstClr>
                  </a:outerShdw>
                </a:effectLst>
                <a:latin typeface="+mj-lt"/>
              </a:rPr>
              <a:t>Markets</a:t>
            </a:r>
          </a:p>
        </p:txBody>
      </p:sp>
      <p:sp>
        <p:nvSpPr>
          <p:cNvPr id="16" name="TextBox 15">
            <a:extLst>
              <a:ext uri="{FF2B5EF4-FFF2-40B4-BE49-F238E27FC236}">
                <a16:creationId xmlns:a16="http://schemas.microsoft.com/office/drawing/2014/main" id="{46FB5894-A1D8-E24A-9E1B-B72FC0B0E7D1}"/>
              </a:ext>
            </a:extLst>
          </p:cNvPr>
          <p:cNvSpPr txBox="1"/>
          <p:nvPr/>
        </p:nvSpPr>
        <p:spPr>
          <a:xfrm>
            <a:off x="7421019" y="3376247"/>
            <a:ext cx="612668" cy="415498"/>
          </a:xfrm>
          <a:prstGeom prst="rect">
            <a:avLst/>
          </a:prstGeom>
          <a:noFill/>
        </p:spPr>
        <p:txBody>
          <a:bodyPr wrap="none" rtlCol="0">
            <a:spAutoFit/>
          </a:bodyPr>
          <a:lstStyle/>
          <a:p>
            <a:pPr algn="ctr"/>
            <a:r>
              <a:rPr lang="en-US" sz="1050" dirty="0">
                <a:solidFill>
                  <a:schemeClr val="bg1">
                    <a:lumMod val="95000"/>
                  </a:schemeClr>
                </a:solidFill>
                <a:effectLst>
                  <a:outerShdw blurRad="50800" dist="38100" dir="2700000" algn="tl" rotWithShape="0">
                    <a:prstClr val="black">
                      <a:alpha val="40000"/>
                    </a:prstClr>
                  </a:outerShdw>
                </a:effectLst>
                <a:latin typeface="+mj-lt"/>
              </a:rPr>
              <a:t>#WFH</a:t>
            </a:r>
          </a:p>
          <a:p>
            <a:pPr algn="ctr"/>
            <a:r>
              <a:rPr lang="en-US" sz="1050" dirty="0">
                <a:solidFill>
                  <a:schemeClr val="bg1">
                    <a:lumMod val="95000"/>
                  </a:schemeClr>
                </a:solidFill>
                <a:effectLst>
                  <a:outerShdw blurRad="50800" dist="38100" dir="2700000" algn="tl" rotWithShape="0">
                    <a:prstClr val="black">
                      <a:alpha val="40000"/>
                    </a:prstClr>
                  </a:outerShdw>
                </a:effectLst>
                <a:latin typeface="+mj-lt"/>
              </a:rPr>
              <a:t>COVID</a:t>
            </a:r>
          </a:p>
        </p:txBody>
      </p:sp>
    </p:spTree>
    <p:extLst>
      <p:ext uri="{BB962C8B-B14F-4D97-AF65-F5344CB8AC3E}">
        <p14:creationId xmlns:p14="http://schemas.microsoft.com/office/powerpoint/2010/main" val="194847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AA96-BA49-CA42-BC75-7A7D2A573576}"/>
              </a:ext>
            </a:extLst>
          </p:cNvPr>
          <p:cNvSpPr>
            <a:spLocks noGrp="1"/>
          </p:cNvSpPr>
          <p:nvPr>
            <p:ph type="title"/>
          </p:nvPr>
        </p:nvSpPr>
        <p:spPr/>
        <p:txBody>
          <a:bodyPr/>
          <a:lstStyle/>
          <a:p>
            <a:r>
              <a:rPr lang="en-US" dirty="0"/>
              <a:t>Strategy to Delivery for Every Enterprise</a:t>
            </a:r>
          </a:p>
        </p:txBody>
      </p:sp>
      <p:pic>
        <p:nvPicPr>
          <p:cNvPr id="4" name="Picture 3" descr="A screenshot of a cell phone&#10;&#10;Description automatically generated">
            <a:extLst>
              <a:ext uri="{FF2B5EF4-FFF2-40B4-BE49-F238E27FC236}">
                <a16:creationId xmlns:a16="http://schemas.microsoft.com/office/drawing/2014/main" id="{1645E8D4-5C54-944B-B2EB-6579B2794607}"/>
              </a:ext>
            </a:extLst>
          </p:cNvPr>
          <p:cNvPicPr>
            <a:picLocks noChangeAspect="1"/>
          </p:cNvPicPr>
          <p:nvPr/>
        </p:nvPicPr>
        <p:blipFill>
          <a:blip r:embed="rId2"/>
          <a:stretch>
            <a:fillRect/>
          </a:stretch>
        </p:blipFill>
        <p:spPr>
          <a:xfrm>
            <a:off x="126960" y="1013102"/>
            <a:ext cx="8172978" cy="3370411"/>
          </a:xfrm>
          <a:prstGeom prst="rect">
            <a:avLst/>
          </a:prstGeom>
        </p:spPr>
      </p:pic>
    </p:spTree>
    <p:extLst>
      <p:ext uri="{BB962C8B-B14F-4D97-AF65-F5344CB8AC3E}">
        <p14:creationId xmlns:p14="http://schemas.microsoft.com/office/powerpoint/2010/main" val="274651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209BA42-72F3-F645-9568-483B6F9D6F9D}"/>
              </a:ext>
            </a:extLst>
          </p:cNvPr>
          <p:cNvSpPr/>
          <p:nvPr/>
        </p:nvSpPr>
        <p:spPr>
          <a:xfrm>
            <a:off x="6791179" y="2909518"/>
            <a:ext cx="1588508" cy="116150"/>
          </a:xfrm>
          <a:prstGeom prst="rect">
            <a:avLst/>
          </a:prstGeom>
          <a:solidFill>
            <a:schemeClr val="bg1">
              <a:lumMod val="65000"/>
            </a:schemeClr>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800" b="1" i="1" dirty="0">
              <a:solidFill>
                <a:srgbClr val="680B18"/>
              </a:solidFill>
              <a:latin typeface="Avenir LT Std 35 Light"/>
            </a:endParaRPr>
          </a:p>
        </p:txBody>
      </p:sp>
      <p:sp>
        <p:nvSpPr>
          <p:cNvPr id="36" name="Rectangle 35">
            <a:extLst>
              <a:ext uri="{FF2B5EF4-FFF2-40B4-BE49-F238E27FC236}">
                <a16:creationId xmlns:a16="http://schemas.microsoft.com/office/drawing/2014/main" id="{16D8A13B-F2E4-FB43-8E97-AB8B824202AB}"/>
              </a:ext>
            </a:extLst>
          </p:cNvPr>
          <p:cNvSpPr/>
          <p:nvPr/>
        </p:nvSpPr>
        <p:spPr>
          <a:xfrm>
            <a:off x="795465" y="2990787"/>
            <a:ext cx="7741085" cy="1563706"/>
          </a:xfrm>
          <a:prstGeom prst="rect">
            <a:avLst/>
          </a:prstGeom>
          <a:solidFill>
            <a:srgbClr val="D8D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a:solidFill>
                <a:srgbClr val="FFFFFF"/>
              </a:solidFill>
              <a:latin typeface="Avenir LT Std 35 Light"/>
            </a:endParaRPr>
          </a:p>
        </p:txBody>
      </p:sp>
      <p:sp>
        <p:nvSpPr>
          <p:cNvPr id="37" name="Rectangle 36">
            <a:extLst>
              <a:ext uri="{FF2B5EF4-FFF2-40B4-BE49-F238E27FC236}">
                <a16:creationId xmlns:a16="http://schemas.microsoft.com/office/drawing/2014/main" id="{3D7928BC-0331-F043-B06B-8FB83B665E86}"/>
              </a:ext>
            </a:extLst>
          </p:cNvPr>
          <p:cNvSpPr/>
          <p:nvPr/>
        </p:nvSpPr>
        <p:spPr>
          <a:xfrm>
            <a:off x="795466" y="914746"/>
            <a:ext cx="7741085" cy="2023537"/>
          </a:xfrm>
          <a:prstGeom prst="rect">
            <a:avLst/>
          </a:prstGeom>
          <a:solidFill>
            <a:srgbClr val="D8D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US">
              <a:solidFill>
                <a:srgbClr val="FFFFFF"/>
              </a:solidFill>
              <a:latin typeface="Avenir LT Std 35 Light"/>
            </a:endParaRPr>
          </a:p>
        </p:txBody>
      </p:sp>
      <p:sp>
        <p:nvSpPr>
          <p:cNvPr id="38" name="Rectangle 37">
            <a:extLst>
              <a:ext uri="{FF2B5EF4-FFF2-40B4-BE49-F238E27FC236}">
                <a16:creationId xmlns:a16="http://schemas.microsoft.com/office/drawing/2014/main" id="{5A653BD5-76E3-A545-B784-F8643082FF05}"/>
              </a:ext>
            </a:extLst>
          </p:cNvPr>
          <p:cNvSpPr/>
          <p:nvPr/>
        </p:nvSpPr>
        <p:spPr>
          <a:xfrm>
            <a:off x="1145975" y="1796986"/>
            <a:ext cx="7315201" cy="1083129"/>
          </a:xfrm>
          <a:prstGeom prst="rect">
            <a:avLst/>
          </a:prstGeom>
          <a:solidFill>
            <a:srgbClr val="AB1D2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US" sz="1200" dirty="0">
                <a:solidFill>
                  <a:srgbClr val="FFFFFF"/>
                </a:solidFill>
                <a:effectLst>
                  <a:outerShdw blurRad="50800" dist="38100" dir="2700000" algn="tl" rotWithShape="0">
                    <a:prstClr val="black">
                      <a:alpha val="40000"/>
                    </a:prstClr>
                  </a:outerShdw>
                </a:effectLst>
                <a:latin typeface="Avenir LT Std 65 Medium"/>
              </a:rPr>
              <a:t>Visual Portfolio Planning</a:t>
            </a:r>
          </a:p>
        </p:txBody>
      </p:sp>
      <p:sp>
        <p:nvSpPr>
          <p:cNvPr id="39" name="Rectangle 38">
            <a:extLst>
              <a:ext uri="{FF2B5EF4-FFF2-40B4-BE49-F238E27FC236}">
                <a16:creationId xmlns:a16="http://schemas.microsoft.com/office/drawing/2014/main" id="{0A541340-AECB-C743-9B3E-B704DF842E3A}"/>
              </a:ext>
            </a:extLst>
          </p:cNvPr>
          <p:cNvSpPr/>
          <p:nvPr/>
        </p:nvSpPr>
        <p:spPr>
          <a:xfrm>
            <a:off x="1145975" y="991495"/>
            <a:ext cx="7315201" cy="733898"/>
          </a:xfrm>
          <a:prstGeom prst="rect">
            <a:avLst/>
          </a:prstGeom>
          <a:solidFill>
            <a:srgbClr val="AB1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US" sz="1200" dirty="0">
                <a:solidFill>
                  <a:srgbClr val="FFFFFF"/>
                </a:solidFill>
                <a:effectLst>
                  <a:outerShdw blurRad="50800" dist="38100" dir="2700000" algn="tl" rotWithShape="0">
                    <a:prstClr val="black">
                      <a:alpha val="40000"/>
                    </a:prstClr>
                  </a:outerShdw>
                </a:effectLst>
                <a:latin typeface="Avenir LT Std 65 Medium"/>
              </a:rPr>
              <a:t>Strategic Portfolio Management</a:t>
            </a:r>
            <a:endParaRPr lang="en-US" sz="800" dirty="0">
              <a:solidFill>
                <a:srgbClr val="FFFFFF"/>
              </a:solidFill>
              <a:effectLst>
                <a:outerShdw blurRad="50800" dist="38100" dir="2700000" algn="tl" rotWithShape="0">
                  <a:prstClr val="black">
                    <a:alpha val="40000"/>
                  </a:prstClr>
                </a:outerShdw>
              </a:effectLst>
              <a:latin typeface="Avenir LT Std 65 Medium"/>
            </a:endParaRPr>
          </a:p>
        </p:txBody>
      </p:sp>
      <p:sp>
        <p:nvSpPr>
          <p:cNvPr id="40" name="TextBox 39">
            <a:extLst>
              <a:ext uri="{FF2B5EF4-FFF2-40B4-BE49-F238E27FC236}">
                <a16:creationId xmlns:a16="http://schemas.microsoft.com/office/drawing/2014/main" id="{B930BE36-0598-C34E-9DA3-7C35E6A84F9D}"/>
              </a:ext>
            </a:extLst>
          </p:cNvPr>
          <p:cNvSpPr txBox="1"/>
          <p:nvPr/>
        </p:nvSpPr>
        <p:spPr>
          <a:xfrm>
            <a:off x="2022421" y="1137495"/>
            <a:ext cx="1309654" cy="507831"/>
          </a:xfrm>
          <a:prstGeom prst="rect">
            <a:avLst/>
          </a:prstGeom>
          <a:noFill/>
        </p:spPr>
        <p:txBody>
          <a:bodyPr wrap="none" rtlCol="0">
            <a:spAutoFit/>
          </a:bodyPr>
          <a:lstStyle/>
          <a:p>
            <a:pPr marL="115876" indent="-115876" defTabSz="914355">
              <a:buFont typeface="Arial" panose="020B0604020202020204" pitchFamily="34" charset="0"/>
              <a:buChar char="•"/>
              <a:defRPr/>
            </a:pPr>
            <a:r>
              <a:rPr lang="en-US" sz="675" dirty="0">
                <a:solidFill>
                  <a:srgbClr val="FFFFFF"/>
                </a:solidFill>
                <a:latin typeface="Avenir LT Std 35 Light"/>
              </a:rPr>
              <a:t>Leadership Teams (BU/IT) </a:t>
            </a:r>
          </a:p>
          <a:p>
            <a:pPr marL="115876" indent="-115876" defTabSz="914355">
              <a:buFont typeface="Arial" panose="020B0604020202020204" pitchFamily="34" charset="0"/>
              <a:buChar char="•"/>
              <a:defRPr/>
            </a:pPr>
            <a:r>
              <a:rPr lang="en-US" sz="675" dirty="0">
                <a:solidFill>
                  <a:srgbClr val="FFFFFF"/>
                </a:solidFill>
                <a:latin typeface="Avenir LT Std 35 Light"/>
              </a:rPr>
              <a:t>EPMOs</a:t>
            </a:r>
          </a:p>
          <a:p>
            <a:pPr marL="115876" indent="-115876" defTabSz="914355">
              <a:buFont typeface="Arial" panose="020B0604020202020204" pitchFamily="34" charset="0"/>
              <a:buChar char="•"/>
              <a:defRPr/>
            </a:pPr>
            <a:r>
              <a:rPr lang="en-US" sz="675" dirty="0">
                <a:solidFill>
                  <a:srgbClr val="FFFFFF"/>
                </a:solidFill>
                <a:latin typeface="Avenir LT Std 35 Light"/>
              </a:rPr>
              <a:t>Finance</a:t>
            </a:r>
          </a:p>
          <a:p>
            <a:pPr marL="115876" indent="-115876" defTabSz="914355">
              <a:buFont typeface="Arial" panose="020B0604020202020204" pitchFamily="34" charset="0"/>
              <a:buChar char="•"/>
              <a:defRPr/>
            </a:pPr>
            <a:r>
              <a:rPr lang="en-US" sz="675" dirty="0">
                <a:solidFill>
                  <a:srgbClr val="FFFFFF"/>
                </a:solidFill>
                <a:latin typeface="Avenir LT Std 35 Light"/>
              </a:rPr>
              <a:t>Enterprise Architects</a:t>
            </a:r>
          </a:p>
        </p:txBody>
      </p:sp>
      <p:sp>
        <p:nvSpPr>
          <p:cNvPr id="41" name="TextBox 40">
            <a:extLst>
              <a:ext uri="{FF2B5EF4-FFF2-40B4-BE49-F238E27FC236}">
                <a16:creationId xmlns:a16="http://schemas.microsoft.com/office/drawing/2014/main" id="{F6AA7751-15AA-454B-907F-0AF091AAD046}"/>
              </a:ext>
            </a:extLst>
          </p:cNvPr>
          <p:cNvSpPr txBox="1"/>
          <p:nvPr/>
        </p:nvSpPr>
        <p:spPr>
          <a:xfrm>
            <a:off x="6176149" y="1010759"/>
            <a:ext cx="1787349" cy="715581"/>
          </a:xfrm>
          <a:prstGeom prst="rect">
            <a:avLst/>
          </a:prstGeom>
          <a:noFill/>
        </p:spPr>
        <p:txBody>
          <a:bodyPr wrap="none" rtlCol="0">
            <a:spAutoFit/>
          </a:bodyPr>
          <a:lstStyle>
            <a:defPPr>
              <a:defRPr lang="en-US"/>
            </a:defPPr>
            <a:lvl1pPr marL="115879" indent="-115879" defTabSz="914378">
              <a:buFont typeface="Arial" panose="020B0604020202020204" pitchFamily="34" charset="0"/>
              <a:buChar char="•"/>
              <a:defRPr sz="675">
                <a:solidFill>
                  <a:srgbClr val="FFFFFF"/>
                </a:solidFill>
                <a:latin typeface="Avenir LT Std 35 Light"/>
              </a:defRPr>
            </a:lvl1pPr>
          </a:lstStyle>
          <a:p>
            <a:pPr marL="115876" indent="-115876" defTabSz="914355"/>
            <a:r>
              <a:rPr lang="en-US" dirty="0"/>
              <a:t>Enterprise portfolio management</a:t>
            </a:r>
          </a:p>
          <a:p>
            <a:pPr marL="115876" indent="-115876" defTabSz="914355"/>
            <a:r>
              <a:rPr lang="en-US" dirty="0"/>
              <a:t>Lean portfolio management</a:t>
            </a:r>
          </a:p>
          <a:p>
            <a:pPr marL="115876" indent="-115876" defTabSz="914355"/>
            <a:r>
              <a:rPr lang="en-US" dirty="0"/>
              <a:t>Financial planning/funding/forecasting</a:t>
            </a:r>
          </a:p>
          <a:p>
            <a:pPr marL="115876" indent="-115876" defTabSz="914355"/>
            <a:r>
              <a:rPr lang="en-US" dirty="0"/>
              <a:t>Portfolio visibility</a:t>
            </a:r>
          </a:p>
          <a:p>
            <a:pPr marL="115876" indent="-115876" defTabSz="914355"/>
            <a:r>
              <a:rPr lang="en-US" dirty="0"/>
              <a:t>Enterprise Architecture</a:t>
            </a:r>
          </a:p>
          <a:p>
            <a:pPr marL="115876" indent="-115876" defTabSz="914355"/>
            <a:r>
              <a:rPr lang="en-US" dirty="0"/>
              <a:t>Objective and Key Results (OKR)</a:t>
            </a:r>
          </a:p>
        </p:txBody>
      </p:sp>
      <p:sp>
        <p:nvSpPr>
          <p:cNvPr id="42" name="TextBox 41">
            <a:extLst>
              <a:ext uri="{FF2B5EF4-FFF2-40B4-BE49-F238E27FC236}">
                <a16:creationId xmlns:a16="http://schemas.microsoft.com/office/drawing/2014/main" id="{BAC58F5D-FCDB-D34D-B479-E657807D531D}"/>
              </a:ext>
            </a:extLst>
          </p:cNvPr>
          <p:cNvSpPr txBox="1"/>
          <p:nvPr/>
        </p:nvSpPr>
        <p:spPr>
          <a:xfrm rot="16200000">
            <a:off x="276976" y="3659270"/>
            <a:ext cx="1394934" cy="230832"/>
          </a:xfrm>
          <a:prstGeom prst="rect">
            <a:avLst/>
          </a:prstGeom>
          <a:noFill/>
        </p:spPr>
        <p:txBody>
          <a:bodyPr wrap="non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1200" b="0" i="1" u="none" strike="noStrike" cap="none" spc="0" normalizeH="0" baseline="0">
                <a:ln>
                  <a:noFill/>
                </a:ln>
                <a:solidFill>
                  <a:srgbClr val="1A1B2F"/>
                </a:solidFill>
                <a:effectLst/>
                <a:uLnTx/>
                <a:uFillTx/>
                <a:latin typeface="Avenir LT Std 35 Light"/>
              </a:defRPr>
            </a:lvl1pPr>
          </a:lstStyle>
          <a:p>
            <a:pPr defTabSz="1219139"/>
            <a:r>
              <a:rPr lang="en-US" sz="900" dirty="0"/>
              <a:t>WORK MANAGEMENT</a:t>
            </a:r>
          </a:p>
        </p:txBody>
      </p:sp>
      <p:sp>
        <p:nvSpPr>
          <p:cNvPr id="43" name="TextBox 42">
            <a:extLst>
              <a:ext uri="{FF2B5EF4-FFF2-40B4-BE49-F238E27FC236}">
                <a16:creationId xmlns:a16="http://schemas.microsoft.com/office/drawing/2014/main" id="{6C600145-CCC8-B74A-92B5-D882C7CED327}"/>
              </a:ext>
            </a:extLst>
          </p:cNvPr>
          <p:cNvSpPr txBox="1"/>
          <p:nvPr/>
        </p:nvSpPr>
        <p:spPr>
          <a:xfrm rot="16200000">
            <a:off x="128690" y="1814429"/>
            <a:ext cx="1691489" cy="230832"/>
          </a:xfrm>
          <a:prstGeom prst="rect">
            <a:avLst/>
          </a:prstGeom>
          <a:noFill/>
        </p:spPr>
        <p:txBody>
          <a:bodyPr wrap="non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1200" b="0" i="1" u="none" strike="noStrike" cap="none" spc="0" normalizeH="0" baseline="0">
                <a:ln>
                  <a:noFill/>
                </a:ln>
                <a:solidFill>
                  <a:srgbClr val="1A1B2F"/>
                </a:solidFill>
                <a:effectLst/>
                <a:uLnTx/>
                <a:uFillTx/>
                <a:latin typeface="Avenir LT Std 35 Light"/>
              </a:defRPr>
            </a:lvl1pPr>
          </a:lstStyle>
          <a:p>
            <a:pPr defTabSz="1219139"/>
            <a:r>
              <a:rPr lang="en-US" sz="900" dirty="0"/>
              <a:t>PORTFOLIO MANAGEMENT</a:t>
            </a:r>
          </a:p>
        </p:txBody>
      </p:sp>
      <p:sp>
        <p:nvSpPr>
          <p:cNvPr id="44" name="TextBox 43">
            <a:extLst>
              <a:ext uri="{FF2B5EF4-FFF2-40B4-BE49-F238E27FC236}">
                <a16:creationId xmlns:a16="http://schemas.microsoft.com/office/drawing/2014/main" id="{D4ECC843-6C13-F94C-8847-D8A4E9EB5989}"/>
              </a:ext>
            </a:extLst>
          </p:cNvPr>
          <p:cNvSpPr txBox="1"/>
          <p:nvPr/>
        </p:nvSpPr>
        <p:spPr>
          <a:xfrm>
            <a:off x="2022422" y="2076819"/>
            <a:ext cx="1619329" cy="507831"/>
          </a:xfrm>
          <a:prstGeom prst="rect">
            <a:avLst/>
          </a:prstGeom>
          <a:noFill/>
        </p:spPr>
        <p:txBody>
          <a:bodyPr wrap="square" rtlCol="0">
            <a:spAutoFit/>
          </a:bodyPr>
          <a:lstStyle/>
          <a:p>
            <a:pPr marL="115876" indent="-115876" defTabSz="914355">
              <a:buFont typeface="Arial" panose="020B0604020202020204" pitchFamily="34" charset="0"/>
              <a:buChar char="•"/>
              <a:defRPr/>
            </a:pPr>
            <a:r>
              <a:rPr lang="en-US" sz="675" dirty="0">
                <a:solidFill>
                  <a:srgbClr val="FFFFFF"/>
                </a:solidFill>
                <a:latin typeface="Avenir LT Std 35 Light"/>
              </a:rPr>
              <a:t>PMOs – Agile and Traditional</a:t>
            </a:r>
          </a:p>
          <a:p>
            <a:pPr marL="115876" indent="-115876" defTabSz="914355">
              <a:buFont typeface="Arial" panose="020B0604020202020204" pitchFamily="34" charset="0"/>
              <a:buChar char="•"/>
              <a:defRPr/>
            </a:pPr>
            <a:r>
              <a:rPr lang="en-US" sz="675" dirty="0">
                <a:solidFill>
                  <a:srgbClr val="FFFFFF"/>
                </a:solidFill>
                <a:latin typeface="Avenir LT Std 35 Light"/>
              </a:rPr>
              <a:t>Agile </a:t>
            </a:r>
            <a:r>
              <a:rPr lang="en-US" sz="675" dirty="0" err="1">
                <a:solidFill>
                  <a:srgbClr val="FFFFFF"/>
                </a:solidFill>
                <a:latin typeface="Avenir LT Std 35 Light"/>
              </a:rPr>
              <a:t>CoEs</a:t>
            </a:r>
            <a:r>
              <a:rPr lang="en-US" sz="675" dirty="0">
                <a:solidFill>
                  <a:srgbClr val="FFFFFF"/>
                </a:solidFill>
                <a:latin typeface="Avenir LT Std 35 Light"/>
              </a:rPr>
              <a:t> and RTEs</a:t>
            </a:r>
          </a:p>
          <a:p>
            <a:pPr marL="115876" indent="-115876" defTabSz="914355">
              <a:buFont typeface="Arial" panose="020B0604020202020204" pitchFamily="34" charset="0"/>
              <a:buChar char="•"/>
              <a:defRPr/>
            </a:pPr>
            <a:r>
              <a:rPr lang="en-US" sz="675" dirty="0">
                <a:solidFill>
                  <a:srgbClr val="FFFFFF"/>
                </a:solidFill>
                <a:latin typeface="Avenir LT Std 35 Light"/>
              </a:rPr>
              <a:t>Product leadership</a:t>
            </a:r>
          </a:p>
          <a:p>
            <a:pPr marL="115876" indent="-115876" defTabSz="914355">
              <a:buFont typeface="Arial" panose="020B0604020202020204" pitchFamily="34" charset="0"/>
              <a:buChar char="•"/>
              <a:defRPr/>
            </a:pPr>
            <a:r>
              <a:rPr lang="en-US" sz="675" dirty="0">
                <a:solidFill>
                  <a:srgbClr val="FFFFFF"/>
                </a:solidFill>
                <a:latin typeface="Avenir LT Std 35 Light"/>
              </a:rPr>
              <a:t>Line-of-Business leadership</a:t>
            </a:r>
          </a:p>
        </p:txBody>
      </p:sp>
      <p:sp>
        <p:nvSpPr>
          <p:cNvPr id="45" name="Rectangle 44">
            <a:extLst>
              <a:ext uri="{FF2B5EF4-FFF2-40B4-BE49-F238E27FC236}">
                <a16:creationId xmlns:a16="http://schemas.microsoft.com/office/drawing/2014/main" id="{05534519-F52B-5149-A64C-ED95CB087A22}"/>
              </a:ext>
            </a:extLst>
          </p:cNvPr>
          <p:cNvSpPr/>
          <p:nvPr/>
        </p:nvSpPr>
        <p:spPr>
          <a:xfrm>
            <a:off x="6691600" y="3062385"/>
            <a:ext cx="1765106" cy="142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78">
              <a:defRPr/>
            </a:pPr>
            <a:r>
              <a:rPr lang="en-US" sz="1100" dirty="0">
                <a:solidFill>
                  <a:srgbClr val="1A1B2F"/>
                </a:solidFill>
                <a:latin typeface="Avenir LT Std 35 Light"/>
              </a:rPr>
              <a:t>Scrum for Software Development Teams</a:t>
            </a:r>
          </a:p>
          <a:p>
            <a:pPr algn="ctr" defTabSz="914355">
              <a:defRPr/>
            </a:pPr>
            <a:endParaRPr lang="en-US" sz="1050" dirty="0">
              <a:solidFill>
                <a:srgbClr val="FFFFFF"/>
              </a:solidFill>
              <a:latin typeface="Avenir LT Std 65 Medium"/>
            </a:endParaRPr>
          </a:p>
        </p:txBody>
      </p:sp>
      <p:sp>
        <p:nvSpPr>
          <p:cNvPr id="46" name="TextBox 45">
            <a:extLst>
              <a:ext uri="{FF2B5EF4-FFF2-40B4-BE49-F238E27FC236}">
                <a16:creationId xmlns:a16="http://schemas.microsoft.com/office/drawing/2014/main" id="{ADA478D9-48B5-724A-A6D3-B5FA94324ED2}"/>
              </a:ext>
            </a:extLst>
          </p:cNvPr>
          <p:cNvSpPr txBox="1"/>
          <p:nvPr/>
        </p:nvSpPr>
        <p:spPr>
          <a:xfrm>
            <a:off x="6176148" y="2044144"/>
            <a:ext cx="1393010" cy="611706"/>
          </a:xfrm>
          <a:prstGeom prst="rect">
            <a:avLst/>
          </a:prstGeom>
          <a:noFill/>
        </p:spPr>
        <p:txBody>
          <a:bodyPr wrap="none" rtlCol="0">
            <a:spAutoFit/>
          </a:bodyPr>
          <a:lstStyle>
            <a:defPPr>
              <a:defRPr lang="en-US"/>
            </a:defPPr>
            <a:lvl1pPr marL="115879" indent="-115879" defTabSz="914378">
              <a:buFont typeface="Arial" panose="020B0604020202020204" pitchFamily="34" charset="0"/>
              <a:buChar char="•"/>
              <a:defRPr sz="675">
                <a:solidFill>
                  <a:srgbClr val="FFFFFF"/>
                </a:solidFill>
                <a:latin typeface="Avenir LT Std 35 Light"/>
              </a:defRPr>
            </a:lvl1pPr>
          </a:lstStyle>
          <a:p>
            <a:pPr marL="115876" lvl="1" indent="-115876" defTabSz="914355">
              <a:buFont typeface="Arial" panose="020B0604020202020204" pitchFamily="34" charset="0"/>
              <a:buChar char="•"/>
            </a:pPr>
            <a:r>
              <a:rPr lang="en-US" sz="675" dirty="0">
                <a:solidFill>
                  <a:srgbClr val="FFFFFF"/>
                </a:solidFill>
                <a:latin typeface="Avenir LT Std 35 Light"/>
              </a:rPr>
              <a:t>Portfolio Kanban</a:t>
            </a:r>
          </a:p>
          <a:p>
            <a:pPr marL="115876" lvl="1" indent="-115876" defTabSz="914355">
              <a:buFont typeface="Arial" panose="020B0604020202020204" pitchFamily="34" charset="0"/>
              <a:buChar char="•"/>
            </a:pPr>
            <a:r>
              <a:rPr lang="en-US" sz="675" dirty="0">
                <a:solidFill>
                  <a:srgbClr val="FFFFFF"/>
                </a:solidFill>
                <a:latin typeface="Avenir LT Std 35 Light"/>
              </a:rPr>
              <a:t>Agile Program Management</a:t>
            </a:r>
          </a:p>
          <a:p>
            <a:pPr marL="115876" lvl="1" indent="-115876" defTabSz="914355">
              <a:buFont typeface="Arial" panose="020B0604020202020204" pitchFamily="34" charset="0"/>
              <a:buChar char="•"/>
            </a:pPr>
            <a:r>
              <a:rPr lang="en-US" sz="675" dirty="0">
                <a:solidFill>
                  <a:srgbClr val="FFFFFF"/>
                </a:solidFill>
                <a:latin typeface="Avenir LT Std 35 Light"/>
              </a:rPr>
              <a:t>Portfolio Prioritization</a:t>
            </a:r>
          </a:p>
          <a:p>
            <a:pPr marL="115876" lvl="1" indent="-115876" defTabSz="914355">
              <a:buFont typeface="Arial" panose="020B0604020202020204" pitchFamily="34" charset="0"/>
              <a:buChar char="•"/>
            </a:pPr>
            <a:r>
              <a:rPr lang="en-US" sz="675" dirty="0">
                <a:solidFill>
                  <a:srgbClr val="FFFFFF"/>
                </a:solidFill>
                <a:latin typeface="Avenir LT Std 35 Light"/>
              </a:rPr>
              <a:t>Capacity Planning</a:t>
            </a:r>
          </a:p>
          <a:p>
            <a:pPr marL="115876" lvl="1" indent="-115876" defTabSz="914355">
              <a:buFont typeface="Arial" panose="020B0604020202020204" pitchFamily="34" charset="0"/>
              <a:buChar char="•"/>
            </a:pPr>
            <a:r>
              <a:rPr lang="en-US" sz="675" dirty="0" err="1">
                <a:solidFill>
                  <a:srgbClr val="FFFFFF"/>
                </a:solidFill>
                <a:latin typeface="Avenir LT Std 35 Light"/>
              </a:rPr>
              <a:t>Roadmapping</a:t>
            </a:r>
            <a:endParaRPr lang="en-US" sz="675" dirty="0">
              <a:solidFill>
                <a:srgbClr val="FFFFFF"/>
              </a:solidFill>
              <a:latin typeface="Avenir LT Std 35 Light"/>
            </a:endParaRPr>
          </a:p>
        </p:txBody>
      </p:sp>
      <p:pic>
        <p:nvPicPr>
          <p:cNvPr id="47" name="Picture 2" descr="Image result for atlassian jira logo">
            <a:extLst>
              <a:ext uri="{FF2B5EF4-FFF2-40B4-BE49-F238E27FC236}">
                <a16:creationId xmlns:a16="http://schemas.microsoft.com/office/drawing/2014/main" id="{BD821E20-3371-594D-88E5-ADB95D05E122}"/>
              </a:ext>
            </a:extLst>
          </p:cNvPr>
          <p:cNvPicPr>
            <a:picLocks noChangeAspect="1" noChangeArrowheads="1"/>
          </p:cNvPicPr>
          <p:nvPr/>
        </p:nvPicPr>
        <p:blipFill rotWithShape="1">
          <a:blip r:embed="rId2">
            <a:duotone>
              <a:prstClr val="black"/>
              <a:schemeClr val="tx2">
                <a:tint val="45000"/>
                <a:satMod val="400000"/>
              </a:schemeClr>
            </a:duotone>
            <a:clrChange>
              <a:clrFrom>
                <a:srgbClr val="FFFFFF"/>
              </a:clrFrom>
              <a:clrTo>
                <a:srgbClr val="FFFFFF">
                  <a:alpha val="0"/>
                </a:srgbClr>
              </a:clrTo>
            </a:clrChange>
            <a:extLst>
              <a:ext uri="{28A0092B-C50C-407E-A947-70E740481C1C}">
                <a14:useLocalDpi xmlns:a14="http://schemas.microsoft.com/office/drawing/2010/main" val="0"/>
              </a:ext>
            </a:extLst>
          </a:blip>
          <a:srcRect t="27621" b="24856"/>
          <a:stretch/>
        </p:blipFill>
        <p:spPr bwMode="auto">
          <a:xfrm>
            <a:off x="6872654" y="3660173"/>
            <a:ext cx="483346" cy="229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Image result for rally software logo">
            <a:extLst>
              <a:ext uri="{FF2B5EF4-FFF2-40B4-BE49-F238E27FC236}">
                <a16:creationId xmlns:a16="http://schemas.microsoft.com/office/drawing/2014/main" id="{ABF8BA54-B98E-284D-8944-8EC5C664ECD6}"/>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633616" y="4033121"/>
            <a:ext cx="545302" cy="13428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D82EA01D-C54C-0D41-A579-FBB1184E80F3}"/>
              </a:ext>
            </a:extLst>
          </p:cNvPr>
          <p:cNvPicPr>
            <a:picLocks noChangeAspect="1"/>
          </p:cNvPicPr>
          <p:nvPr/>
        </p:nvPicPr>
        <p:blipFill rotWithShape="1">
          <a:blip r:embed="rId4">
            <a:duotone>
              <a:prstClr val="black"/>
              <a:schemeClr val="tx2">
                <a:tint val="45000"/>
                <a:satMod val="400000"/>
              </a:schemeClr>
            </a:duotone>
            <a:clrChange>
              <a:clrFrom>
                <a:srgbClr val="FFFFFF"/>
              </a:clrFrom>
              <a:clrTo>
                <a:srgbClr val="FFFFFF">
                  <a:alpha val="0"/>
                </a:srgbClr>
              </a:clrTo>
            </a:clrChange>
          </a:blip>
          <a:srcRect t="34343" b="33472"/>
          <a:stretch/>
        </p:blipFill>
        <p:spPr>
          <a:xfrm>
            <a:off x="7356001" y="3660172"/>
            <a:ext cx="1009111" cy="229699"/>
          </a:xfrm>
          <a:prstGeom prst="rect">
            <a:avLst/>
          </a:prstGeom>
          <a:noFill/>
        </p:spPr>
      </p:pic>
      <p:sp>
        <p:nvSpPr>
          <p:cNvPr id="50" name="Rectangle 49">
            <a:extLst>
              <a:ext uri="{FF2B5EF4-FFF2-40B4-BE49-F238E27FC236}">
                <a16:creationId xmlns:a16="http://schemas.microsoft.com/office/drawing/2014/main" id="{DC6A0D57-750C-D54D-B00B-01B475A787FB}"/>
              </a:ext>
            </a:extLst>
          </p:cNvPr>
          <p:cNvSpPr/>
          <p:nvPr/>
        </p:nvSpPr>
        <p:spPr>
          <a:xfrm>
            <a:off x="416226" y="914745"/>
            <a:ext cx="333546" cy="3639478"/>
          </a:xfrm>
          <a:prstGeom prst="rect">
            <a:avLst/>
          </a:prstGeom>
          <a:solidFill>
            <a:srgbClr val="680B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defTabSz="914355">
              <a:defRPr/>
            </a:pPr>
            <a:r>
              <a:rPr lang="en-US" sz="1050" dirty="0">
                <a:solidFill>
                  <a:srgbClr val="FFFFFF"/>
                </a:solidFill>
                <a:effectLst>
                  <a:outerShdw blurRad="50800" dist="38100" dir="2700000" algn="tl" rotWithShape="0">
                    <a:prstClr val="black">
                      <a:alpha val="40000"/>
                    </a:prstClr>
                  </a:outerShdw>
                </a:effectLst>
                <a:latin typeface="Avenir LT Std 35 Light"/>
              </a:rPr>
              <a:t>Innovation Management</a:t>
            </a:r>
          </a:p>
        </p:txBody>
      </p:sp>
      <p:sp>
        <p:nvSpPr>
          <p:cNvPr id="51" name="Rectangle 50">
            <a:extLst>
              <a:ext uri="{FF2B5EF4-FFF2-40B4-BE49-F238E27FC236}">
                <a16:creationId xmlns:a16="http://schemas.microsoft.com/office/drawing/2014/main" id="{C4186E0B-3E42-DE4A-9F67-8441EA3A6D20}"/>
              </a:ext>
            </a:extLst>
          </p:cNvPr>
          <p:cNvSpPr/>
          <p:nvPr/>
        </p:nvSpPr>
        <p:spPr>
          <a:xfrm>
            <a:off x="1143100" y="3059328"/>
            <a:ext cx="1765106" cy="1018854"/>
          </a:xfrm>
          <a:prstGeom prst="rect">
            <a:avLst/>
          </a:prstGeom>
          <a:solidFill>
            <a:srgbClr val="E70004"/>
          </a:solidFill>
          <a:ln>
            <a:no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55">
              <a:defRPr/>
            </a:pPr>
            <a:endParaRPr lang="en-US" sz="1050" dirty="0">
              <a:solidFill>
                <a:srgbClr val="FFFFFF"/>
              </a:solidFill>
              <a:latin typeface="Avenir LT Std 65 Medium"/>
            </a:endParaRPr>
          </a:p>
          <a:p>
            <a:pPr algn="ctr" defTabSz="914355">
              <a:defRPr/>
            </a:pPr>
            <a:endParaRPr lang="en-US" sz="1050" dirty="0">
              <a:solidFill>
                <a:srgbClr val="FFFFFF"/>
              </a:solidFill>
              <a:latin typeface="Avenir LT Std 65 Medium"/>
            </a:endParaRPr>
          </a:p>
        </p:txBody>
      </p:sp>
      <p:sp>
        <p:nvSpPr>
          <p:cNvPr id="52" name="Rectangle 51">
            <a:extLst>
              <a:ext uri="{FF2B5EF4-FFF2-40B4-BE49-F238E27FC236}">
                <a16:creationId xmlns:a16="http://schemas.microsoft.com/office/drawing/2014/main" id="{FA4CE10A-0C8F-4C45-A935-5CB0E2DC7C54}"/>
              </a:ext>
            </a:extLst>
          </p:cNvPr>
          <p:cNvSpPr/>
          <p:nvPr/>
        </p:nvSpPr>
        <p:spPr>
          <a:xfrm>
            <a:off x="1479138" y="3070099"/>
            <a:ext cx="1155509" cy="276999"/>
          </a:xfrm>
          <a:prstGeom prst="rect">
            <a:avLst/>
          </a:prstGeom>
        </p:spPr>
        <p:txBody>
          <a:bodyPr wrap="none">
            <a:spAutoFit/>
          </a:bodyPr>
          <a:lstStyle/>
          <a:p>
            <a:pPr defTabSz="914378"/>
            <a:r>
              <a:rPr lang="en-US" sz="1200" dirty="0">
                <a:solidFill>
                  <a:srgbClr val="FFFFFF"/>
                </a:solidFill>
                <a:effectLst>
                  <a:outerShdw blurRad="50800" dist="38100" dir="2700000" algn="tl" rotWithShape="0">
                    <a:prstClr val="black">
                      <a:alpha val="40000"/>
                    </a:prstClr>
                  </a:outerShdw>
                </a:effectLst>
                <a:latin typeface="Avenir LT Std 65 Medium"/>
              </a:rPr>
              <a:t>Project Teams</a:t>
            </a:r>
            <a:endParaRPr lang="en-US" sz="1200" dirty="0">
              <a:solidFill>
                <a:srgbClr val="1A1B2F"/>
              </a:solidFill>
              <a:effectLst>
                <a:outerShdw blurRad="50800" dist="38100" dir="2700000" algn="tl" rotWithShape="0">
                  <a:prstClr val="black">
                    <a:alpha val="40000"/>
                  </a:prstClr>
                </a:outerShdw>
              </a:effectLst>
              <a:latin typeface="Avenir LT Std 35 Light"/>
            </a:endParaRPr>
          </a:p>
        </p:txBody>
      </p:sp>
      <p:sp>
        <p:nvSpPr>
          <p:cNvPr id="54" name="Rectangle 53">
            <a:extLst>
              <a:ext uri="{FF2B5EF4-FFF2-40B4-BE49-F238E27FC236}">
                <a16:creationId xmlns:a16="http://schemas.microsoft.com/office/drawing/2014/main" id="{E21A25B7-7D7D-DC45-AE8A-09913F0301F3}"/>
              </a:ext>
            </a:extLst>
          </p:cNvPr>
          <p:cNvSpPr/>
          <p:nvPr/>
        </p:nvSpPr>
        <p:spPr>
          <a:xfrm>
            <a:off x="2996270" y="3064586"/>
            <a:ext cx="3614607" cy="1420199"/>
          </a:xfrm>
          <a:prstGeom prst="rect">
            <a:avLst/>
          </a:prstGeom>
          <a:solidFill>
            <a:srgbClr val="E70004"/>
          </a:solidFill>
          <a:ln>
            <a:no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55">
              <a:defRPr/>
            </a:pPr>
            <a:endParaRPr lang="en-US" sz="1050" dirty="0">
              <a:solidFill>
                <a:srgbClr val="FFFFFF"/>
              </a:solidFill>
              <a:latin typeface="Avenir LT Std 65 Medium"/>
            </a:endParaRPr>
          </a:p>
          <a:p>
            <a:pPr algn="ctr" defTabSz="914355">
              <a:defRPr/>
            </a:pPr>
            <a:endParaRPr lang="en-US" sz="1050" dirty="0">
              <a:solidFill>
                <a:srgbClr val="FFFFFF"/>
              </a:solidFill>
              <a:latin typeface="Avenir LT Std 65 Medium"/>
            </a:endParaRPr>
          </a:p>
        </p:txBody>
      </p:sp>
      <p:sp>
        <p:nvSpPr>
          <p:cNvPr id="55" name="Rectangle 54">
            <a:extLst>
              <a:ext uri="{FF2B5EF4-FFF2-40B4-BE49-F238E27FC236}">
                <a16:creationId xmlns:a16="http://schemas.microsoft.com/office/drawing/2014/main" id="{BA1A30E2-AFAF-1C47-A794-199E5CA29490}"/>
              </a:ext>
            </a:extLst>
          </p:cNvPr>
          <p:cNvSpPr/>
          <p:nvPr/>
        </p:nvSpPr>
        <p:spPr>
          <a:xfrm>
            <a:off x="3102214" y="3367317"/>
            <a:ext cx="1655037" cy="1037374"/>
          </a:xfrm>
          <a:prstGeom prst="rect">
            <a:avLst/>
          </a:prstGeom>
          <a:solidFill>
            <a:srgbClr val="E70004"/>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55">
              <a:defRPr/>
            </a:pPr>
            <a:r>
              <a:rPr lang="en-US" sz="1050" dirty="0">
                <a:solidFill>
                  <a:srgbClr val="FFFFFF"/>
                </a:solidFill>
                <a:effectLst>
                  <a:outerShdw blurRad="50800" dist="38100" dir="2700000" algn="tl" rotWithShape="0">
                    <a:prstClr val="black">
                      <a:alpha val="40000"/>
                    </a:prstClr>
                  </a:outerShdw>
                </a:effectLst>
                <a:latin typeface="Avenir LT Std 65 Medium"/>
              </a:rPr>
              <a:t>Agile</a:t>
            </a:r>
          </a:p>
          <a:p>
            <a:pPr algn="ctr" defTabSz="914355">
              <a:defRPr/>
            </a:pPr>
            <a:r>
              <a:rPr lang="en-US" sz="1050" dirty="0">
                <a:solidFill>
                  <a:srgbClr val="FFFFFF"/>
                </a:solidFill>
                <a:effectLst>
                  <a:outerShdw blurRad="50800" dist="38100" dir="2700000" algn="tl" rotWithShape="0">
                    <a:prstClr val="black">
                      <a:alpha val="40000"/>
                    </a:prstClr>
                  </a:outerShdw>
                </a:effectLst>
                <a:latin typeface="Avenir LT Std 65 Medium"/>
              </a:rPr>
              <a:t>Business Teams</a:t>
            </a:r>
          </a:p>
        </p:txBody>
      </p:sp>
      <p:sp>
        <p:nvSpPr>
          <p:cNvPr id="56" name="Rectangle 55">
            <a:extLst>
              <a:ext uri="{FF2B5EF4-FFF2-40B4-BE49-F238E27FC236}">
                <a16:creationId xmlns:a16="http://schemas.microsoft.com/office/drawing/2014/main" id="{377B7AA5-E2AD-DD4A-B03A-FE403F8E466B}"/>
              </a:ext>
            </a:extLst>
          </p:cNvPr>
          <p:cNvSpPr/>
          <p:nvPr/>
        </p:nvSpPr>
        <p:spPr>
          <a:xfrm>
            <a:off x="4861708" y="3367318"/>
            <a:ext cx="1655036" cy="1037373"/>
          </a:xfrm>
          <a:prstGeom prst="rect">
            <a:avLst/>
          </a:prstGeom>
          <a:solidFill>
            <a:srgbClr val="E70004"/>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55">
              <a:defRPr/>
            </a:pPr>
            <a:r>
              <a:rPr lang="en-US" sz="1050" dirty="0">
                <a:solidFill>
                  <a:srgbClr val="FFFFFF"/>
                </a:solidFill>
                <a:effectLst>
                  <a:outerShdw blurRad="50800" dist="38100" dir="2700000" algn="tl" rotWithShape="0">
                    <a:prstClr val="black">
                      <a:alpha val="40000"/>
                    </a:prstClr>
                  </a:outerShdw>
                </a:effectLst>
                <a:latin typeface="Avenir LT Std 65 Medium"/>
              </a:rPr>
              <a:t>Continuous</a:t>
            </a:r>
          </a:p>
          <a:p>
            <a:pPr algn="ctr" defTabSz="914355">
              <a:defRPr/>
            </a:pPr>
            <a:r>
              <a:rPr lang="en-US" sz="1050" dirty="0">
                <a:solidFill>
                  <a:srgbClr val="FFFFFF"/>
                </a:solidFill>
                <a:effectLst>
                  <a:outerShdw blurRad="50800" dist="38100" dir="2700000" algn="tl" rotWithShape="0">
                    <a:prstClr val="black">
                      <a:alpha val="40000"/>
                    </a:prstClr>
                  </a:outerShdw>
                </a:effectLst>
                <a:latin typeface="Avenir LT Std 65 Medium"/>
              </a:rPr>
              <a:t>Delivery Teams</a:t>
            </a:r>
          </a:p>
        </p:txBody>
      </p:sp>
      <p:sp>
        <p:nvSpPr>
          <p:cNvPr id="57" name="Rectangle 56">
            <a:extLst>
              <a:ext uri="{FF2B5EF4-FFF2-40B4-BE49-F238E27FC236}">
                <a16:creationId xmlns:a16="http://schemas.microsoft.com/office/drawing/2014/main" id="{FAE65248-C611-5841-9A18-6BEB82F54FEB}"/>
              </a:ext>
            </a:extLst>
          </p:cNvPr>
          <p:cNvSpPr/>
          <p:nvPr/>
        </p:nvSpPr>
        <p:spPr>
          <a:xfrm>
            <a:off x="4216974" y="3086246"/>
            <a:ext cx="1188723" cy="276999"/>
          </a:xfrm>
          <a:prstGeom prst="rect">
            <a:avLst/>
          </a:prstGeom>
        </p:spPr>
        <p:txBody>
          <a:bodyPr wrap="none">
            <a:spAutoFit/>
          </a:bodyPr>
          <a:lstStyle/>
          <a:p>
            <a:pPr defTabSz="914378"/>
            <a:r>
              <a:rPr lang="en-US" sz="1200" dirty="0">
                <a:solidFill>
                  <a:srgbClr val="FFFFFF"/>
                </a:solidFill>
                <a:effectLst>
                  <a:outerShdw blurRad="50800" dist="38100" dir="2700000" algn="tl" rotWithShape="0">
                    <a:prstClr val="black">
                      <a:alpha val="40000"/>
                    </a:prstClr>
                  </a:outerShdw>
                </a:effectLst>
                <a:latin typeface="Avenir LT Std 65 Medium"/>
              </a:rPr>
              <a:t>Kanban Teams</a:t>
            </a:r>
            <a:endParaRPr lang="en-US" sz="1200" dirty="0">
              <a:solidFill>
                <a:srgbClr val="1A1B2F"/>
              </a:solidFill>
              <a:effectLst>
                <a:outerShdw blurRad="50800" dist="38100" dir="2700000" algn="tl" rotWithShape="0">
                  <a:prstClr val="black">
                    <a:alpha val="40000"/>
                  </a:prstClr>
                </a:outerShdw>
              </a:effectLst>
              <a:latin typeface="Avenir LT Std 35 Light"/>
            </a:endParaRPr>
          </a:p>
        </p:txBody>
      </p:sp>
      <p:sp>
        <p:nvSpPr>
          <p:cNvPr id="58" name="TextBox 57">
            <a:extLst>
              <a:ext uri="{FF2B5EF4-FFF2-40B4-BE49-F238E27FC236}">
                <a16:creationId xmlns:a16="http://schemas.microsoft.com/office/drawing/2014/main" id="{4D1DE530-EB5D-994F-B26D-A1DEFA854D56}"/>
              </a:ext>
            </a:extLst>
          </p:cNvPr>
          <p:cNvSpPr txBox="1"/>
          <p:nvPr/>
        </p:nvSpPr>
        <p:spPr>
          <a:xfrm>
            <a:off x="3395691" y="3786530"/>
            <a:ext cx="1086836" cy="507831"/>
          </a:xfrm>
          <a:prstGeom prst="rect">
            <a:avLst/>
          </a:prstGeom>
          <a:noFill/>
        </p:spPr>
        <p:txBody>
          <a:bodyPr wrap="none" rtlCol="0">
            <a:spAutoFit/>
          </a:bodyPr>
          <a:lstStyle/>
          <a:p>
            <a:pPr marL="115876" indent="-115876" defTabSz="914355">
              <a:buFont typeface="Arial" panose="020B0604020202020204" pitchFamily="34" charset="0"/>
              <a:buChar char="•"/>
              <a:defRPr/>
            </a:pPr>
            <a:r>
              <a:rPr lang="en-US" sz="675" dirty="0">
                <a:solidFill>
                  <a:srgbClr val="FFFFFF"/>
                </a:solidFill>
                <a:latin typeface="Avenir LT Std 35 Light"/>
              </a:rPr>
              <a:t>Business Operations</a:t>
            </a:r>
          </a:p>
          <a:p>
            <a:pPr marL="115876" indent="-115876" defTabSz="914355">
              <a:buFont typeface="Arial" panose="020B0604020202020204" pitchFamily="34" charset="0"/>
              <a:buChar char="•"/>
              <a:defRPr/>
            </a:pPr>
            <a:r>
              <a:rPr lang="en-US" sz="675" dirty="0">
                <a:solidFill>
                  <a:srgbClr val="FFFFFF"/>
                </a:solidFill>
                <a:latin typeface="Avenir LT Std 35 Light"/>
              </a:rPr>
              <a:t>Marketing/Content</a:t>
            </a:r>
          </a:p>
          <a:p>
            <a:pPr marL="115876" indent="-115876" defTabSz="914355">
              <a:buFont typeface="Arial" panose="020B0604020202020204" pitchFamily="34" charset="0"/>
              <a:buChar char="•"/>
              <a:defRPr/>
            </a:pPr>
            <a:r>
              <a:rPr lang="en-US" sz="675" dirty="0">
                <a:solidFill>
                  <a:srgbClr val="FFFFFF"/>
                </a:solidFill>
                <a:latin typeface="Avenir LT Std 35 Light"/>
              </a:rPr>
              <a:t>Sales</a:t>
            </a:r>
          </a:p>
          <a:p>
            <a:pPr marL="115876" indent="-115876" defTabSz="914355">
              <a:buFont typeface="Arial" panose="020B0604020202020204" pitchFamily="34" charset="0"/>
              <a:buChar char="•"/>
              <a:defRPr/>
            </a:pPr>
            <a:r>
              <a:rPr lang="en-US" sz="675" dirty="0">
                <a:solidFill>
                  <a:srgbClr val="FFFFFF"/>
                </a:solidFill>
                <a:latin typeface="Avenir LT Std 35 Light"/>
              </a:rPr>
              <a:t>HR</a:t>
            </a:r>
          </a:p>
        </p:txBody>
      </p:sp>
      <p:sp>
        <p:nvSpPr>
          <p:cNvPr id="59" name="TextBox 58">
            <a:extLst>
              <a:ext uri="{FF2B5EF4-FFF2-40B4-BE49-F238E27FC236}">
                <a16:creationId xmlns:a16="http://schemas.microsoft.com/office/drawing/2014/main" id="{3EC2DF3B-76A2-6B43-A175-E47DFA036291}"/>
              </a:ext>
            </a:extLst>
          </p:cNvPr>
          <p:cNvSpPr txBox="1"/>
          <p:nvPr/>
        </p:nvSpPr>
        <p:spPr>
          <a:xfrm>
            <a:off x="5104689" y="3820418"/>
            <a:ext cx="1184620" cy="403957"/>
          </a:xfrm>
          <a:prstGeom prst="rect">
            <a:avLst/>
          </a:prstGeom>
          <a:noFill/>
        </p:spPr>
        <p:txBody>
          <a:bodyPr wrap="none" rtlCol="0">
            <a:spAutoFit/>
          </a:bodyPr>
          <a:lstStyle/>
          <a:p>
            <a:pPr marL="115876" indent="-115876" defTabSz="914355">
              <a:buFont typeface="Arial" panose="020B0604020202020204" pitchFamily="34" charset="0"/>
              <a:buChar char="•"/>
              <a:defRPr/>
            </a:pPr>
            <a:r>
              <a:rPr lang="en-US" sz="675" dirty="0">
                <a:solidFill>
                  <a:srgbClr val="FFFFFF"/>
                </a:solidFill>
                <a:latin typeface="Avenir LT Std 35 Light"/>
              </a:rPr>
              <a:t>DevOps</a:t>
            </a:r>
          </a:p>
          <a:p>
            <a:pPr marL="115876" indent="-115876" defTabSz="914355">
              <a:buFont typeface="Arial" panose="020B0604020202020204" pitchFamily="34" charset="0"/>
              <a:buChar char="•"/>
              <a:defRPr/>
            </a:pPr>
            <a:r>
              <a:rPr lang="en-US" sz="675" dirty="0">
                <a:solidFill>
                  <a:srgbClr val="FFFFFF"/>
                </a:solidFill>
                <a:latin typeface="Avenir LT Std 35 Light"/>
              </a:rPr>
              <a:t>IT Operations</a:t>
            </a:r>
          </a:p>
          <a:p>
            <a:pPr marL="115876" indent="-115876" defTabSz="914355">
              <a:buFont typeface="Arial" panose="020B0604020202020204" pitchFamily="34" charset="0"/>
              <a:buChar char="•"/>
              <a:defRPr/>
            </a:pPr>
            <a:r>
              <a:rPr lang="en-US" sz="675" dirty="0">
                <a:solidFill>
                  <a:srgbClr val="FFFFFF"/>
                </a:solidFill>
                <a:latin typeface="Avenir LT Std 35 Light"/>
              </a:rPr>
              <a:t>Software Development</a:t>
            </a:r>
          </a:p>
        </p:txBody>
      </p:sp>
      <p:pic>
        <p:nvPicPr>
          <p:cNvPr id="60" name="Picture 59">
            <a:extLst>
              <a:ext uri="{FF2B5EF4-FFF2-40B4-BE49-F238E27FC236}">
                <a16:creationId xmlns:a16="http://schemas.microsoft.com/office/drawing/2014/main" id="{95EAF24B-ABD8-984A-A012-236FA5319016}"/>
              </a:ext>
            </a:extLst>
          </p:cNvPr>
          <p:cNvPicPr>
            <a:picLocks noChangeAspect="1"/>
          </p:cNvPicPr>
          <p:nvPr/>
        </p:nvPicPr>
        <p:blipFill>
          <a:blip r:embed="rId5" cstate="hqprint">
            <a:grayscl/>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1192598" y="1502846"/>
            <a:ext cx="833052" cy="187815"/>
          </a:xfrm>
          <a:prstGeom prst="rect">
            <a:avLst/>
          </a:prstGeom>
        </p:spPr>
      </p:pic>
      <p:pic>
        <p:nvPicPr>
          <p:cNvPr id="61" name="Picture 60">
            <a:extLst>
              <a:ext uri="{FF2B5EF4-FFF2-40B4-BE49-F238E27FC236}">
                <a16:creationId xmlns:a16="http://schemas.microsoft.com/office/drawing/2014/main" id="{3B335D57-AD3E-2A48-8098-CD0CEFD304A1}"/>
              </a:ext>
            </a:extLst>
          </p:cNvPr>
          <p:cNvPicPr>
            <a:picLocks noChangeAspect="1"/>
          </p:cNvPicPr>
          <p:nvPr/>
        </p:nvPicPr>
        <p:blipFill>
          <a:blip r:embed="rId7">
            <a:grayscl/>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4528588" y="4254734"/>
            <a:ext cx="559766" cy="172996"/>
          </a:xfrm>
          <a:prstGeom prst="rect">
            <a:avLst/>
          </a:prstGeom>
          <a:solidFill>
            <a:srgbClr val="FF0000"/>
          </a:solidFill>
        </p:spPr>
      </p:pic>
      <p:pic>
        <p:nvPicPr>
          <p:cNvPr id="62" name="Picture 61">
            <a:extLst>
              <a:ext uri="{FF2B5EF4-FFF2-40B4-BE49-F238E27FC236}">
                <a16:creationId xmlns:a16="http://schemas.microsoft.com/office/drawing/2014/main" id="{4762685E-D5A3-534A-8FC3-B74BDBB35212}"/>
              </a:ext>
            </a:extLst>
          </p:cNvPr>
          <p:cNvPicPr>
            <a:picLocks noChangeAspect="1"/>
          </p:cNvPicPr>
          <p:nvPr/>
        </p:nvPicPr>
        <p:blipFill>
          <a:blip r:embed="rId7">
            <a:grayscl/>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1227421" y="2633214"/>
            <a:ext cx="559766" cy="172996"/>
          </a:xfrm>
          <a:prstGeom prst="rect">
            <a:avLst/>
          </a:prstGeom>
        </p:spPr>
      </p:pic>
      <p:pic>
        <p:nvPicPr>
          <p:cNvPr id="64" name="Picture 63">
            <a:extLst>
              <a:ext uri="{FF2B5EF4-FFF2-40B4-BE49-F238E27FC236}">
                <a16:creationId xmlns:a16="http://schemas.microsoft.com/office/drawing/2014/main" id="{85B31B4B-3220-4A40-9C35-849F2AC6FF64}"/>
              </a:ext>
            </a:extLst>
          </p:cNvPr>
          <p:cNvPicPr>
            <a:picLocks noChangeAspect="1"/>
          </p:cNvPicPr>
          <p:nvPr/>
        </p:nvPicPr>
        <p:blipFill>
          <a:blip r:embed="rId10" cstate="print">
            <a:lum bright="70000" contrast="-70000"/>
            <a:extLst>
              <a:ext uri="{28A0092B-C50C-407E-A947-70E740481C1C}">
                <a14:useLocalDpi xmlns:a14="http://schemas.microsoft.com/office/drawing/2010/main"/>
              </a:ext>
            </a:extLst>
          </a:blip>
          <a:stretch>
            <a:fillRect/>
          </a:stretch>
        </p:blipFill>
        <p:spPr>
          <a:xfrm rot="16200000">
            <a:off x="303577" y="3853012"/>
            <a:ext cx="559766" cy="190676"/>
          </a:xfrm>
          <a:prstGeom prst="rect">
            <a:avLst/>
          </a:prstGeom>
        </p:spPr>
      </p:pic>
      <p:pic>
        <p:nvPicPr>
          <p:cNvPr id="65" name="Picture 64">
            <a:extLst>
              <a:ext uri="{FF2B5EF4-FFF2-40B4-BE49-F238E27FC236}">
                <a16:creationId xmlns:a16="http://schemas.microsoft.com/office/drawing/2014/main" id="{E7CCFF21-79E0-DB4C-BD41-E43AC8002859}"/>
              </a:ext>
            </a:extLst>
          </p:cNvPr>
          <p:cNvPicPr>
            <a:picLocks noChangeAspect="1"/>
          </p:cNvPicPr>
          <p:nvPr/>
        </p:nvPicPr>
        <p:blipFill>
          <a:blip r:embed="rId11">
            <a:duotone>
              <a:prstClr val="black"/>
              <a:schemeClr val="tx2">
                <a:tint val="45000"/>
                <a:satMod val="400000"/>
              </a:schemeClr>
            </a:duotone>
          </a:blip>
          <a:stretch>
            <a:fillRect/>
          </a:stretch>
        </p:blipFill>
        <p:spPr>
          <a:xfrm>
            <a:off x="6879262" y="4027009"/>
            <a:ext cx="525134" cy="135782"/>
          </a:xfrm>
          <a:prstGeom prst="rect">
            <a:avLst/>
          </a:prstGeom>
          <a:noFill/>
        </p:spPr>
      </p:pic>
      <p:sp>
        <p:nvSpPr>
          <p:cNvPr id="5" name="Title 4">
            <a:extLst>
              <a:ext uri="{FF2B5EF4-FFF2-40B4-BE49-F238E27FC236}">
                <a16:creationId xmlns:a16="http://schemas.microsoft.com/office/drawing/2014/main" id="{9E965AE8-315A-AB4B-83EE-B4D657138612}"/>
              </a:ext>
            </a:extLst>
          </p:cNvPr>
          <p:cNvSpPr>
            <a:spLocks noGrp="1"/>
          </p:cNvSpPr>
          <p:nvPr>
            <p:ph type="title"/>
          </p:nvPr>
        </p:nvSpPr>
        <p:spPr>
          <a:xfrm>
            <a:off x="0" y="225384"/>
            <a:ext cx="9144000" cy="543154"/>
          </a:xfrm>
        </p:spPr>
        <p:txBody>
          <a:bodyPr>
            <a:noAutofit/>
          </a:bodyPr>
          <a:lstStyle/>
          <a:p>
            <a:r>
              <a:rPr lang="en-US" dirty="0"/>
              <a:t>Planview Platform 2021</a:t>
            </a:r>
          </a:p>
        </p:txBody>
      </p:sp>
      <p:sp>
        <p:nvSpPr>
          <p:cNvPr id="66" name="Rectangle 65">
            <a:extLst>
              <a:ext uri="{FF2B5EF4-FFF2-40B4-BE49-F238E27FC236}">
                <a16:creationId xmlns:a16="http://schemas.microsoft.com/office/drawing/2014/main" id="{D24877F3-49C4-5F42-ABDB-A5C9F2B33BF4}"/>
              </a:ext>
            </a:extLst>
          </p:cNvPr>
          <p:cNvSpPr/>
          <p:nvPr/>
        </p:nvSpPr>
        <p:spPr>
          <a:xfrm>
            <a:off x="1142644" y="4130686"/>
            <a:ext cx="1765106" cy="3476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0584" rtlCol="0" anchor="t"/>
          <a:lstStyle/>
          <a:p>
            <a:pPr algn="ctr" defTabSz="914378"/>
            <a:endParaRPr lang="en-US" sz="1100" dirty="0">
              <a:solidFill>
                <a:srgbClr val="1A1B2F"/>
              </a:solidFill>
              <a:latin typeface="Avenir LT Std 35 Light"/>
            </a:endParaRPr>
          </a:p>
          <a:p>
            <a:pPr algn="ctr" defTabSz="914378"/>
            <a:endParaRPr lang="en-US" sz="1100" dirty="0">
              <a:solidFill>
                <a:srgbClr val="1A1B2F"/>
              </a:solidFill>
              <a:latin typeface="Avenir LT Std 35 Light"/>
            </a:endParaRPr>
          </a:p>
        </p:txBody>
      </p:sp>
      <p:pic>
        <p:nvPicPr>
          <p:cNvPr id="67" name="Picture 66">
            <a:extLst>
              <a:ext uri="{FF2B5EF4-FFF2-40B4-BE49-F238E27FC236}">
                <a16:creationId xmlns:a16="http://schemas.microsoft.com/office/drawing/2014/main" id="{DD44F6B9-465F-DC49-A852-2994260E30C6}"/>
              </a:ext>
            </a:extLst>
          </p:cNvPr>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a:ext>
            </a:extLst>
          </a:blip>
          <a:stretch>
            <a:fillRect/>
          </a:stretch>
        </p:blipFill>
        <p:spPr>
          <a:xfrm>
            <a:off x="1248588" y="3449634"/>
            <a:ext cx="619790" cy="158434"/>
          </a:xfrm>
          <a:prstGeom prst="rect">
            <a:avLst/>
          </a:prstGeom>
        </p:spPr>
      </p:pic>
      <p:pic>
        <p:nvPicPr>
          <p:cNvPr id="68" name="Picture 67">
            <a:extLst>
              <a:ext uri="{FF2B5EF4-FFF2-40B4-BE49-F238E27FC236}">
                <a16:creationId xmlns:a16="http://schemas.microsoft.com/office/drawing/2014/main" id="{4F9C093C-307F-ED43-A4C1-8E246B62583A}"/>
              </a:ext>
            </a:extLst>
          </p:cNvPr>
          <p:cNvPicPr>
            <a:picLocks noChangeAspect="1"/>
          </p:cNvPicPr>
          <p:nvPr/>
        </p:nvPicPr>
        <p:blipFill>
          <a:blip r:embed="rId5" cstate="hqprint">
            <a:grayscl/>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1704618" y="3760376"/>
            <a:ext cx="699981" cy="157814"/>
          </a:xfrm>
          <a:prstGeom prst="rect">
            <a:avLst/>
          </a:prstGeom>
        </p:spPr>
      </p:pic>
      <p:pic>
        <p:nvPicPr>
          <p:cNvPr id="69" name="Picture 68">
            <a:extLst>
              <a:ext uri="{FF2B5EF4-FFF2-40B4-BE49-F238E27FC236}">
                <a16:creationId xmlns:a16="http://schemas.microsoft.com/office/drawing/2014/main" id="{5F47A7BC-4A50-FB4A-A757-0AD15D07C30B}"/>
              </a:ext>
            </a:extLst>
          </p:cNvPr>
          <p:cNvPicPr>
            <a:picLocks noChangeAspect="1"/>
          </p:cNvPicPr>
          <p:nvPr/>
        </p:nvPicPr>
        <p:blipFill>
          <a:blip r:embed="rId14" cstate="print">
            <a:lum bright="70000" contrast="-70000"/>
            <a:extLst>
              <a:ext uri="{28A0092B-C50C-407E-A947-70E740481C1C}">
                <a14:useLocalDpi xmlns:a14="http://schemas.microsoft.com/office/drawing/2010/main"/>
              </a:ext>
            </a:extLst>
          </a:blip>
          <a:stretch>
            <a:fillRect/>
          </a:stretch>
        </p:blipFill>
        <p:spPr>
          <a:xfrm>
            <a:off x="2206185" y="3473278"/>
            <a:ext cx="545008" cy="160918"/>
          </a:xfrm>
          <a:prstGeom prst="rect">
            <a:avLst/>
          </a:prstGeom>
        </p:spPr>
      </p:pic>
      <p:pic>
        <p:nvPicPr>
          <p:cNvPr id="3" name="Picture 2">
            <a:extLst>
              <a:ext uri="{FF2B5EF4-FFF2-40B4-BE49-F238E27FC236}">
                <a16:creationId xmlns:a16="http://schemas.microsoft.com/office/drawing/2014/main" id="{45ABB431-5B42-944B-B5D7-5BDA327AE2BE}"/>
              </a:ext>
            </a:extLst>
          </p:cNvPr>
          <p:cNvPicPr>
            <a:picLocks noChangeAspect="1"/>
          </p:cNvPicPr>
          <p:nvPr/>
        </p:nvPicPr>
        <p:blipFill>
          <a:blip r:embed="rId15">
            <a:clrChange>
              <a:clrFrom>
                <a:srgbClr val="FFFFFF"/>
              </a:clrFrom>
              <a:clrTo>
                <a:srgbClr val="FFFFFF">
                  <a:alpha val="0"/>
                </a:srgbClr>
              </a:clrTo>
            </a:clrChange>
            <a:duotone>
              <a:prstClr val="black"/>
              <a:schemeClr val="tx2">
                <a:tint val="45000"/>
                <a:satMod val="400000"/>
              </a:schemeClr>
            </a:duotone>
          </a:blip>
          <a:stretch>
            <a:fillRect/>
          </a:stretch>
        </p:blipFill>
        <p:spPr>
          <a:xfrm>
            <a:off x="1306310" y="4264282"/>
            <a:ext cx="442831" cy="110496"/>
          </a:xfrm>
          <a:prstGeom prst="rect">
            <a:avLst/>
          </a:prstGeom>
          <a:noFill/>
        </p:spPr>
      </p:pic>
      <p:pic>
        <p:nvPicPr>
          <p:cNvPr id="9" name="Picture 8">
            <a:extLst>
              <a:ext uri="{FF2B5EF4-FFF2-40B4-BE49-F238E27FC236}">
                <a16:creationId xmlns:a16="http://schemas.microsoft.com/office/drawing/2014/main" id="{ABD1B6A2-A111-2A44-B0A7-049FB8F66BFF}"/>
              </a:ext>
            </a:extLst>
          </p:cNvPr>
          <p:cNvPicPr>
            <a:picLocks noChangeAspect="1"/>
          </p:cNvPicPr>
          <p:nvPr/>
        </p:nvPicPr>
        <p:blipFill>
          <a:blip r:embed="rId16">
            <a:duotone>
              <a:prstClr val="black"/>
              <a:schemeClr val="tx2">
                <a:tint val="45000"/>
                <a:satMod val="400000"/>
              </a:schemeClr>
            </a:duotone>
            <a:clrChange>
              <a:clrFrom>
                <a:srgbClr val="FFFFFF"/>
              </a:clrFrom>
              <a:clrTo>
                <a:srgbClr val="FFFFFF">
                  <a:alpha val="0"/>
                </a:srgbClr>
              </a:clrTo>
            </a:clrChange>
          </a:blip>
          <a:stretch>
            <a:fillRect/>
          </a:stretch>
        </p:blipFill>
        <p:spPr>
          <a:xfrm>
            <a:off x="1966578" y="4233505"/>
            <a:ext cx="754968" cy="169677"/>
          </a:xfrm>
          <a:prstGeom prst="rect">
            <a:avLst/>
          </a:prstGeom>
          <a:noFill/>
        </p:spPr>
      </p:pic>
    </p:spTree>
    <p:extLst>
      <p:ext uri="{BB962C8B-B14F-4D97-AF65-F5344CB8AC3E}">
        <p14:creationId xmlns:p14="http://schemas.microsoft.com/office/powerpoint/2010/main" val="212636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C0A4-D942-1D4E-A6B7-CAA6F0E09F2D}"/>
              </a:ext>
            </a:extLst>
          </p:cNvPr>
          <p:cNvSpPr>
            <a:spLocks noGrp="1"/>
          </p:cNvSpPr>
          <p:nvPr>
            <p:ph type="title"/>
          </p:nvPr>
        </p:nvSpPr>
        <p:spPr>
          <a:xfrm>
            <a:off x="-13717" y="228971"/>
            <a:ext cx="9144000" cy="543154"/>
          </a:xfrm>
        </p:spPr>
        <p:txBody>
          <a:bodyPr/>
          <a:lstStyle/>
          <a:p>
            <a:r>
              <a:rPr lang="en-US" dirty="0"/>
              <a:t>#WFH</a:t>
            </a:r>
          </a:p>
        </p:txBody>
      </p:sp>
      <p:pic>
        <p:nvPicPr>
          <p:cNvPr id="5" name="Picture 4">
            <a:extLst>
              <a:ext uri="{FF2B5EF4-FFF2-40B4-BE49-F238E27FC236}">
                <a16:creationId xmlns:a16="http://schemas.microsoft.com/office/drawing/2014/main" id="{F4BCB216-9CC2-094C-8275-C571DD3DD4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pic>
        <p:nvPicPr>
          <p:cNvPr id="6" name="Picture 5">
            <a:extLst>
              <a:ext uri="{FF2B5EF4-FFF2-40B4-BE49-F238E27FC236}">
                <a16:creationId xmlns:a16="http://schemas.microsoft.com/office/drawing/2014/main" id="{16EA8369-4669-A044-9991-64CF291F7D21}"/>
              </a:ext>
            </a:extLst>
          </p:cNvPr>
          <p:cNvPicPr>
            <a:picLocks noChangeAspect="1"/>
          </p:cNvPicPr>
          <p:nvPr/>
        </p:nvPicPr>
        <p:blipFill>
          <a:blip r:embed="rId3"/>
          <a:stretch>
            <a:fillRect/>
          </a:stretch>
        </p:blipFill>
        <p:spPr>
          <a:xfrm>
            <a:off x="2601885" y="1128722"/>
            <a:ext cx="3912798" cy="3242184"/>
          </a:xfrm>
          <a:prstGeom prst="rect">
            <a:avLst/>
          </a:prstGeom>
          <a:ln>
            <a:noFill/>
          </a:ln>
          <a:effectLst>
            <a:outerShdw blurRad="292100" dist="139700" dir="2700000" algn="tl" rotWithShape="0">
              <a:srgbClr val="333333">
                <a:alpha val="65000"/>
              </a:srgbClr>
            </a:outerShdw>
          </a:effectLst>
        </p:spPr>
      </p:pic>
      <p:sp>
        <p:nvSpPr>
          <p:cNvPr id="8" name="Circular Arrow 7">
            <a:extLst>
              <a:ext uri="{FF2B5EF4-FFF2-40B4-BE49-F238E27FC236}">
                <a16:creationId xmlns:a16="http://schemas.microsoft.com/office/drawing/2014/main" id="{EBAA3D75-59A6-2A4D-A7F4-F9AE96B39853}"/>
              </a:ext>
            </a:extLst>
          </p:cNvPr>
          <p:cNvSpPr/>
          <p:nvPr/>
        </p:nvSpPr>
        <p:spPr>
          <a:xfrm>
            <a:off x="1789229" y="500548"/>
            <a:ext cx="5538109" cy="4508922"/>
          </a:xfrm>
          <a:prstGeom prst="circularArrow">
            <a:avLst>
              <a:gd name="adj1" fmla="val 6333"/>
              <a:gd name="adj2" fmla="val 1093221"/>
              <a:gd name="adj3" fmla="val 19348178"/>
              <a:gd name="adj4" fmla="val 20753709"/>
              <a:gd name="adj5" fmla="val 10515"/>
            </a:avLst>
          </a:prstGeom>
          <a:solidFill>
            <a:srgbClr val="4297FC">
              <a:alpha val="74902"/>
            </a:srgb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9" name="Rectangle 8">
            <a:extLst>
              <a:ext uri="{FF2B5EF4-FFF2-40B4-BE49-F238E27FC236}">
                <a16:creationId xmlns:a16="http://schemas.microsoft.com/office/drawing/2014/main" id="{6D585499-661D-F14D-873D-EA1CAA4C947E}"/>
              </a:ext>
            </a:extLst>
          </p:cNvPr>
          <p:cNvSpPr/>
          <p:nvPr/>
        </p:nvSpPr>
        <p:spPr>
          <a:xfrm>
            <a:off x="1503733" y="2288771"/>
            <a:ext cx="1915665" cy="1097517"/>
          </a:xfrm>
          <a:prstGeom prst="rect">
            <a:avLst/>
          </a:prstGeom>
          <a:solidFill>
            <a:schemeClr val="bg1"/>
          </a:solidFill>
          <a:ln w="19050">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a:p>
            <a:pPr algn="ctr"/>
            <a:endParaRPr lang="en-US" sz="2400">
              <a:solidFill>
                <a:schemeClr val="accent1"/>
              </a:solidFill>
            </a:endParaRPr>
          </a:p>
          <a:p>
            <a:pPr algn="ctr"/>
            <a:endParaRPr lang="en-US" sz="2400">
              <a:solidFill>
                <a:schemeClr val="accent1"/>
              </a:solidFill>
            </a:endParaRPr>
          </a:p>
        </p:txBody>
      </p:sp>
      <p:sp>
        <p:nvSpPr>
          <p:cNvPr id="10" name="Rectangle 9">
            <a:extLst>
              <a:ext uri="{FF2B5EF4-FFF2-40B4-BE49-F238E27FC236}">
                <a16:creationId xmlns:a16="http://schemas.microsoft.com/office/drawing/2014/main" id="{6CDEFFB4-EFF7-6346-9193-8687D4E14B52}"/>
              </a:ext>
            </a:extLst>
          </p:cNvPr>
          <p:cNvSpPr/>
          <p:nvPr/>
        </p:nvSpPr>
        <p:spPr>
          <a:xfrm>
            <a:off x="5581842" y="2288771"/>
            <a:ext cx="1915665" cy="1097517"/>
          </a:xfrm>
          <a:prstGeom prst="rect">
            <a:avLst/>
          </a:prstGeom>
          <a:solidFill>
            <a:schemeClr val="bg1"/>
          </a:solidFill>
          <a:ln w="19050">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a:p>
            <a:pPr algn="ctr"/>
            <a:endParaRPr lang="en-US" sz="2400">
              <a:solidFill>
                <a:schemeClr val="accent1"/>
              </a:solidFill>
            </a:endParaRPr>
          </a:p>
          <a:p>
            <a:pPr algn="ctr"/>
            <a:endParaRPr lang="en-US" sz="2400">
              <a:solidFill>
                <a:schemeClr val="accent1"/>
              </a:solidFill>
            </a:endParaRPr>
          </a:p>
        </p:txBody>
      </p:sp>
      <p:sp>
        <p:nvSpPr>
          <p:cNvPr id="11" name="Rectangle 10">
            <a:extLst>
              <a:ext uri="{FF2B5EF4-FFF2-40B4-BE49-F238E27FC236}">
                <a16:creationId xmlns:a16="http://schemas.microsoft.com/office/drawing/2014/main" id="{9772E82E-A465-ED45-91DD-5AA8C76F7539}"/>
              </a:ext>
            </a:extLst>
          </p:cNvPr>
          <p:cNvSpPr/>
          <p:nvPr/>
        </p:nvSpPr>
        <p:spPr>
          <a:xfrm>
            <a:off x="1722725" y="3236473"/>
            <a:ext cx="1513024" cy="307777"/>
          </a:xfrm>
          <a:prstGeom prst="rect">
            <a:avLst/>
          </a:prstGeom>
          <a:solidFill>
            <a:schemeClr val="accent3"/>
          </a:solidFill>
          <a:effectLst>
            <a:outerShdw blurRad="50800" dist="38100" dir="2700000" algn="tl" rotWithShape="0">
              <a:prstClr val="black">
                <a:alpha val="40000"/>
              </a:prstClr>
            </a:outerShdw>
          </a:effectLst>
        </p:spPr>
        <p:txBody>
          <a:bodyPr wrap="square" anchor="ctr">
            <a:spAutoFit/>
          </a:bodyPr>
          <a:lstStyle/>
          <a:p>
            <a:pPr algn="ctr"/>
            <a:r>
              <a:rPr lang="en-US" sz="1400" b="1">
                <a:solidFill>
                  <a:schemeClr val="bg1"/>
                </a:solidFill>
              </a:rPr>
              <a:t>VIDEO</a:t>
            </a:r>
          </a:p>
        </p:txBody>
      </p:sp>
      <p:sp>
        <p:nvSpPr>
          <p:cNvPr id="12" name="Rectangle 11">
            <a:extLst>
              <a:ext uri="{FF2B5EF4-FFF2-40B4-BE49-F238E27FC236}">
                <a16:creationId xmlns:a16="http://schemas.microsoft.com/office/drawing/2014/main" id="{D4664125-3DAD-5F44-9261-131D60BDA911}"/>
              </a:ext>
            </a:extLst>
          </p:cNvPr>
          <p:cNvSpPr/>
          <p:nvPr/>
        </p:nvSpPr>
        <p:spPr>
          <a:xfrm>
            <a:off x="5818775" y="3236473"/>
            <a:ext cx="1513023" cy="307777"/>
          </a:xfrm>
          <a:prstGeom prst="rect">
            <a:avLst/>
          </a:prstGeom>
          <a:solidFill>
            <a:schemeClr val="accent3"/>
          </a:solidFill>
          <a:effectLst>
            <a:outerShdw blurRad="50800" dist="38100" dir="2700000" algn="tl" rotWithShape="0">
              <a:prstClr val="black">
                <a:alpha val="40000"/>
              </a:prstClr>
            </a:outerShdw>
          </a:effectLst>
        </p:spPr>
        <p:txBody>
          <a:bodyPr wrap="square" anchor="ctr">
            <a:spAutoFit/>
          </a:bodyPr>
          <a:lstStyle/>
          <a:p>
            <a:pPr algn="ctr"/>
            <a:r>
              <a:rPr lang="en-US" sz="1400" b="1" dirty="0">
                <a:solidFill>
                  <a:schemeClr val="bg1"/>
                </a:solidFill>
              </a:rPr>
              <a:t>MESSAGING</a:t>
            </a:r>
          </a:p>
        </p:txBody>
      </p:sp>
      <p:pic>
        <p:nvPicPr>
          <p:cNvPr id="13" name="Picture 12">
            <a:extLst>
              <a:ext uri="{FF2B5EF4-FFF2-40B4-BE49-F238E27FC236}">
                <a16:creationId xmlns:a16="http://schemas.microsoft.com/office/drawing/2014/main" id="{E05876A2-3776-5C4F-967F-CFD84C539839}"/>
              </a:ext>
            </a:extLst>
          </p:cNvPr>
          <p:cNvPicPr>
            <a:picLocks noChangeAspect="1"/>
          </p:cNvPicPr>
          <p:nvPr/>
        </p:nvPicPr>
        <p:blipFill>
          <a:blip r:embed="rId4"/>
          <a:stretch>
            <a:fillRect/>
          </a:stretch>
        </p:blipFill>
        <p:spPr>
          <a:xfrm>
            <a:off x="1973074" y="2537504"/>
            <a:ext cx="563268" cy="128016"/>
          </a:xfrm>
          <a:prstGeom prst="rect">
            <a:avLst/>
          </a:prstGeom>
        </p:spPr>
      </p:pic>
      <p:pic>
        <p:nvPicPr>
          <p:cNvPr id="14" name="Picture 13">
            <a:extLst>
              <a:ext uri="{FF2B5EF4-FFF2-40B4-BE49-F238E27FC236}">
                <a16:creationId xmlns:a16="http://schemas.microsoft.com/office/drawing/2014/main" id="{0CC05754-DE6B-864F-94BA-39B945EDCDC5}"/>
              </a:ext>
            </a:extLst>
          </p:cNvPr>
          <p:cNvPicPr>
            <a:picLocks noChangeAspect="1"/>
          </p:cNvPicPr>
          <p:nvPr/>
        </p:nvPicPr>
        <p:blipFill>
          <a:blip r:embed="rId5"/>
          <a:stretch>
            <a:fillRect/>
          </a:stretch>
        </p:blipFill>
        <p:spPr>
          <a:xfrm>
            <a:off x="2739669" y="2617158"/>
            <a:ext cx="430678" cy="430678"/>
          </a:xfrm>
          <a:prstGeom prst="rect">
            <a:avLst/>
          </a:prstGeom>
        </p:spPr>
      </p:pic>
      <p:pic>
        <p:nvPicPr>
          <p:cNvPr id="15" name="Picture 14">
            <a:extLst>
              <a:ext uri="{FF2B5EF4-FFF2-40B4-BE49-F238E27FC236}">
                <a16:creationId xmlns:a16="http://schemas.microsoft.com/office/drawing/2014/main" id="{87918FF8-819A-104F-90FA-EF8C7E093423}"/>
              </a:ext>
            </a:extLst>
          </p:cNvPr>
          <p:cNvPicPr>
            <a:picLocks noChangeAspect="1"/>
          </p:cNvPicPr>
          <p:nvPr/>
        </p:nvPicPr>
        <p:blipFill>
          <a:blip r:embed="rId6"/>
          <a:stretch>
            <a:fillRect/>
          </a:stretch>
        </p:blipFill>
        <p:spPr>
          <a:xfrm>
            <a:off x="1665754" y="2830556"/>
            <a:ext cx="870588" cy="284273"/>
          </a:xfrm>
          <a:prstGeom prst="rect">
            <a:avLst/>
          </a:prstGeom>
        </p:spPr>
      </p:pic>
      <p:pic>
        <p:nvPicPr>
          <p:cNvPr id="16" name="Picture 15">
            <a:extLst>
              <a:ext uri="{FF2B5EF4-FFF2-40B4-BE49-F238E27FC236}">
                <a16:creationId xmlns:a16="http://schemas.microsoft.com/office/drawing/2014/main" id="{5433BD33-B9FA-8F46-87AA-763CA6081A27}"/>
              </a:ext>
            </a:extLst>
          </p:cNvPr>
          <p:cNvPicPr>
            <a:picLocks noChangeAspect="1"/>
          </p:cNvPicPr>
          <p:nvPr/>
        </p:nvPicPr>
        <p:blipFill>
          <a:blip r:embed="rId6"/>
          <a:stretch>
            <a:fillRect/>
          </a:stretch>
        </p:blipFill>
        <p:spPr>
          <a:xfrm>
            <a:off x="6427784" y="2828700"/>
            <a:ext cx="870588" cy="284273"/>
          </a:xfrm>
          <a:prstGeom prst="rect">
            <a:avLst/>
          </a:prstGeom>
        </p:spPr>
      </p:pic>
      <p:pic>
        <p:nvPicPr>
          <p:cNvPr id="17" name="Picture 16">
            <a:extLst>
              <a:ext uri="{FF2B5EF4-FFF2-40B4-BE49-F238E27FC236}">
                <a16:creationId xmlns:a16="http://schemas.microsoft.com/office/drawing/2014/main" id="{4C28B91E-1771-CC44-8F25-D6B5B038FDAE}"/>
              </a:ext>
            </a:extLst>
          </p:cNvPr>
          <p:cNvPicPr>
            <a:picLocks noChangeAspect="1"/>
          </p:cNvPicPr>
          <p:nvPr/>
        </p:nvPicPr>
        <p:blipFill>
          <a:blip r:embed="rId7"/>
          <a:stretch>
            <a:fillRect/>
          </a:stretch>
        </p:blipFill>
        <p:spPr>
          <a:xfrm>
            <a:off x="5821854" y="2499522"/>
            <a:ext cx="794225" cy="200346"/>
          </a:xfrm>
          <a:prstGeom prst="rect">
            <a:avLst/>
          </a:prstGeom>
        </p:spPr>
      </p:pic>
    </p:spTree>
    <p:extLst>
      <p:ext uri="{BB962C8B-B14F-4D97-AF65-F5344CB8AC3E}">
        <p14:creationId xmlns:p14="http://schemas.microsoft.com/office/powerpoint/2010/main" val="400638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C0A4-D942-1D4E-A6B7-CAA6F0E09F2D}"/>
              </a:ext>
            </a:extLst>
          </p:cNvPr>
          <p:cNvSpPr>
            <a:spLocks noGrp="1"/>
          </p:cNvSpPr>
          <p:nvPr>
            <p:ph type="title"/>
          </p:nvPr>
        </p:nvSpPr>
        <p:spPr/>
        <p:txBody>
          <a:bodyPr/>
          <a:lstStyle/>
          <a:p>
            <a:r>
              <a:rPr lang="en-US" dirty="0"/>
              <a:t>Planning and Delivery at Planview #PDFH</a:t>
            </a:r>
          </a:p>
        </p:txBody>
      </p:sp>
      <p:pic>
        <p:nvPicPr>
          <p:cNvPr id="5" name="Picture 4">
            <a:extLst>
              <a:ext uri="{FF2B5EF4-FFF2-40B4-BE49-F238E27FC236}">
                <a16:creationId xmlns:a16="http://schemas.microsoft.com/office/drawing/2014/main" id="{F4BCB216-9CC2-094C-8275-C571DD3DD4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3865" y="4712080"/>
            <a:ext cx="1134459" cy="312480"/>
          </a:xfrm>
          <a:prstGeom prst="rect">
            <a:avLst/>
          </a:prstGeom>
        </p:spPr>
      </p:pic>
      <p:pic>
        <p:nvPicPr>
          <p:cNvPr id="4" name="Picture 3" descr="A picture containing text, indoor, screenshot&#10;&#10;Description automatically generated">
            <a:extLst>
              <a:ext uri="{FF2B5EF4-FFF2-40B4-BE49-F238E27FC236}">
                <a16:creationId xmlns:a16="http://schemas.microsoft.com/office/drawing/2014/main" id="{02639064-C76E-4F44-BFC8-20D6A04A5C15}"/>
              </a:ext>
            </a:extLst>
          </p:cNvPr>
          <p:cNvPicPr>
            <a:picLocks noChangeAspect="1"/>
          </p:cNvPicPr>
          <p:nvPr/>
        </p:nvPicPr>
        <p:blipFill>
          <a:blip r:embed="rId3"/>
          <a:stretch>
            <a:fillRect/>
          </a:stretch>
        </p:blipFill>
        <p:spPr>
          <a:xfrm>
            <a:off x="0" y="1033812"/>
            <a:ext cx="9144000" cy="340839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E9376AA-9ADE-644B-8138-A26DB6105AC9}"/>
              </a:ext>
            </a:extLst>
          </p:cNvPr>
          <p:cNvSpPr/>
          <p:nvPr/>
        </p:nvSpPr>
        <p:spPr>
          <a:xfrm>
            <a:off x="5329722" y="4288315"/>
            <a:ext cx="1513024" cy="307777"/>
          </a:xfrm>
          <a:prstGeom prst="rect">
            <a:avLst/>
          </a:prstGeom>
          <a:solidFill>
            <a:schemeClr val="accent3"/>
          </a:solidFill>
          <a:effectLst>
            <a:outerShdw blurRad="50800" dist="38100" dir="2700000" algn="tl" rotWithShape="0">
              <a:prstClr val="black">
                <a:alpha val="40000"/>
              </a:prstClr>
            </a:outerShdw>
          </a:effectLst>
        </p:spPr>
        <p:txBody>
          <a:bodyPr wrap="square" anchor="ctr">
            <a:spAutoFit/>
          </a:bodyPr>
          <a:lstStyle/>
          <a:p>
            <a:pPr algn="ctr"/>
            <a:r>
              <a:rPr lang="en-US" sz="1400" dirty="0">
                <a:solidFill>
                  <a:schemeClr val="bg1"/>
                </a:solidFill>
              </a:rPr>
              <a:t>VIDEO</a:t>
            </a:r>
          </a:p>
        </p:txBody>
      </p:sp>
      <p:sp>
        <p:nvSpPr>
          <p:cNvPr id="9" name="Rectangle 8">
            <a:extLst>
              <a:ext uri="{FF2B5EF4-FFF2-40B4-BE49-F238E27FC236}">
                <a16:creationId xmlns:a16="http://schemas.microsoft.com/office/drawing/2014/main" id="{9F13E8D0-057F-4347-A3B8-C0DFC845B962}"/>
              </a:ext>
            </a:extLst>
          </p:cNvPr>
          <p:cNvSpPr/>
          <p:nvPr/>
        </p:nvSpPr>
        <p:spPr>
          <a:xfrm>
            <a:off x="7314339" y="4288315"/>
            <a:ext cx="1513023" cy="307777"/>
          </a:xfrm>
          <a:prstGeom prst="rect">
            <a:avLst/>
          </a:prstGeom>
          <a:solidFill>
            <a:schemeClr val="accent3"/>
          </a:solidFill>
          <a:effectLst>
            <a:outerShdw blurRad="50800" dist="38100" dir="2700000" algn="tl" rotWithShape="0">
              <a:prstClr val="black">
                <a:alpha val="40000"/>
              </a:prstClr>
            </a:outerShdw>
          </a:effectLst>
        </p:spPr>
        <p:txBody>
          <a:bodyPr wrap="square" anchor="ctr">
            <a:spAutoFit/>
          </a:bodyPr>
          <a:lstStyle/>
          <a:p>
            <a:pPr algn="ctr"/>
            <a:r>
              <a:rPr lang="en-US" sz="1400" dirty="0">
                <a:solidFill>
                  <a:schemeClr val="bg1"/>
                </a:solidFill>
              </a:rPr>
              <a:t>MESSAGING</a:t>
            </a:r>
          </a:p>
        </p:txBody>
      </p:sp>
      <p:sp>
        <p:nvSpPr>
          <p:cNvPr id="10" name="Rectangle 9">
            <a:extLst>
              <a:ext uri="{FF2B5EF4-FFF2-40B4-BE49-F238E27FC236}">
                <a16:creationId xmlns:a16="http://schemas.microsoft.com/office/drawing/2014/main" id="{BE6E9262-8C13-164A-A3B3-A425C25A153C}"/>
              </a:ext>
            </a:extLst>
          </p:cNvPr>
          <p:cNvSpPr/>
          <p:nvPr/>
        </p:nvSpPr>
        <p:spPr>
          <a:xfrm>
            <a:off x="1830066" y="868976"/>
            <a:ext cx="1513024" cy="369332"/>
          </a:xfrm>
          <a:prstGeom prst="rect">
            <a:avLst/>
          </a:prstGeom>
          <a:solidFill>
            <a:schemeClr val="accent3"/>
          </a:solidFill>
          <a:effectLst>
            <a:outerShdw blurRad="50800" dist="38100" dir="2700000" algn="tl" rotWithShape="0">
              <a:prstClr val="black">
                <a:alpha val="40000"/>
              </a:prstClr>
            </a:outerShdw>
          </a:effectLst>
        </p:spPr>
        <p:txBody>
          <a:bodyPr wrap="square" anchor="ctr">
            <a:spAutoFit/>
          </a:bodyPr>
          <a:lstStyle/>
          <a:p>
            <a:pPr algn="ctr"/>
            <a:r>
              <a:rPr lang="en-US" b="1" dirty="0">
                <a:solidFill>
                  <a:schemeClr val="bg1"/>
                </a:solidFill>
              </a:rPr>
              <a:t>PLANNING</a:t>
            </a:r>
          </a:p>
        </p:txBody>
      </p:sp>
    </p:spTree>
    <p:extLst>
      <p:ext uri="{BB962C8B-B14F-4D97-AF65-F5344CB8AC3E}">
        <p14:creationId xmlns:p14="http://schemas.microsoft.com/office/powerpoint/2010/main" val="236212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4702D3-EF4A-D74B-BDFF-F622E5FA4027}"/>
              </a:ext>
            </a:extLst>
          </p:cNvPr>
          <p:cNvSpPr txBox="1"/>
          <p:nvPr/>
        </p:nvSpPr>
        <p:spPr>
          <a:xfrm>
            <a:off x="1407381" y="231968"/>
            <a:ext cx="7633252" cy="523220"/>
          </a:xfrm>
          <a:prstGeom prst="rect">
            <a:avLst/>
          </a:prstGeom>
          <a:noFill/>
        </p:spPr>
        <p:txBody>
          <a:bodyPr wrap="square" rtlCol="0">
            <a:spAutoFit/>
          </a:bodyPr>
          <a:lstStyle/>
          <a:p>
            <a:pPr algn="ctr"/>
            <a:r>
              <a:rPr lang="en-US" sz="2800" dirty="0">
                <a:latin typeface="+mj-lt"/>
              </a:rPr>
              <a:t>Starting Lean Portfolio Management</a:t>
            </a:r>
          </a:p>
        </p:txBody>
      </p:sp>
      <p:pic>
        <p:nvPicPr>
          <p:cNvPr id="4" name="Picture 3">
            <a:extLst>
              <a:ext uri="{FF2B5EF4-FFF2-40B4-BE49-F238E27FC236}">
                <a16:creationId xmlns:a16="http://schemas.microsoft.com/office/drawing/2014/main" id="{E11A8DE3-BBCB-3B4F-BCD6-30D76F0AC6E1}"/>
              </a:ext>
            </a:extLst>
          </p:cNvPr>
          <p:cNvPicPr>
            <a:picLocks noChangeAspect="1"/>
          </p:cNvPicPr>
          <p:nvPr/>
        </p:nvPicPr>
        <p:blipFill>
          <a:blip r:embed="rId3"/>
          <a:stretch>
            <a:fillRect/>
          </a:stretch>
        </p:blipFill>
        <p:spPr>
          <a:xfrm>
            <a:off x="607612" y="270618"/>
            <a:ext cx="1444560" cy="33479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348ADF1-430D-234A-89AD-091A72EC323B}"/>
              </a:ext>
            </a:extLst>
          </p:cNvPr>
          <p:cNvPicPr>
            <a:picLocks noChangeAspect="1"/>
          </p:cNvPicPr>
          <p:nvPr/>
        </p:nvPicPr>
        <p:blipFill>
          <a:blip r:embed="rId4"/>
          <a:stretch>
            <a:fillRect/>
          </a:stretch>
        </p:blipFill>
        <p:spPr>
          <a:xfrm>
            <a:off x="1312342" y="905772"/>
            <a:ext cx="3190906" cy="393788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FF12CA4-9306-1146-A370-1E10E658C071}"/>
              </a:ext>
            </a:extLst>
          </p:cNvPr>
          <p:cNvSpPr txBox="1"/>
          <p:nvPr/>
        </p:nvSpPr>
        <p:spPr>
          <a:xfrm>
            <a:off x="3545328" y="1720306"/>
            <a:ext cx="5041782" cy="2276392"/>
          </a:xfrm>
          <a:prstGeom prst="rect">
            <a:avLst/>
          </a:prstGeom>
          <a:solidFill>
            <a:srgbClr val="01669B"/>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lnSpc>
                <a:spcPct val="150000"/>
              </a:lnSpc>
            </a:pPr>
            <a:r>
              <a:rPr lang="en-US" sz="1600" dirty="0">
                <a:latin typeface="Avenir Medium" panose="02000503020000020003" pitchFamily="2" charset="0"/>
              </a:rPr>
              <a:t>“PPM leaders responsible for PMO evolution must: Create complete visibility of work in all phases of the portfolio, from concept to completion, and align the portfolio with business outcomes.</a:t>
            </a:r>
          </a:p>
          <a:p>
            <a:pPr algn="ctr">
              <a:lnSpc>
                <a:spcPct val="150000"/>
              </a:lnSpc>
            </a:pPr>
            <a:r>
              <a:rPr lang="en-US" sz="1600" dirty="0">
                <a:latin typeface="Avenir Medium" panose="02000503020000020003" pitchFamily="2" charset="0"/>
              </a:rPr>
              <a:t>Do so by establishing a Portfolio Kanban.” 1/06/2021</a:t>
            </a:r>
          </a:p>
        </p:txBody>
      </p:sp>
    </p:spTree>
    <p:extLst>
      <p:ext uri="{BB962C8B-B14F-4D97-AF65-F5344CB8AC3E}">
        <p14:creationId xmlns:p14="http://schemas.microsoft.com/office/powerpoint/2010/main" val="126469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A368-C4F9-254F-82D4-82D1A4A5C22D}"/>
              </a:ext>
            </a:extLst>
          </p:cNvPr>
          <p:cNvSpPr>
            <a:spLocks noGrp="1"/>
          </p:cNvSpPr>
          <p:nvPr>
            <p:ph type="title"/>
          </p:nvPr>
        </p:nvSpPr>
        <p:spPr>
          <a:xfrm>
            <a:off x="0" y="231494"/>
            <a:ext cx="9144000" cy="543154"/>
          </a:xfrm>
        </p:spPr>
        <p:txBody>
          <a:bodyPr/>
          <a:lstStyle/>
          <a:p>
            <a:r>
              <a:rPr lang="en-US"/>
              <a:t>Rewiring Strategy to Delivery for Today’s World</a:t>
            </a:r>
          </a:p>
        </p:txBody>
      </p:sp>
      <p:sp>
        <p:nvSpPr>
          <p:cNvPr id="11" name="Freeform 10">
            <a:extLst>
              <a:ext uri="{FF2B5EF4-FFF2-40B4-BE49-F238E27FC236}">
                <a16:creationId xmlns:a16="http://schemas.microsoft.com/office/drawing/2014/main" id="{57C1C8E5-0293-5D45-91C2-E26A6D2D9620}"/>
              </a:ext>
            </a:extLst>
          </p:cNvPr>
          <p:cNvSpPr/>
          <p:nvPr/>
        </p:nvSpPr>
        <p:spPr>
          <a:xfrm>
            <a:off x="1090612" y="1123950"/>
            <a:ext cx="7177088" cy="3286125"/>
          </a:xfrm>
          <a:custGeom>
            <a:avLst/>
            <a:gdLst>
              <a:gd name="connsiteX0" fmla="*/ 0 w 9569450"/>
              <a:gd name="connsiteY0" fmla="*/ 0 h 4381500"/>
              <a:gd name="connsiteX1" fmla="*/ 0 w 9569450"/>
              <a:gd name="connsiteY1" fmla="*/ 4381500 h 4381500"/>
              <a:gd name="connsiteX2" fmla="*/ 9569450 w 9569450"/>
              <a:gd name="connsiteY2" fmla="*/ 4381500 h 4381500"/>
            </a:gdLst>
            <a:ahLst/>
            <a:cxnLst>
              <a:cxn ang="0">
                <a:pos x="connsiteX0" y="connsiteY0"/>
              </a:cxn>
              <a:cxn ang="0">
                <a:pos x="connsiteX1" y="connsiteY1"/>
              </a:cxn>
              <a:cxn ang="0">
                <a:pos x="connsiteX2" y="connsiteY2"/>
              </a:cxn>
            </a:cxnLst>
            <a:rect l="l" t="t" r="r" b="b"/>
            <a:pathLst>
              <a:path w="9569450" h="4381500">
                <a:moveTo>
                  <a:pt x="0" y="0"/>
                </a:moveTo>
                <a:lnTo>
                  <a:pt x="0" y="4381500"/>
                </a:lnTo>
                <a:lnTo>
                  <a:pt x="9569450" y="4381500"/>
                </a:lnTo>
              </a:path>
            </a:pathLst>
          </a:custGeom>
          <a:noFill/>
          <a:ln w="19050">
            <a:solidFill>
              <a:schemeClr val="accent1">
                <a:lumMod val="60000"/>
                <a:lumOff val="4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2" name="Rectangle 11">
            <a:extLst>
              <a:ext uri="{FF2B5EF4-FFF2-40B4-BE49-F238E27FC236}">
                <a16:creationId xmlns:a16="http://schemas.microsoft.com/office/drawing/2014/main" id="{A014ED9C-1A13-9F46-AEB1-4F51421712F6}"/>
              </a:ext>
            </a:extLst>
          </p:cNvPr>
          <p:cNvSpPr/>
          <p:nvPr/>
        </p:nvSpPr>
        <p:spPr>
          <a:xfrm>
            <a:off x="1495425" y="1524000"/>
            <a:ext cx="2971800" cy="287655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A1B2F"/>
              </a:solidFill>
              <a:effectLst/>
              <a:uLnTx/>
              <a:uFillTx/>
              <a:latin typeface="Avenir LT Std 35 Light"/>
              <a:ea typeface="+mn-ea"/>
              <a:cs typeface="+mn-cs"/>
            </a:endParaRPr>
          </a:p>
        </p:txBody>
      </p:sp>
      <p:sp>
        <p:nvSpPr>
          <p:cNvPr id="13" name="Rectangle 12">
            <a:extLst>
              <a:ext uri="{FF2B5EF4-FFF2-40B4-BE49-F238E27FC236}">
                <a16:creationId xmlns:a16="http://schemas.microsoft.com/office/drawing/2014/main" id="{76112AA3-19A8-3F43-B39A-946CC8316C85}"/>
              </a:ext>
            </a:extLst>
          </p:cNvPr>
          <p:cNvSpPr/>
          <p:nvPr/>
        </p:nvSpPr>
        <p:spPr>
          <a:xfrm>
            <a:off x="1695450" y="1800225"/>
            <a:ext cx="528638" cy="26003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Q1</a:t>
            </a:r>
          </a:p>
        </p:txBody>
      </p:sp>
      <p:sp>
        <p:nvSpPr>
          <p:cNvPr id="15" name="Rectangle 14">
            <a:extLst>
              <a:ext uri="{FF2B5EF4-FFF2-40B4-BE49-F238E27FC236}">
                <a16:creationId xmlns:a16="http://schemas.microsoft.com/office/drawing/2014/main" id="{F9D187EC-50F8-0948-8067-6345CF4AF4D3}"/>
              </a:ext>
            </a:extLst>
          </p:cNvPr>
          <p:cNvSpPr/>
          <p:nvPr/>
        </p:nvSpPr>
        <p:spPr>
          <a:xfrm>
            <a:off x="2387997" y="2088357"/>
            <a:ext cx="528638" cy="231219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Q2</a:t>
            </a:r>
          </a:p>
        </p:txBody>
      </p:sp>
      <p:sp>
        <p:nvSpPr>
          <p:cNvPr id="16" name="Rectangle 15">
            <a:extLst>
              <a:ext uri="{FF2B5EF4-FFF2-40B4-BE49-F238E27FC236}">
                <a16:creationId xmlns:a16="http://schemas.microsoft.com/office/drawing/2014/main" id="{B323472F-733A-D440-983C-A9F6DF474C97}"/>
              </a:ext>
            </a:extLst>
          </p:cNvPr>
          <p:cNvSpPr/>
          <p:nvPr/>
        </p:nvSpPr>
        <p:spPr>
          <a:xfrm>
            <a:off x="3080544" y="2616996"/>
            <a:ext cx="528638" cy="178355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Q3</a:t>
            </a:r>
          </a:p>
        </p:txBody>
      </p:sp>
      <p:sp>
        <p:nvSpPr>
          <p:cNvPr id="17" name="Rectangle 16">
            <a:extLst>
              <a:ext uri="{FF2B5EF4-FFF2-40B4-BE49-F238E27FC236}">
                <a16:creationId xmlns:a16="http://schemas.microsoft.com/office/drawing/2014/main" id="{0F288EE6-DBA5-D642-956F-4980614F8AB3}"/>
              </a:ext>
            </a:extLst>
          </p:cNvPr>
          <p:cNvSpPr/>
          <p:nvPr/>
        </p:nvSpPr>
        <p:spPr>
          <a:xfrm>
            <a:off x="3773090" y="3040857"/>
            <a:ext cx="528638" cy="1359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Q4</a:t>
            </a:r>
          </a:p>
        </p:txBody>
      </p:sp>
      <p:sp>
        <p:nvSpPr>
          <p:cNvPr id="19" name="Rectangle 18">
            <a:extLst>
              <a:ext uri="{FF2B5EF4-FFF2-40B4-BE49-F238E27FC236}">
                <a16:creationId xmlns:a16="http://schemas.microsoft.com/office/drawing/2014/main" id="{53A30366-8BA3-E84B-809D-D9D121555ABF}"/>
              </a:ext>
            </a:extLst>
          </p:cNvPr>
          <p:cNvSpPr/>
          <p:nvPr/>
        </p:nvSpPr>
        <p:spPr>
          <a:xfrm>
            <a:off x="4667250" y="1524000"/>
            <a:ext cx="2971800" cy="287655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A1B2F"/>
              </a:solidFill>
              <a:effectLst/>
              <a:uLnTx/>
              <a:uFillTx/>
              <a:latin typeface="Avenir LT Std 35 Light"/>
              <a:ea typeface="+mn-ea"/>
              <a:cs typeface="+mn-cs"/>
            </a:endParaRPr>
          </a:p>
        </p:txBody>
      </p:sp>
      <p:sp>
        <p:nvSpPr>
          <p:cNvPr id="24" name="TextBox 23">
            <a:extLst>
              <a:ext uri="{FF2B5EF4-FFF2-40B4-BE49-F238E27FC236}">
                <a16:creationId xmlns:a16="http://schemas.microsoft.com/office/drawing/2014/main" id="{BB01DF46-6BFB-AB45-ACDC-ADB5849E144D}"/>
              </a:ext>
            </a:extLst>
          </p:cNvPr>
          <p:cNvSpPr txBox="1"/>
          <p:nvPr/>
        </p:nvSpPr>
        <p:spPr>
          <a:xfrm>
            <a:off x="4705350" y="1564034"/>
            <a:ext cx="135485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1A1B2F"/>
                </a:solidFill>
                <a:effectLst/>
                <a:uLnTx/>
                <a:uFillTx/>
                <a:latin typeface="Avenir LT Std 35 Light"/>
                <a:ea typeface="+mn-ea"/>
                <a:cs typeface="+mn-cs"/>
              </a:rPr>
              <a:t>NEXT ANNUAL PLAN</a:t>
            </a:r>
          </a:p>
        </p:txBody>
      </p:sp>
      <p:cxnSp>
        <p:nvCxnSpPr>
          <p:cNvPr id="4" name="Elbow Connector 3">
            <a:extLst>
              <a:ext uri="{FF2B5EF4-FFF2-40B4-BE49-F238E27FC236}">
                <a16:creationId xmlns:a16="http://schemas.microsoft.com/office/drawing/2014/main" id="{9C79A1E2-1145-534E-9894-008830E6F93B}"/>
              </a:ext>
            </a:extLst>
          </p:cNvPr>
          <p:cNvCxnSpPr>
            <a:cxnSpLocks/>
            <a:stCxn id="17" idx="0"/>
            <a:endCxn id="24" idx="1"/>
          </p:cNvCxnSpPr>
          <p:nvPr/>
        </p:nvCxnSpPr>
        <p:spPr>
          <a:xfrm rot="5400000" flipH="1" flipV="1">
            <a:off x="3690676" y="2026184"/>
            <a:ext cx="1361407" cy="667941"/>
          </a:xfrm>
          <a:prstGeom prst="bentConnector2">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B8B093E-7478-C947-BDD0-D62BB4526ACC}"/>
              </a:ext>
            </a:extLst>
          </p:cNvPr>
          <p:cNvSpPr txBox="1"/>
          <p:nvPr/>
        </p:nvSpPr>
        <p:spPr>
          <a:xfrm>
            <a:off x="3561872" y="2318756"/>
            <a:ext cx="52931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A1B2F"/>
                </a:solidFill>
                <a:effectLst/>
                <a:uLnTx/>
                <a:uFillTx/>
                <a:latin typeface="Avenir LT Std 35 Light"/>
                <a:ea typeface="+mn-ea"/>
                <a:cs typeface="+mn-cs"/>
              </a:rPr>
              <a:t>RESET</a:t>
            </a:r>
          </a:p>
        </p:txBody>
      </p:sp>
      <p:sp>
        <p:nvSpPr>
          <p:cNvPr id="18" name="TextBox 17">
            <a:extLst>
              <a:ext uri="{FF2B5EF4-FFF2-40B4-BE49-F238E27FC236}">
                <a16:creationId xmlns:a16="http://schemas.microsoft.com/office/drawing/2014/main" id="{E9BCE332-898C-2B45-8DC3-E517813A66A4}"/>
              </a:ext>
            </a:extLst>
          </p:cNvPr>
          <p:cNvSpPr txBox="1"/>
          <p:nvPr/>
        </p:nvSpPr>
        <p:spPr>
          <a:xfrm>
            <a:off x="3307532" y="985450"/>
            <a:ext cx="254486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srgbClr val="1A1B2F"/>
                </a:solidFill>
                <a:effectLst/>
                <a:uLnTx/>
                <a:uFillTx/>
                <a:latin typeface="Avenir LT Std 35 Light"/>
                <a:ea typeface="+mn-ea"/>
                <a:cs typeface="+mn-cs"/>
              </a:rPr>
              <a:t>How it has traditionally worked</a:t>
            </a:r>
          </a:p>
        </p:txBody>
      </p:sp>
      <p:sp>
        <p:nvSpPr>
          <p:cNvPr id="14" name="Rectangle 13">
            <a:extLst>
              <a:ext uri="{FF2B5EF4-FFF2-40B4-BE49-F238E27FC236}">
                <a16:creationId xmlns:a16="http://schemas.microsoft.com/office/drawing/2014/main" id="{2F53B50C-CCD4-6247-9E7E-CD6E99AF0F5A}"/>
              </a:ext>
            </a:extLst>
          </p:cNvPr>
          <p:cNvSpPr/>
          <p:nvPr/>
        </p:nvSpPr>
        <p:spPr>
          <a:xfrm>
            <a:off x="4867275" y="1800225"/>
            <a:ext cx="528638" cy="26003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Q1</a:t>
            </a:r>
          </a:p>
        </p:txBody>
      </p:sp>
      <p:sp>
        <p:nvSpPr>
          <p:cNvPr id="20" name="Rectangle 19">
            <a:extLst>
              <a:ext uri="{FF2B5EF4-FFF2-40B4-BE49-F238E27FC236}">
                <a16:creationId xmlns:a16="http://schemas.microsoft.com/office/drawing/2014/main" id="{B4607C35-914E-0046-91D5-55B650A0AF78}"/>
              </a:ext>
            </a:extLst>
          </p:cNvPr>
          <p:cNvSpPr/>
          <p:nvPr/>
        </p:nvSpPr>
        <p:spPr>
          <a:xfrm>
            <a:off x="5559822" y="2088357"/>
            <a:ext cx="528638" cy="231219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Q2</a:t>
            </a:r>
          </a:p>
        </p:txBody>
      </p:sp>
      <p:sp>
        <p:nvSpPr>
          <p:cNvPr id="21" name="Rectangle 20">
            <a:extLst>
              <a:ext uri="{FF2B5EF4-FFF2-40B4-BE49-F238E27FC236}">
                <a16:creationId xmlns:a16="http://schemas.microsoft.com/office/drawing/2014/main" id="{2AA4FB7D-939A-6F47-8913-08EEE021ADEA}"/>
              </a:ext>
            </a:extLst>
          </p:cNvPr>
          <p:cNvSpPr/>
          <p:nvPr/>
        </p:nvSpPr>
        <p:spPr>
          <a:xfrm>
            <a:off x="6252369" y="2616996"/>
            <a:ext cx="528638" cy="178355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Q3</a:t>
            </a:r>
          </a:p>
        </p:txBody>
      </p:sp>
      <p:sp>
        <p:nvSpPr>
          <p:cNvPr id="22" name="Rectangle 21">
            <a:extLst>
              <a:ext uri="{FF2B5EF4-FFF2-40B4-BE49-F238E27FC236}">
                <a16:creationId xmlns:a16="http://schemas.microsoft.com/office/drawing/2014/main" id="{A7B01B41-F056-EE43-9841-08337368E704}"/>
              </a:ext>
            </a:extLst>
          </p:cNvPr>
          <p:cNvSpPr/>
          <p:nvPr/>
        </p:nvSpPr>
        <p:spPr>
          <a:xfrm>
            <a:off x="6944915" y="3040857"/>
            <a:ext cx="528638" cy="1359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Q4</a:t>
            </a:r>
          </a:p>
        </p:txBody>
      </p:sp>
      <p:sp>
        <p:nvSpPr>
          <p:cNvPr id="23" name="TextBox 22">
            <a:extLst>
              <a:ext uri="{FF2B5EF4-FFF2-40B4-BE49-F238E27FC236}">
                <a16:creationId xmlns:a16="http://schemas.microsoft.com/office/drawing/2014/main" id="{357FDA10-9961-044A-B185-856A62BA6BA9}"/>
              </a:ext>
            </a:extLst>
          </p:cNvPr>
          <p:cNvSpPr txBox="1"/>
          <p:nvPr/>
        </p:nvSpPr>
        <p:spPr>
          <a:xfrm>
            <a:off x="1533525" y="1564034"/>
            <a:ext cx="101502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1A1B2F"/>
                </a:solidFill>
                <a:effectLst/>
                <a:uLnTx/>
                <a:uFillTx/>
                <a:latin typeface="Avenir LT Std 35 Light"/>
                <a:ea typeface="+mn-ea"/>
                <a:cs typeface="+mn-cs"/>
              </a:rPr>
              <a:t>ANNUAL PLAN</a:t>
            </a:r>
          </a:p>
        </p:txBody>
      </p:sp>
      <p:sp>
        <p:nvSpPr>
          <p:cNvPr id="3" name="TextBox 2">
            <a:extLst>
              <a:ext uri="{FF2B5EF4-FFF2-40B4-BE49-F238E27FC236}">
                <a16:creationId xmlns:a16="http://schemas.microsoft.com/office/drawing/2014/main" id="{B2902146-095B-3B4C-81C6-10C5D12F8D24}"/>
              </a:ext>
            </a:extLst>
          </p:cNvPr>
          <p:cNvSpPr txBox="1"/>
          <p:nvPr/>
        </p:nvSpPr>
        <p:spPr>
          <a:xfrm rot="16200000">
            <a:off x="101733" y="2846859"/>
            <a:ext cx="1489510" cy="2308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900" b="1" i="1" u="none" strike="noStrike" cap="none" spc="0" normalizeH="0" baseline="0">
                <a:ln>
                  <a:noFill/>
                </a:ln>
                <a:solidFill>
                  <a:srgbClr val="1A1B2F"/>
                </a:solidFill>
                <a:effectLst/>
                <a:uLnTx/>
                <a:uFillTx/>
                <a:latin typeface="Avenir LT Std 35 Light"/>
              </a:defRPr>
            </a:lvl1pPr>
          </a:lstStyle>
          <a:p>
            <a:r>
              <a:rPr lang="en-US" dirty="0"/>
              <a:t>ON-STRATEGY FACTOR</a:t>
            </a:r>
          </a:p>
        </p:txBody>
      </p:sp>
      <p:sp>
        <p:nvSpPr>
          <p:cNvPr id="5" name="TextBox 4">
            <a:extLst>
              <a:ext uri="{FF2B5EF4-FFF2-40B4-BE49-F238E27FC236}">
                <a16:creationId xmlns:a16="http://schemas.microsoft.com/office/drawing/2014/main" id="{7D035FCA-04B9-2344-A6FB-C71A2EAD8225}"/>
              </a:ext>
            </a:extLst>
          </p:cNvPr>
          <p:cNvSpPr txBox="1"/>
          <p:nvPr/>
        </p:nvSpPr>
        <p:spPr>
          <a:xfrm>
            <a:off x="624657" y="4148465"/>
            <a:ext cx="437940" cy="261610"/>
          </a:xfrm>
          <a:prstGeom prst="rect">
            <a:avLst/>
          </a:prstGeom>
          <a:noFill/>
        </p:spPr>
        <p:txBody>
          <a:bodyPr wrap="none" rtlCol="0">
            <a:spAutoFit/>
          </a:bodyPr>
          <a:lstStyle/>
          <a:p>
            <a:pPr algn="r"/>
            <a:r>
              <a:rPr lang="en-US" sz="1100" dirty="0"/>
              <a:t>Low</a:t>
            </a:r>
          </a:p>
        </p:txBody>
      </p:sp>
      <p:sp>
        <p:nvSpPr>
          <p:cNvPr id="26" name="TextBox 25">
            <a:extLst>
              <a:ext uri="{FF2B5EF4-FFF2-40B4-BE49-F238E27FC236}">
                <a16:creationId xmlns:a16="http://schemas.microsoft.com/office/drawing/2014/main" id="{DD5F9F3F-25A0-9548-8AFA-ED8C261D937C}"/>
              </a:ext>
            </a:extLst>
          </p:cNvPr>
          <p:cNvSpPr txBox="1"/>
          <p:nvPr/>
        </p:nvSpPr>
        <p:spPr>
          <a:xfrm>
            <a:off x="576567" y="1433229"/>
            <a:ext cx="486030" cy="261610"/>
          </a:xfrm>
          <a:prstGeom prst="rect">
            <a:avLst/>
          </a:prstGeom>
          <a:noFill/>
        </p:spPr>
        <p:txBody>
          <a:bodyPr wrap="none" rtlCol="0">
            <a:spAutoFit/>
          </a:bodyPr>
          <a:lstStyle/>
          <a:p>
            <a:pPr algn="r"/>
            <a:r>
              <a:rPr lang="en-US" sz="1100" dirty="0"/>
              <a:t>High</a:t>
            </a:r>
          </a:p>
        </p:txBody>
      </p:sp>
    </p:spTree>
    <p:extLst>
      <p:ext uri="{BB962C8B-B14F-4D97-AF65-F5344CB8AC3E}">
        <p14:creationId xmlns:p14="http://schemas.microsoft.com/office/powerpoint/2010/main" val="146016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A368-C4F9-254F-82D4-82D1A4A5C22D}"/>
              </a:ext>
            </a:extLst>
          </p:cNvPr>
          <p:cNvSpPr>
            <a:spLocks noGrp="1"/>
          </p:cNvSpPr>
          <p:nvPr>
            <p:ph type="title"/>
          </p:nvPr>
        </p:nvSpPr>
        <p:spPr>
          <a:xfrm>
            <a:off x="0" y="215362"/>
            <a:ext cx="9144000" cy="543154"/>
          </a:xfrm>
        </p:spPr>
        <p:txBody>
          <a:bodyPr/>
          <a:lstStyle/>
          <a:p>
            <a:r>
              <a:rPr lang="en-US"/>
              <a:t>Rewiring Strategy to Delivery for Today’s World</a:t>
            </a:r>
          </a:p>
        </p:txBody>
      </p:sp>
      <p:sp>
        <p:nvSpPr>
          <p:cNvPr id="11" name="Freeform 10">
            <a:extLst>
              <a:ext uri="{FF2B5EF4-FFF2-40B4-BE49-F238E27FC236}">
                <a16:creationId xmlns:a16="http://schemas.microsoft.com/office/drawing/2014/main" id="{57C1C8E5-0293-5D45-91C2-E26A6D2D9620}"/>
              </a:ext>
            </a:extLst>
          </p:cNvPr>
          <p:cNvSpPr/>
          <p:nvPr/>
        </p:nvSpPr>
        <p:spPr>
          <a:xfrm>
            <a:off x="1090612" y="1123950"/>
            <a:ext cx="7177088" cy="3286125"/>
          </a:xfrm>
          <a:custGeom>
            <a:avLst/>
            <a:gdLst>
              <a:gd name="connsiteX0" fmla="*/ 0 w 9569450"/>
              <a:gd name="connsiteY0" fmla="*/ 0 h 4381500"/>
              <a:gd name="connsiteX1" fmla="*/ 0 w 9569450"/>
              <a:gd name="connsiteY1" fmla="*/ 4381500 h 4381500"/>
              <a:gd name="connsiteX2" fmla="*/ 9569450 w 9569450"/>
              <a:gd name="connsiteY2" fmla="*/ 4381500 h 4381500"/>
            </a:gdLst>
            <a:ahLst/>
            <a:cxnLst>
              <a:cxn ang="0">
                <a:pos x="connsiteX0" y="connsiteY0"/>
              </a:cxn>
              <a:cxn ang="0">
                <a:pos x="connsiteX1" y="connsiteY1"/>
              </a:cxn>
              <a:cxn ang="0">
                <a:pos x="connsiteX2" y="connsiteY2"/>
              </a:cxn>
            </a:cxnLst>
            <a:rect l="l" t="t" r="r" b="b"/>
            <a:pathLst>
              <a:path w="9569450" h="4381500">
                <a:moveTo>
                  <a:pt x="0" y="0"/>
                </a:moveTo>
                <a:lnTo>
                  <a:pt x="0" y="4381500"/>
                </a:lnTo>
                <a:lnTo>
                  <a:pt x="9569450" y="4381500"/>
                </a:lnTo>
              </a:path>
            </a:pathLst>
          </a:custGeom>
          <a:noFill/>
          <a:ln w="19050">
            <a:solidFill>
              <a:schemeClr val="accent1">
                <a:lumMod val="60000"/>
                <a:lumOff val="40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LT Std 35 Light"/>
              <a:ea typeface="+mn-ea"/>
              <a:cs typeface="+mn-cs"/>
            </a:endParaRPr>
          </a:p>
        </p:txBody>
      </p:sp>
      <p:sp>
        <p:nvSpPr>
          <p:cNvPr id="12" name="Rectangle 11">
            <a:extLst>
              <a:ext uri="{FF2B5EF4-FFF2-40B4-BE49-F238E27FC236}">
                <a16:creationId xmlns:a16="http://schemas.microsoft.com/office/drawing/2014/main" id="{A014ED9C-1A13-9F46-AEB1-4F51421712F6}"/>
              </a:ext>
            </a:extLst>
          </p:cNvPr>
          <p:cNvSpPr/>
          <p:nvPr/>
        </p:nvSpPr>
        <p:spPr>
          <a:xfrm>
            <a:off x="1495425" y="1524000"/>
            <a:ext cx="6176963" cy="287655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A1B2F"/>
              </a:solidFill>
              <a:effectLst/>
              <a:uLnTx/>
              <a:uFillTx/>
              <a:latin typeface="Avenir LT Std 35 Light"/>
              <a:ea typeface="+mn-ea"/>
              <a:cs typeface="+mn-cs"/>
            </a:endParaRPr>
          </a:p>
        </p:txBody>
      </p:sp>
      <p:sp>
        <p:nvSpPr>
          <p:cNvPr id="13" name="Rectangle 12">
            <a:extLst>
              <a:ext uri="{FF2B5EF4-FFF2-40B4-BE49-F238E27FC236}">
                <a16:creationId xmlns:a16="http://schemas.microsoft.com/office/drawing/2014/main" id="{76112AA3-19A8-3F43-B39A-946CC8316C85}"/>
              </a:ext>
            </a:extLst>
          </p:cNvPr>
          <p:cNvSpPr/>
          <p:nvPr/>
        </p:nvSpPr>
        <p:spPr>
          <a:xfrm>
            <a:off x="1695450" y="1800225"/>
            <a:ext cx="528638" cy="26003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Q1</a:t>
            </a:r>
          </a:p>
        </p:txBody>
      </p:sp>
      <p:sp>
        <p:nvSpPr>
          <p:cNvPr id="15" name="Rectangle 14">
            <a:extLst>
              <a:ext uri="{FF2B5EF4-FFF2-40B4-BE49-F238E27FC236}">
                <a16:creationId xmlns:a16="http://schemas.microsoft.com/office/drawing/2014/main" id="{F9D187EC-50F8-0948-8067-6345CF4AF4D3}"/>
              </a:ext>
            </a:extLst>
          </p:cNvPr>
          <p:cNvSpPr/>
          <p:nvPr/>
        </p:nvSpPr>
        <p:spPr>
          <a:xfrm>
            <a:off x="2387997" y="2088357"/>
            <a:ext cx="528638" cy="231219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Q2</a:t>
            </a:r>
          </a:p>
        </p:txBody>
      </p:sp>
      <p:sp>
        <p:nvSpPr>
          <p:cNvPr id="16" name="Rectangle 15">
            <a:extLst>
              <a:ext uri="{FF2B5EF4-FFF2-40B4-BE49-F238E27FC236}">
                <a16:creationId xmlns:a16="http://schemas.microsoft.com/office/drawing/2014/main" id="{B323472F-733A-D440-983C-A9F6DF474C97}"/>
              </a:ext>
            </a:extLst>
          </p:cNvPr>
          <p:cNvSpPr/>
          <p:nvPr/>
        </p:nvSpPr>
        <p:spPr>
          <a:xfrm>
            <a:off x="3080544" y="2616996"/>
            <a:ext cx="528638" cy="178355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Q3</a:t>
            </a:r>
          </a:p>
        </p:txBody>
      </p:sp>
      <p:sp>
        <p:nvSpPr>
          <p:cNvPr id="17" name="Rectangle 16">
            <a:extLst>
              <a:ext uri="{FF2B5EF4-FFF2-40B4-BE49-F238E27FC236}">
                <a16:creationId xmlns:a16="http://schemas.microsoft.com/office/drawing/2014/main" id="{0F288EE6-DBA5-D642-956F-4980614F8AB3}"/>
              </a:ext>
            </a:extLst>
          </p:cNvPr>
          <p:cNvSpPr/>
          <p:nvPr/>
        </p:nvSpPr>
        <p:spPr>
          <a:xfrm>
            <a:off x="3773090" y="3040857"/>
            <a:ext cx="528638" cy="1359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Q4</a:t>
            </a:r>
          </a:p>
        </p:txBody>
      </p:sp>
      <p:sp>
        <p:nvSpPr>
          <p:cNvPr id="20" name="Rectangle 19">
            <a:extLst>
              <a:ext uri="{FF2B5EF4-FFF2-40B4-BE49-F238E27FC236}">
                <a16:creationId xmlns:a16="http://schemas.microsoft.com/office/drawing/2014/main" id="{2EA82716-CD3A-AB47-99F0-A44AC801BCCD}"/>
              </a:ext>
            </a:extLst>
          </p:cNvPr>
          <p:cNvSpPr/>
          <p:nvPr/>
        </p:nvSpPr>
        <p:spPr>
          <a:xfrm>
            <a:off x="4867275" y="3195637"/>
            <a:ext cx="528638" cy="120491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Q1</a:t>
            </a:r>
          </a:p>
        </p:txBody>
      </p:sp>
      <p:sp>
        <p:nvSpPr>
          <p:cNvPr id="21" name="Rectangle 20">
            <a:extLst>
              <a:ext uri="{FF2B5EF4-FFF2-40B4-BE49-F238E27FC236}">
                <a16:creationId xmlns:a16="http://schemas.microsoft.com/office/drawing/2014/main" id="{852B11C9-C6A3-244E-894F-7573A8630F6F}"/>
              </a:ext>
            </a:extLst>
          </p:cNvPr>
          <p:cNvSpPr/>
          <p:nvPr/>
        </p:nvSpPr>
        <p:spPr>
          <a:xfrm>
            <a:off x="5559822" y="3040857"/>
            <a:ext cx="528638" cy="1359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Q2</a:t>
            </a:r>
          </a:p>
        </p:txBody>
      </p:sp>
      <p:sp>
        <p:nvSpPr>
          <p:cNvPr id="22" name="Rectangle 21">
            <a:extLst>
              <a:ext uri="{FF2B5EF4-FFF2-40B4-BE49-F238E27FC236}">
                <a16:creationId xmlns:a16="http://schemas.microsoft.com/office/drawing/2014/main" id="{BE3BC4BB-8057-E641-A831-87892D864629}"/>
              </a:ext>
            </a:extLst>
          </p:cNvPr>
          <p:cNvSpPr/>
          <p:nvPr/>
        </p:nvSpPr>
        <p:spPr>
          <a:xfrm>
            <a:off x="6252369" y="3414712"/>
            <a:ext cx="528638" cy="985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Q3</a:t>
            </a:r>
          </a:p>
        </p:txBody>
      </p:sp>
      <p:sp>
        <p:nvSpPr>
          <p:cNvPr id="23" name="Rectangle 22">
            <a:extLst>
              <a:ext uri="{FF2B5EF4-FFF2-40B4-BE49-F238E27FC236}">
                <a16:creationId xmlns:a16="http://schemas.microsoft.com/office/drawing/2014/main" id="{2A06B050-B180-A142-86A7-F1D3CA62E065}"/>
              </a:ext>
            </a:extLst>
          </p:cNvPr>
          <p:cNvSpPr/>
          <p:nvPr/>
        </p:nvSpPr>
        <p:spPr>
          <a:xfrm>
            <a:off x="6944915" y="3643312"/>
            <a:ext cx="528638" cy="7572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LT Std 35 Light"/>
                <a:ea typeface="+mn-ea"/>
                <a:cs typeface="+mn-cs"/>
              </a:rPr>
              <a:t>Q4</a:t>
            </a:r>
          </a:p>
        </p:txBody>
      </p:sp>
      <p:sp>
        <p:nvSpPr>
          <p:cNvPr id="18" name="TextBox 17">
            <a:extLst>
              <a:ext uri="{FF2B5EF4-FFF2-40B4-BE49-F238E27FC236}">
                <a16:creationId xmlns:a16="http://schemas.microsoft.com/office/drawing/2014/main" id="{CD2F7720-040A-D84D-A236-4BDB934D8045}"/>
              </a:ext>
            </a:extLst>
          </p:cNvPr>
          <p:cNvSpPr txBox="1"/>
          <p:nvPr/>
        </p:nvSpPr>
        <p:spPr>
          <a:xfrm>
            <a:off x="1533525" y="1564034"/>
            <a:ext cx="101502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1A1B2F"/>
                </a:solidFill>
                <a:effectLst/>
                <a:uLnTx/>
                <a:uFillTx/>
                <a:latin typeface="Avenir LT Std 35 Light"/>
                <a:ea typeface="+mn-ea"/>
                <a:cs typeface="+mn-cs"/>
              </a:rPr>
              <a:t>ANNUAL PLAN</a:t>
            </a:r>
          </a:p>
        </p:txBody>
      </p:sp>
      <p:sp>
        <p:nvSpPr>
          <p:cNvPr id="25" name="TextBox 24">
            <a:extLst>
              <a:ext uri="{FF2B5EF4-FFF2-40B4-BE49-F238E27FC236}">
                <a16:creationId xmlns:a16="http://schemas.microsoft.com/office/drawing/2014/main" id="{94D01598-4269-D541-B884-D938DC95C930}"/>
              </a:ext>
            </a:extLst>
          </p:cNvPr>
          <p:cNvSpPr txBox="1"/>
          <p:nvPr/>
        </p:nvSpPr>
        <p:spPr>
          <a:xfrm>
            <a:off x="2863757" y="985450"/>
            <a:ext cx="345819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srgbClr val="1A1B2F"/>
                </a:solidFill>
                <a:effectLst/>
                <a:uLnTx/>
                <a:uFillTx/>
                <a:latin typeface="Avenir LT Std 35 Light"/>
                <a:ea typeface="+mn-ea"/>
                <a:cs typeface="+mn-cs"/>
              </a:rPr>
              <a:t>The risk in many organizations as we speak</a:t>
            </a:r>
          </a:p>
        </p:txBody>
      </p:sp>
      <p:sp>
        <p:nvSpPr>
          <p:cNvPr id="6" name="Right Arrow 5">
            <a:extLst>
              <a:ext uri="{FF2B5EF4-FFF2-40B4-BE49-F238E27FC236}">
                <a16:creationId xmlns:a16="http://schemas.microsoft.com/office/drawing/2014/main" id="{9BFFE51B-8F2D-C044-9514-C848F424353A}"/>
              </a:ext>
            </a:extLst>
          </p:cNvPr>
          <p:cNvSpPr/>
          <p:nvPr/>
        </p:nvSpPr>
        <p:spPr>
          <a:xfrm rot="892213">
            <a:off x="1819275" y="2556988"/>
            <a:ext cx="5529263" cy="461963"/>
          </a:xfrm>
          <a:prstGeom prst="rightArrow">
            <a:avLst/>
          </a:prstGeom>
          <a:solidFill>
            <a:schemeClr val="tx2">
              <a:lumMod val="75000"/>
              <a:lumOff val="2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FFFFFF"/>
                </a:solidFill>
                <a:effectLst/>
                <a:uLnTx/>
                <a:uFillTx/>
                <a:latin typeface="Avenir LT Std 35 Light"/>
                <a:ea typeface="+mn-ea"/>
                <a:cs typeface="+mn-cs"/>
              </a:rPr>
              <a:t>STRATEGY ATROPHY</a:t>
            </a:r>
          </a:p>
        </p:txBody>
      </p:sp>
      <p:sp>
        <p:nvSpPr>
          <p:cNvPr id="7" name="TextBox 6">
            <a:extLst>
              <a:ext uri="{FF2B5EF4-FFF2-40B4-BE49-F238E27FC236}">
                <a16:creationId xmlns:a16="http://schemas.microsoft.com/office/drawing/2014/main" id="{D0C004B0-833E-6B44-AD58-6BE4358BB7DF}"/>
              </a:ext>
            </a:extLst>
          </p:cNvPr>
          <p:cNvSpPr txBox="1"/>
          <p:nvPr/>
        </p:nvSpPr>
        <p:spPr>
          <a:xfrm>
            <a:off x="5155617" y="1362224"/>
            <a:ext cx="3540919" cy="114390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14313" marR="0" lvl="0" indent="-126206"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1B2F"/>
                </a:solidFill>
                <a:effectLst/>
                <a:uLnTx/>
                <a:uFillTx/>
                <a:latin typeface="Avenir LT Std 35 Light"/>
                <a:ea typeface="+mn-ea"/>
                <a:cs typeface="+mn-cs"/>
              </a:rPr>
              <a:t>We have lost our traditional planning mechanisms</a:t>
            </a:r>
          </a:p>
          <a:p>
            <a:pPr marL="214313" marR="0" lvl="0" indent="-126206"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1B2F"/>
                </a:solidFill>
                <a:effectLst/>
                <a:uLnTx/>
                <a:uFillTx/>
                <a:latin typeface="Avenir LT Std 35 Light"/>
                <a:ea typeface="+mn-ea"/>
                <a:cs typeface="+mn-cs"/>
              </a:rPr>
              <a:t>High touch, intensive ceremonies (offsites, summits, etc.) that supported longer horizons</a:t>
            </a:r>
          </a:p>
          <a:p>
            <a:pPr marL="214313" marR="0" lvl="0" indent="-126206"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1B2F"/>
                </a:solidFill>
                <a:effectLst/>
                <a:uLnTx/>
                <a:uFillTx/>
                <a:latin typeface="Avenir LT Std 35 Light"/>
                <a:ea typeface="+mn-ea"/>
                <a:cs typeface="+mn-cs"/>
              </a:rPr>
              <a:t>At a time of massive market disruptions</a:t>
            </a:r>
          </a:p>
        </p:txBody>
      </p:sp>
      <p:sp>
        <p:nvSpPr>
          <p:cNvPr id="19" name="TextBox 18">
            <a:extLst>
              <a:ext uri="{FF2B5EF4-FFF2-40B4-BE49-F238E27FC236}">
                <a16:creationId xmlns:a16="http://schemas.microsoft.com/office/drawing/2014/main" id="{FDA52610-0D91-064B-A749-CB699DC9A13B}"/>
              </a:ext>
            </a:extLst>
          </p:cNvPr>
          <p:cNvSpPr txBox="1"/>
          <p:nvPr/>
        </p:nvSpPr>
        <p:spPr>
          <a:xfrm rot="16200000">
            <a:off x="101733" y="2846859"/>
            <a:ext cx="1489510" cy="2308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900" b="1" i="1" u="none" strike="noStrike" cap="none" spc="0" normalizeH="0" baseline="0">
                <a:ln>
                  <a:noFill/>
                </a:ln>
                <a:solidFill>
                  <a:srgbClr val="1A1B2F"/>
                </a:solidFill>
                <a:effectLst/>
                <a:uLnTx/>
                <a:uFillTx/>
                <a:latin typeface="Avenir LT Std 35 Light"/>
              </a:defRPr>
            </a:lvl1pPr>
          </a:lstStyle>
          <a:p>
            <a:r>
              <a:rPr lang="en-US" dirty="0"/>
              <a:t>ON-STRATEGY FACTOR</a:t>
            </a:r>
          </a:p>
        </p:txBody>
      </p:sp>
      <p:sp>
        <p:nvSpPr>
          <p:cNvPr id="24" name="TextBox 23">
            <a:extLst>
              <a:ext uri="{FF2B5EF4-FFF2-40B4-BE49-F238E27FC236}">
                <a16:creationId xmlns:a16="http://schemas.microsoft.com/office/drawing/2014/main" id="{368BE5AD-265F-2849-A4C3-F1D4179BF744}"/>
              </a:ext>
            </a:extLst>
          </p:cNvPr>
          <p:cNvSpPr txBox="1"/>
          <p:nvPr/>
        </p:nvSpPr>
        <p:spPr>
          <a:xfrm>
            <a:off x="624657" y="4148465"/>
            <a:ext cx="437940" cy="261610"/>
          </a:xfrm>
          <a:prstGeom prst="rect">
            <a:avLst/>
          </a:prstGeom>
          <a:noFill/>
        </p:spPr>
        <p:txBody>
          <a:bodyPr wrap="none" rtlCol="0">
            <a:spAutoFit/>
          </a:bodyPr>
          <a:lstStyle/>
          <a:p>
            <a:pPr algn="r"/>
            <a:r>
              <a:rPr lang="en-US" sz="1100" dirty="0"/>
              <a:t>Low</a:t>
            </a:r>
          </a:p>
        </p:txBody>
      </p:sp>
      <p:sp>
        <p:nvSpPr>
          <p:cNvPr id="26" name="TextBox 25">
            <a:extLst>
              <a:ext uri="{FF2B5EF4-FFF2-40B4-BE49-F238E27FC236}">
                <a16:creationId xmlns:a16="http://schemas.microsoft.com/office/drawing/2014/main" id="{385E2B02-10A2-784D-A066-65167728EAAA}"/>
              </a:ext>
            </a:extLst>
          </p:cNvPr>
          <p:cNvSpPr txBox="1"/>
          <p:nvPr/>
        </p:nvSpPr>
        <p:spPr>
          <a:xfrm>
            <a:off x="576567" y="1433229"/>
            <a:ext cx="486030" cy="261610"/>
          </a:xfrm>
          <a:prstGeom prst="rect">
            <a:avLst/>
          </a:prstGeom>
          <a:noFill/>
        </p:spPr>
        <p:txBody>
          <a:bodyPr wrap="none" rtlCol="0">
            <a:spAutoFit/>
          </a:bodyPr>
          <a:lstStyle/>
          <a:p>
            <a:pPr algn="r"/>
            <a:r>
              <a:rPr lang="en-US" sz="1100" dirty="0"/>
              <a:t>High</a:t>
            </a:r>
          </a:p>
        </p:txBody>
      </p:sp>
    </p:spTree>
    <p:extLst>
      <p:ext uri="{BB962C8B-B14F-4D97-AF65-F5344CB8AC3E}">
        <p14:creationId xmlns:p14="http://schemas.microsoft.com/office/powerpoint/2010/main" val="4854635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nview 2019-10">
  <a:themeElements>
    <a:clrScheme name="Planview 2019-10">
      <a:dk1>
        <a:srgbClr val="1A1B2F"/>
      </a:dk1>
      <a:lt1>
        <a:srgbClr val="FFFFFF"/>
      </a:lt1>
      <a:dk2>
        <a:srgbClr val="1A1B2F"/>
      </a:dk2>
      <a:lt2>
        <a:srgbClr val="AA182C"/>
      </a:lt2>
      <a:accent1>
        <a:srgbClr val="484959"/>
      </a:accent1>
      <a:accent2>
        <a:srgbClr val="AA182C"/>
      </a:accent2>
      <a:accent3>
        <a:srgbClr val="4297FC"/>
      </a:accent3>
      <a:accent4>
        <a:srgbClr val="BC5CE4"/>
      </a:accent4>
      <a:accent5>
        <a:srgbClr val="3ABB81"/>
      </a:accent5>
      <a:accent6>
        <a:srgbClr val="FFBA69"/>
      </a:accent6>
      <a:hlink>
        <a:srgbClr val="513CFF"/>
      </a:hlink>
      <a:folHlink>
        <a:srgbClr val="680B18"/>
      </a:folHlink>
    </a:clrScheme>
    <a:fontScheme name="Planview 2016">
      <a:majorFont>
        <a:latin typeface="Avenir LT Std 65 Medium"/>
        <a:ea typeface=""/>
        <a:cs typeface=""/>
      </a:majorFont>
      <a:minorFont>
        <a:latin typeface="Avenir LT Std 35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Lean into the Changing World of Work" id="{841AAD88-EDB1-8846-9304-378CCD297FBD}" vid="{6A5BB5F9-648D-0045-8144-E1D1D0355F9F}"/>
    </a:ext>
  </a:extLst>
</a:theme>
</file>

<file path=ppt/theme/theme2.xml><?xml version="1.0" encoding="utf-8"?>
<a:theme xmlns:a="http://schemas.openxmlformats.org/drawingml/2006/main" name="2020-01 Planview Corporate">
  <a:themeElements>
    <a:clrScheme name="Planview 2019-10">
      <a:dk1>
        <a:srgbClr val="1A1B2F"/>
      </a:dk1>
      <a:lt1>
        <a:srgbClr val="FFFFFF"/>
      </a:lt1>
      <a:dk2>
        <a:srgbClr val="1A1B2F"/>
      </a:dk2>
      <a:lt2>
        <a:srgbClr val="AA182C"/>
      </a:lt2>
      <a:accent1>
        <a:srgbClr val="484959"/>
      </a:accent1>
      <a:accent2>
        <a:srgbClr val="AA182C"/>
      </a:accent2>
      <a:accent3>
        <a:srgbClr val="4297FC"/>
      </a:accent3>
      <a:accent4>
        <a:srgbClr val="BC5CE4"/>
      </a:accent4>
      <a:accent5>
        <a:srgbClr val="3ABB81"/>
      </a:accent5>
      <a:accent6>
        <a:srgbClr val="FFBA69"/>
      </a:accent6>
      <a:hlink>
        <a:srgbClr val="513CFF"/>
      </a:hlink>
      <a:folHlink>
        <a:srgbClr val="680B18"/>
      </a:folHlink>
    </a:clrScheme>
    <a:fontScheme name="Planview 2016">
      <a:majorFont>
        <a:latin typeface="Avenir LT Std 65 Medium"/>
        <a:ea typeface=""/>
        <a:cs typeface=""/>
      </a:majorFont>
      <a:minorFont>
        <a:latin typeface="Avenir LT Std 35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2020-01 Planview Corporate" id="{E5323F8B-594B-BB46-923C-FE1FCF56BFE8}" vid="{89DF98A1-3F44-0949-9368-F1088D7ED3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A59D7F9667E4C8D54779862F87785" ma:contentTypeVersion="13" ma:contentTypeDescription="Create a new document." ma:contentTypeScope="" ma:versionID="389cfbc909cf69f4c4988d1d447bc71b">
  <xsd:schema xmlns:xsd="http://www.w3.org/2001/XMLSchema" xmlns:xs="http://www.w3.org/2001/XMLSchema" xmlns:p="http://schemas.microsoft.com/office/2006/metadata/properties" xmlns:ns3="40ef892e-461f-4e93-a103-0e70bbafa566" xmlns:ns4="9008bafa-93d0-4ed0-95a1-8b55c8ee3d02" targetNamespace="http://schemas.microsoft.com/office/2006/metadata/properties" ma:root="true" ma:fieldsID="22f5af9a58c2cc4bcc04e651a9e75cd4" ns3:_="" ns4:_="">
    <xsd:import namespace="40ef892e-461f-4e93-a103-0e70bbafa566"/>
    <xsd:import namespace="9008bafa-93d0-4ed0-95a1-8b55c8ee3d0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f892e-461f-4e93-a103-0e70bbafa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08bafa-93d0-4ed0-95a1-8b55c8ee3d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383416-A773-40E4-B464-D72CA94C58D0}">
  <ds:schemaRefs>
    <ds:schemaRef ds:uri="http://schemas.microsoft.com/sharepoint/v3/contenttype/forms"/>
  </ds:schemaRefs>
</ds:datastoreItem>
</file>

<file path=customXml/itemProps2.xml><?xml version="1.0" encoding="utf-8"?>
<ds:datastoreItem xmlns:ds="http://schemas.openxmlformats.org/officeDocument/2006/customXml" ds:itemID="{72CB1FAB-6F78-4D52-9E30-F1A35CDD3A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ef892e-461f-4e93-a103-0e70bbafa566"/>
    <ds:schemaRef ds:uri="9008bafa-93d0-4ed0-95a1-8b55c8ee3d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F295AE-7EFF-45F8-B4C5-338BA642B521}">
  <ds:schemaRefs>
    <ds:schemaRef ds:uri="http://schemas.microsoft.com/office/2006/metadata/properties"/>
    <ds:schemaRef ds:uri="http://purl.org/dc/elements/1.1/"/>
    <ds:schemaRef ds:uri="http://schemas.openxmlformats.org/package/2006/metadata/core-properties"/>
    <ds:schemaRef ds:uri="http://www.w3.org/XML/1998/namespace"/>
    <ds:schemaRef ds:uri="40ef892e-461f-4e93-a103-0e70bbafa566"/>
    <ds:schemaRef ds:uri="http://purl.org/dc/terms/"/>
    <ds:schemaRef ds:uri="http://schemas.microsoft.com/office/2006/documentManagement/types"/>
    <ds:schemaRef ds:uri="http://schemas.microsoft.com/office/infopath/2007/PartnerControls"/>
    <ds:schemaRef ds:uri="9008bafa-93d0-4ed0-95a1-8b55c8ee3d0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194</TotalTime>
  <Words>584</Words>
  <Application>Microsoft Office PowerPoint</Application>
  <PresentationFormat>On-screen Show (16:9)</PresentationFormat>
  <Paragraphs>134</Paragraphs>
  <Slides>12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Avenir Light</vt:lpstr>
      <vt:lpstr>Avenir LT Std 35 Light</vt:lpstr>
      <vt:lpstr>Avenir LT Std 65 Medium</vt:lpstr>
      <vt:lpstr>Avenir Medium</vt:lpstr>
      <vt:lpstr>Calibri</vt:lpstr>
      <vt:lpstr>Planview 2019-10</vt:lpstr>
      <vt:lpstr>2020-01 Planview Corporate</vt:lpstr>
      <vt:lpstr>Rewiring Strategy to Delivery</vt:lpstr>
      <vt:lpstr>The Strategy to Delivery Rewire</vt:lpstr>
      <vt:lpstr>Strategy to Delivery for Every Enterprise</vt:lpstr>
      <vt:lpstr>Planview Platform 2021</vt:lpstr>
      <vt:lpstr>#WFH</vt:lpstr>
      <vt:lpstr>Planning and Delivery at Planview #PDFH</vt:lpstr>
      <vt:lpstr>PowerPoint Presentation</vt:lpstr>
      <vt:lpstr>Rewiring Strategy to Delivery for Today’s World</vt:lpstr>
      <vt:lpstr>Rewiring Strategy to Delivery for Today’s World</vt:lpstr>
      <vt:lpstr>Rewiring Strategy to Delivery for Today’s World</vt:lpstr>
      <vt:lpstr>Accelerating On-Strategy Delivery The opportunity in coming together with Clarizen and Changepoint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Rewire Journey</dc:title>
  <dc:creator>Patrick Tickle</dc:creator>
  <cp:lastModifiedBy>Breann Goins</cp:lastModifiedBy>
  <cp:revision>15</cp:revision>
  <dcterms:created xsi:type="dcterms:W3CDTF">2020-09-28T14:31:28Z</dcterms:created>
  <dcterms:modified xsi:type="dcterms:W3CDTF">2021-02-26T21:21:53Z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0x0101005F0A59D7F9667E4C8D54779862F87785</vt:lpwstr>
  </property>
</Properties>
</file>