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7" r:id="rId1"/>
  </p:sldMasterIdLst>
  <p:notesMasterIdLst>
    <p:notesMasterId r:id="rId11"/>
  </p:notesMasterIdLst>
  <p:handoutMasterIdLst>
    <p:handoutMasterId r:id="rId12"/>
  </p:handoutMasterIdLst>
  <p:sldIdLst>
    <p:sldId id="280" r:id="rId2"/>
    <p:sldId id="349" r:id="rId3"/>
    <p:sldId id="1999" r:id="rId4"/>
    <p:sldId id="275" r:id="rId5"/>
    <p:sldId id="1995" r:id="rId6"/>
    <p:sldId id="1996" r:id="rId7"/>
    <p:sldId id="1997" r:id="rId8"/>
    <p:sldId id="1998" r:id="rId9"/>
    <p:sldId id="266" r:id="rId10"/>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33"/>
    <a:srgbClr val="416276"/>
    <a:srgbClr val="000000"/>
    <a:srgbClr val="515151"/>
    <a:srgbClr val="80BCBB"/>
    <a:srgbClr val="8AB98E"/>
    <a:srgbClr val="618DB4"/>
    <a:srgbClr val="4D8051"/>
    <a:srgbClr val="92B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97" autoAdjust="0"/>
    <p:restoredTop sz="80060" autoAdjust="0"/>
  </p:normalViewPr>
  <p:slideViewPr>
    <p:cSldViewPr snapToGrid="0">
      <p:cViewPr varScale="1">
        <p:scale>
          <a:sx n="120" d="100"/>
          <a:sy n="120" d="100"/>
        </p:scale>
        <p:origin x="1816" y="1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3504" y="1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FBCF8BF-5D3D-4397-A572-61DA6417770B}" type="datetimeFigureOut">
              <a:rPr lang="en-US" smtClean="0"/>
              <a:t>3/6/19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01B7F2A-8D28-41CD-94E5-ABA070EEC44B}" type="slidenum">
              <a:rPr lang="en-US" smtClean="0"/>
              <a:t>‹#›</a:t>
            </a:fld>
            <a:endParaRPr lang="en-US" dirty="0"/>
          </a:p>
        </p:txBody>
      </p:sp>
    </p:spTree>
    <p:extLst>
      <p:ext uri="{BB962C8B-B14F-4D97-AF65-F5344CB8AC3E}">
        <p14:creationId xmlns:p14="http://schemas.microsoft.com/office/powerpoint/2010/main" val="2676461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D8F432-C364-4722-ABAC-92AED4F5101F}" type="datetimeFigureOut">
              <a:rPr lang="en-US" smtClean="0"/>
              <a:t>3/6/19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6886CF-0318-48BF-9C01-65C452E6E03B}" type="slidenum">
              <a:rPr lang="en-US" smtClean="0"/>
              <a:t>‹#›</a:t>
            </a:fld>
            <a:endParaRPr lang="en-US" dirty="0"/>
          </a:p>
        </p:txBody>
      </p:sp>
    </p:spTree>
    <p:extLst>
      <p:ext uri="{BB962C8B-B14F-4D97-AF65-F5344CB8AC3E}">
        <p14:creationId xmlns:p14="http://schemas.microsoft.com/office/powerpoint/2010/main" val="192298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afternoon, and evening. Welcome to Spigit Office Hours, my name is ___________ , the ____________ for Spigit. Today, I’m joined by _____________, responsible for ________________ at Spigit. First off, thanks for taking some some to join us today, to learn about Crafting a challenge question. Before we get started, a few housekeeping items:</a:t>
            </a:r>
          </a:p>
          <a:p>
            <a:endParaRPr lang="en-US" dirty="0"/>
          </a:p>
          <a:p>
            <a:r>
              <a:rPr lang="en-US" dirty="0"/>
              <a:t>First, you may ask questions using the chat or Q&amp;A feature in the Zoom panel. Additionally, since this is a small group, I’ve opened up participant audio, so you may join the discussion directly if preferred. You should be able to mute and unmute your personal lines at will - we just ask that you stay muted when not talking  - to avoid background noise.</a:t>
            </a:r>
          </a:p>
        </p:txBody>
      </p:sp>
      <p:sp>
        <p:nvSpPr>
          <p:cNvPr id="4" name="Slide Number Placeholder 3"/>
          <p:cNvSpPr>
            <a:spLocks noGrp="1"/>
          </p:cNvSpPr>
          <p:nvPr>
            <p:ph type="sldNum" sz="quarter" idx="10"/>
          </p:nvPr>
        </p:nvSpPr>
        <p:spPr/>
        <p:txBody>
          <a:bodyPr/>
          <a:lstStyle/>
          <a:p>
            <a:fld id="{986886CF-0318-48BF-9C01-65C452E6E03B}" type="slidenum">
              <a:rPr lang="en-US" smtClean="0"/>
              <a:t>1</a:t>
            </a:fld>
            <a:endParaRPr lang="en-US" dirty="0"/>
          </a:p>
        </p:txBody>
      </p:sp>
    </p:spTree>
    <p:extLst>
      <p:ext uri="{BB962C8B-B14F-4D97-AF65-F5344CB8AC3E}">
        <p14:creationId xmlns:p14="http://schemas.microsoft.com/office/powerpoint/2010/main" val="528906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flow of this session will be as follows: First, we’ll discuss how to determine the intent of a challenge, then go into semantics and crafting the question itself. This should take about 10 minutes or so and afterwards, we’ll open up the session for Q&amp;A. </a:t>
            </a:r>
          </a:p>
        </p:txBody>
      </p:sp>
    </p:spTree>
    <p:extLst>
      <p:ext uri="{BB962C8B-B14F-4D97-AF65-F5344CB8AC3E}">
        <p14:creationId xmlns:p14="http://schemas.microsoft.com/office/powerpoint/2010/main" val="1498077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your appetite for learning, there are additional resources available such as our Learning Center - where you have 24 by 7 access to program and technical related lessons, our Help and Support center, where you can view articles, chat with our support team, and create tickets if needed, and finally our professional services team where you can simply pay us to do the work for you.</a:t>
            </a:r>
          </a:p>
          <a:p>
            <a:endParaRPr lang="en-US" dirty="0"/>
          </a:p>
          <a:p>
            <a:r>
              <a:rPr lang="en-US" dirty="0"/>
              <a:t>OK, let’s start with an example challenge process to help set the stage.</a:t>
            </a:r>
          </a:p>
          <a:p>
            <a:endParaRPr lang="en-US" dirty="0"/>
          </a:p>
        </p:txBody>
      </p:sp>
    </p:spTree>
    <p:extLst>
      <p:ext uri="{BB962C8B-B14F-4D97-AF65-F5344CB8AC3E}">
        <p14:creationId xmlns:p14="http://schemas.microsoft.com/office/powerpoint/2010/main" val="692260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considering the focus of a challenge, it’s important to ask yourself and your potential sponsors some tough questions, to determine if it’s worth your audience and your own time to solve. If the answer is “no” to any of the questions, it may not be worth pursuing.  Remember, people are busy, use their time wisely. Consider convening a group of these committed business sponsors or having a discussion with them individually, to discuss the intent of the challenge. </a:t>
            </a:r>
          </a:p>
        </p:txBody>
      </p:sp>
      <p:sp>
        <p:nvSpPr>
          <p:cNvPr id="4" name="Slide Number Placeholder 3"/>
          <p:cNvSpPr>
            <a:spLocks noGrp="1"/>
          </p:cNvSpPr>
          <p:nvPr>
            <p:ph type="sldNum" sz="quarter" idx="10"/>
          </p:nvPr>
        </p:nvSpPr>
        <p:spPr/>
        <p:txBody>
          <a:bodyPr/>
          <a:lstStyle/>
          <a:p>
            <a:fld id="{986886CF-0318-48BF-9C01-65C452E6E03B}" type="slidenum">
              <a:rPr lang="en-US" smtClean="0"/>
              <a:t>4</a:t>
            </a:fld>
            <a:endParaRPr lang="en-US" dirty="0"/>
          </a:p>
        </p:txBody>
      </p:sp>
    </p:spTree>
    <p:extLst>
      <p:ext uri="{BB962C8B-B14F-4D97-AF65-F5344CB8AC3E}">
        <p14:creationId xmlns:p14="http://schemas.microsoft.com/office/powerpoint/2010/main" val="23192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meeting with sponsors, you may have already realized that some come prepared with a challenge question, and others may need some guidance. This exercise is something that you can do with your potential sponsors, when you want to determine the top value questions to pursue. </a:t>
            </a:r>
          </a:p>
          <a:p>
            <a:endParaRPr lang="en-US" dirty="0"/>
          </a:p>
          <a:p>
            <a:r>
              <a:rPr lang="en-US" dirty="0"/>
              <a:t>The overarching concept of this model, is that each axis relates to an essential area of focus for the business. In my example, I have Associate Experience on the X Axis, Customer Experience on the Y, and the product or service offering on the Z axis.  Now, let’s add a few more attributes. Each focus area has direct and indirect impacts. For example, Engagement is a soft metric of Associate Experience that indirectly leads to financial impact, whereas Productivity implies more a direct financial impact. Here, Satisfaction is the soft metric and Revenue is the hard metric. On the Z axis, differentiation may be the soft metric and pricing the hard.  </a:t>
            </a:r>
          </a:p>
          <a:p>
            <a:endParaRPr lang="en-US" dirty="0"/>
          </a:p>
          <a:p>
            <a:r>
              <a:rPr lang="en-US" dirty="0"/>
              <a:t>This model can be used to facilitate a conversation with committed sponsors, by discussing each axis and listing potential opportunities for each axis. For example, I may start with “How might we improve productivity in work groups?” or “How might we increase associate engagement?”.  “How might we promote our product to break into new markets?” or “What sets our product apart from the competition?”</a:t>
            </a:r>
          </a:p>
          <a:p>
            <a:endParaRPr lang="en-US" dirty="0"/>
          </a:p>
          <a:p>
            <a:r>
              <a:rPr lang="en-US" dirty="0"/>
              <a:t>After completing this exercise, you’ll have a better understanding of where to focus your efforts, and perhaps even a pipeline of challenges to begin working from. </a:t>
            </a:r>
          </a:p>
        </p:txBody>
      </p:sp>
      <p:sp>
        <p:nvSpPr>
          <p:cNvPr id="4" name="Slide Number Placeholder 3"/>
          <p:cNvSpPr>
            <a:spLocks noGrp="1"/>
          </p:cNvSpPr>
          <p:nvPr>
            <p:ph type="sldNum" sz="quarter" idx="5"/>
          </p:nvPr>
        </p:nvSpPr>
        <p:spPr/>
        <p:txBody>
          <a:bodyPr/>
          <a:lstStyle/>
          <a:p>
            <a:fld id="{7A8A687C-D669-4948-9E53-59CC27F95C97}" type="slidenum">
              <a:rPr lang="en-US" smtClean="0"/>
              <a:pPr/>
              <a:t>5</a:t>
            </a:fld>
            <a:endParaRPr lang="en-US"/>
          </a:p>
        </p:txBody>
      </p:sp>
    </p:spTree>
    <p:extLst>
      <p:ext uri="{BB962C8B-B14F-4D97-AF65-F5344CB8AC3E}">
        <p14:creationId xmlns:p14="http://schemas.microsoft.com/office/powerpoint/2010/main" val="346869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Forming the verbiage for a challenge question is part art, part science. The balance is struck between aligning the question to the intent of your challenge while determining the level of transformation the team can realistically manage. </a:t>
            </a:r>
          </a:p>
          <a:p>
            <a:endParaRPr lang="en-US" dirty="0"/>
          </a:p>
          <a:p>
            <a:r>
              <a:rPr lang="en-US" dirty="0"/>
              <a:t>To put this into context, let’s say you work for a hand soap company and aligned on the intent to run a product focused challenge. First, consider this challenge question, quite convergent in nature: “How might we, through washing, minimize the bacteria people have on their hands?”  This idea would work great and probably result in new product formulations and methods, resulting in incremental value. Now lets move closer to a transformational and divergent question, based on the same intent. “How might we reduce the transmission of bacterial diseases within the home?” Notice how the first question focuses on the means (washing hands) and the second question focuses on the desired end goal of reducing bacterial disease transmission. The second question may lead to completely new products or even ideas breaking into adjacent markets – which may have tremendous value but will likely also be harder to implement. </a:t>
            </a:r>
          </a:p>
        </p:txBody>
      </p:sp>
      <p:sp>
        <p:nvSpPr>
          <p:cNvPr id="4" name="Slide Number Placeholder 3"/>
          <p:cNvSpPr>
            <a:spLocks noGrp="1"/>
          </p:cNvSpPr>
          <p:nvPr>
            <p:ph type="sldNum" sz="quarter" idx="5"/>
          </p:nvPr>
        </p:nvSpPr>
        <p:spPr/>
        <p:txBody>
          <a:bodyPr/>
          <a:lstStyle/>
          <a:p>
            <a:fld id="{7A8A687C-D669-4948-9E53-59CC27F95C97}" type="slidenum">
              <a:rPr lang="en-US" smtClean="0"/>
              <a:pPr/>
              <a:t>6</a:t>
            </a:fld>
            <a:endParaRPr lang="en-US"/>
          </a:p>
        </p:txBody>
      </p:sp>
    </p:spTree>
    <p:extLst>
      <p:ext uri="{BB962C8B-B14F-4D97-AF65-F5344CB8AC3E}">
        <p14:creationId xmlns:p14="http://schemas.microsoft.com/office/powerpoint/2010/main" val="3663534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Framing the challenge question helps the audience reduce uncertainty and focus on the objective. A simple technique to use is…</a:t>
            </a:r>
          </a:p>
        </p:txBody>
      </p:sp>
      <p:sp>
        <p:nvSpPr>
          <p:cNvPr id="4" name="Slide Number Placeholder 3"/>
          <p:cNvSpPr>
            <a:spLocks noGrp="1"/>
          </p:cNvSpPr>
          <p:nvPr>
            <p:ph type="sldNum" sz="quarter" idx="10"/>
          </p:nvPr>
        </p:nvSpPr>
        <p:spPr/>
        <p:txBody>
          <a:bodyPr/>
          <a:lstStyle/>
          <a:p>
            <a:fld id="{986886CF-0318-48BF-9C01-65C452E6E03B}" type="slidenum">
              <a:rPr lang="en-US" smtClean="0"/>
              <a:t>7</a:t>
            </a:fld>
            <a:endParaRPr lang="en-US" dirty="0"/>
          </a:p>
        </p:txBody>
      </p:sp>
    </p:spTree>
    <p:extLst>
      <p:ext uri="{BB962C8B-B14F-4D97-AF65-F5344CB8AC3E}">
        <p14:creationId xmlns:p14="http://schemas.microsoft.com/office/powerpoint/2010/main" val="223507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other considerations when forming a challenge question. </a:t>
            </a:r>
          </a:p>
        </p:txBody>
      </p:sp>
      <p:sp>
        <p:nvSpPr>
          <p:cNvPr id="4" name="Slide Number Placeholder 3"/>
          <p:cNvSpPr>
            <a:spLocks noGrp="1"/>
          </p:cNvSpPr>
          <p:nvPr>
            <p:ph type="sldNum" sz="quarter" idx="10"/>
          </p:nvPr>
        </p:nvSpPr>
        <p:spPr/>
        <p:txBody>
          <a:bodyPr/>
          <a:lstStyle/>
          <a:p>
            <a:fld id="{986886CF-0318-48BF-9C01-65C452E6E03B}" type="slidenum">
              <a:rPr lang="en-US" smtClean="0"/>
              <a:t>8</a:t>
            </a:fld>
            <a:endParaRPr lang="en-US" dirty="0"/>
          </a:p>
        </p:txBody>
      </p:sp>
    </p:spTree>
    <p:extLst>
      <p:ext uri="{BB962C8B-B14F-4D97-AF65-F5344CB8AC3E}">
        <p14:creationId xmlns:p14="http://schemas.microsoft.com/office/powerpoint/2010/main" val="4242796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6886CF-0318-48BF-9C01-65C452E6E03B}" type="slidenum">
              <a:rPr lang="en-US" smtClean="0"/>
              <a:t>9</a:t>
            </a:fld>
            <a:endParaRPr lang="en-US" dirty="0"/>
          </a:p>
        </p:txBody>
      </p:sp>
    </p:spTree>
    <p:extLst>
      <p:ext uri="{BB962C8B-B14F-4D97-AF65-F5344CB8AC3E}">
        <p14:creationId xmlns:p14="http://schemas.microsoft.com/office/powerpoint/2010/main" val="615100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3C04DA1-49C9-4799-88E5-1DCC919281D0}"/>
              </a:ext>
            </a:extLst>
          </p:cNvPr>
          <p:cNvPicPr>
            <a:picLocks noChangeAspect="1"/>
          </p:cNvPicPr>
          <p:nvPr userDrawn="1"/>
        </p:nvPicPr>
        <p:blipFill>
          <a:blip r:embed="rId2"/>
          <a:stretch>
            <a:fillRect/>
          </a:stretch>
        </p:blipFill>
        <p:spPr>
          <a:xfrm>
            <a:off x="5339" y="0"/>
            <a:ext cx="9133321" cy="2714626"/>
          </a:xfrm>
          <a:prstGeom prst="rect">
            <a:avLst/>
          </a:prstGeom>
        </p:spPr>
      </p:pic>
      <p:sp>
        <p:nvSpPr>
          <p:cNvPr id="2" name="Title 1"/>
          <p:cNvSpPr>
            <a:spLocks noGrp="1"/>
          </p:cNvSpPr>
          <p:nvPr>
            <p:ph type="ctrTitle"/>
          </p:nvPr>
        </p:nvSpPr>
        <p:spPr>
          <a:xfrm>
            <a:off x="334765" y="2840687"/>
            <a:ext cx="8439912" cy="646331"/>
          </a:xfrm>
        </p:spPr>
        <p:txBody>
          <a:bodyPr anchor="b">
            <a:spAutoFit/>
          </a:bodyPr>
          <a:lstStyle>
            <a:lvl1pPr algn="l">
              <a:lnSpc>
                <a:spcPts val="3600"/>
              </a:lnSpc>
              <a:defRPr sz="2800" cap="none" baseline="0">
                <a:solidFill>
                  <a:srgbClr val="515151"/>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334766" y="3507200"/>
            <a:ext cx="8439912" cy="575663"/>
          </a:xfrm>
        </p:spPr>
        <p:txBody>
          <a:bodyPr anchor="b" anchorCtr="0">
            <a:normAutofit/>
          </a:bodyPr>
          <a:lstStyle>
            <a:lvl1pPr marL="0" indent="0" algn="l">
              <a:buNone/>
              <a:defRPr sz="2000" spc="-50" baseline="0">
                <a:solidFill>
                  <a:srgbClr val="5151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4"/>
          <p:cNvSpPr>
            <a:spLocks noGrp="1"/>
          </p:cNvSpPr>
          <p:nvPr>
            <p:ph type="body" sz="quarter" idx="10" hasCustomPrompt="1"/>
          </p:nvPr>
        </p:nvSpPr>
        <p:spPr>
          <a:xfrm>
            <a:off x="334768" y="4104085"/>
            <a:ext cx="4325937" cy="632222"/>
          </a:xfrm>
        </p:spPr>
        <p:txBody>
          <a:bodyPr>
            <a:noAutofit/>
          </a:bodyPr>
          <a:lstStyle>
            <a:lvl1pPr marL="0" indent="0">
              <a:lnSpc>
                <a:spcPct val="100000"/>
              </a:lnSpc>
              <a:spcBef>
                <a:spcPts val="0"/>
              </a:spcBef>
              <a:spcAft>
                <a:spcPts val="0"/>
              </a:spcAft>
              <a:buNone/>
              <a:defRPr sz="1400">
                <a:solidFill>
                  <a:srgbClr val="333333"/>
                </a:solidFill>
              </a:defRPr>
            </a:lvl1pPr>
          </a:lstStyle>
          <a:p>
            <a:pPr lvl="0"/>
            <a:r>
              <a:rPr lang="en-US" dirty="0"/>
              <a:t>Presenter's Name</a:t>
            </a:r>
          </a:p>
        </p:txBody>
      </p:sp>
      <p:pic>
        <p:nvPicPr>
          <p:cNvPr id="8" name="Picture 7"/>
          <p:cNvPicPr>
            <a:picLocks noChangeAspect="1"/>
          </p:cNvPicPr>
          <p:nvPr/>
        </p:nvPicPr>
        <p:blipFill>
          <a:blip r:embed="rId3"/>
          <a:stretch>
            <a:fillRect/>
          </a:stretch>
        </p:blipFill>
        <p:spPr>
          <a:xfrm>
            <a:off x="6961080" y="4423719"/>
            <a:ext cx="1740709" cy="504019"/>
          </a:xfrm>
          <a:prstGeom prst="rect">
            <a:avLst/>
          </a:prstGeom>
        </p:spPr>
      </p:pic>
    </p:spTree>
    <p:extLst>
      <p:ext uri="{BB962C8B-B14F-4D97-AF65-F5344CB8AC3E}">
        <p14:creationId xmlns:p14="http://schemas.microsoft.com/office/powerpoint/2010/main" val="30374084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2AE509-B7F6-43C2-85F8-2D67B8FBDB91}"/>
              </a:ext>
            </a:extLst>
          </p:cNvPr>
          <p:cNvPicPr>
            <a:picLocks noChangeAspect="1"/>
          </p:cNvPicPr>
          <p:nvPr userDrawn="1"/>
        </p:nvPicPr>
        <p:blipFill>
          <a:blip r:embed="rId2"/>
          <a:stretch>
            <a:fillRect/>
          </a:stretch>
        </p:blipFill>
        <p:spPr>
          <a:xfrm>
            <a:off x="7692081" y="4684328"/>
            <a:ext cx="1175045" cy="340232"/>
          </a:xfrm>
          <a:prstGeom prst="rect">
            <a:avLst/>
          </a:prstGeom>
        </p:spPr>
      </p:pic>
      <p:sp>
        <p:nvSpPr>
          <p:cNvPr id="6" name="Content Placeholder 2"/>
          <p:cNvSpPr>
            <a:spLocks noGrp="1"/>
          </p:cNvSpPr>
          <p:nvPr>
            <p:ph idx="1"/>
          </p:nvPr>
        </p:nvSpPr>
        <p:spPr>
          <a:xfrm>
            <a:off x="338328" y="1005840"/>
            <a:ext cx="8439912" cy="3813012"/>
          </a:xfrm>
        </p:spPr>
        <p:txBody>
          <a:bodyPr lIns="91440" tIns="91440" rIns="91440" bIns="91440"/>
          <a:lstStyle>
            <a:lvl1pPr>
              <a:lnSpc>
                <a:spcPct val="100000"/>
              </a:lnSpc>
              <a:spcBef>
                <a:spcPts val="600"/>
              </a:spcBef>
              <a:spcAft>
                <a:spcPts val="0"/>
              </a:spcAft>
              <a:buClr>
                <a:schemeClr val="tx1">
                  <a:lumMod val="75000"/>
                </a:schemeClr>
              </a:buClr>
              <a:defRPr spc="-30">
                <a:solidFill>
                  <a:srgbClr val="515151"/>
                </a:solidFill>
              </a:defRPr>
            </a:lvl1pPr>
            <a:lvl2pPr>
              <a:lnSpc>
                <a:spcPct val="100000"/>
              </a:lnSpc>
              <a:spcBef>
                <a:spcPts val="600"/>
              </a:spcBef>
              <a:spcAft>
                <a:spcPts val="0"/>
              </a:spcAft>
              <a:buClr>
                <a:schemeClr val="tx1">
                  <a:lumMod val="75000"/>
                </a:schemeClr>
              </a:buClr>
              <a:defRPr spc="-30">
                <a:solidFill>
                  <a:srgbClr val="515151"/>
                </a:solidFill>
              </a:defRPr>
            </a:lvl2pPr>
            <a:lvl3pPr>
              <a:lnSpc>
                <a:spcPct val="100000"/>
              </a:lnSpc>
              <a:spcBef>
                <a:spcPts val="600"/>
              </a:spcBef>
              <a:spcAft>
                <a:spcPts val="0"/>
              </a:spcAft>
              <a:buClr>
                <a:schemeClr val="tx1">
                  <a:lumMod val="75000"/>
                </a:schemeClr>
              </a:buClr>
              <a:defRPr sz="1800" spc="-30">
                <a:solidFill>
                  <a:srgbClr val="515151"/>
                </a:solidFill>
              </a:defRPr>
            </a:lvl3pPr>
            <a:lvl4pPr>
              <a:lnSpc>
                <a:spcPct val="100000"/>
              </a:lnSpc>
              <a:spcBef>
                <a:spcPts val="600"/>
              </a:spcBef>
              <a:spcAft>
                <a:spcPts val="0"/>
              </a:spcAft>
              <a:buClr>
                <a:schemeClr val="tx1">
                  <a:lumMod val="75000"/>
                </a:schemeClr>
              </a:buClr>
              <a:defRPr sz="1600" spc="-30">
                <a:solidFill>
                  <a:srgbClr val="515151"/>
                </a:solidFill>
              </a:defRPr>
            </a:lvl4pPr>
            <a:lvl5pPr>
              <a:lnSpc>
                <a:spcPct val="100000"/>
              </a:lnSpc>
              <a:spcBef>
                <a:spcPts val="600"/>
              </a:spcBef>
              <a:spcAft>
                <a:spcPts val="600"/>
              </a:spcAft>
              <a:buClr>
                <a:schemeClr val="tx1">
                  <a:lumMod val="75000"/>
                </a:schemeClr>
              </a:buClr>
              <a:defRPr sz="1400" spc="-30">
                <a:solidFill>
                  <a:srgbClr val="51515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Placeholder 1"/>
          <p:cNvSpPr>
            <a:spLocks noGrp="1"/>
          </p:cNvSpPr>
          <p:nvPr>
            <p:ph type="title"/>
          </p:nvPr>
        </p:nvSpPr>
        <p:spPr>
          <a:xfrm>
            <a:off x="338328" y="288036"/>
            <a:ext cx="8439912" cy="524637"/>
          </a:xfrm>
          <a:prstGeom prst="rect">
            <a:avLst/>
          </a:prstGeom>
        </p:spPr>
        <p:txBody>
          <a:bodyPr vert="horz" lIns="91440" tIns="91440" rIns="91440" bIns="91440" rtlCol="0" anchor="t" anchorCtr="0">
            <a:noAutofit/>
          </a:bodyPr>
          <a:lstStyle>
            <a:lvl1pPr>
              <a:defRPr sz="2800">
                <a:solidFill>
                  <a:srgbClr val="515151"/>
                </a:solidFill>
              </a:defRPr>
            </a:lvl1pPr>
          </a:lstStyle>
          <a:p>
            <a:r>
              <a:rPr lang="en-US"/>
              <a:t>Click to edit Master title style</a:t>
            </a:r>
            <a:endParaRPr lang="en-US" dirty="0"/>
          </a:p>
        </p:txBody>
      </p:sp>
    </p:spTree>
    <p:extLst>
      <p:ext uri="{BB962C8B-B14F-4D97-AF65-F5344CB8AC3E}">
        <p14:creationId xmlns:p14="http://schemas.microsoft.com/office/powerpoint/2010/main" val="367427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8328" y="288036"/>
            <a:ext cx="8439912" cy="545211"/>
          </a:xfrm>
        </p:spPr>
        <p:txBody>
          <a:bodyPr/>
          <a:lstStyle>
            <a:lvl1pPr>
              <a:defRPr sz="2800">
                <a:solidFill>
                  <a:srgbClr val="515151"/>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338328" y="1005840"/>
            <a:ext cx="4114800" cy="3493803"/>
          </a:xfrm>
        </p:spPr>
        <p:txBody>
          <a:bodyPr>
            <a:normAutofit/>
          </a:bodyPr>
          <a:lstStyle>
            <a:lvl1pPr>
              <a:lnSpc>
                <a:spcPct val="100000"/>
              </a:lnSpc>
              <a:spcBef>
                <a:spcPts val="600"/>
              </a:spcBef>
              <a:spcAft>
                <a:spcPts val="0"/>
              </a:spcAft>
              <a:defRPr sz="2400" spc="-30">
                <a:solidFill>
                  <a:srgbClr val="515151"/>
                </a:solidFill>
              </a:defRPr>
            </a:lvl1pPr>
            <a:lvl2pPr>
              <a:lnSpc>
                <a:spcPct val="100000"/>
              </a:lnSpc>
              <a:spcBef>
                <a:spcPts val="600"/>
              </a:spcBef>
              <a:spcAft>
                <a:spcPts val="0"/>
              </a:spcAft>
              <a:defRPr sz="2000" spc="-30">
                <a:solidFill>
                  <a:srgbClr val="515151"/>
                </a:solidFill>
              </a:defRPr>
            </a:lvl2pPr>
            <a:lvl3pPr>
              <a:lnSpc>
                <a:spcPct val="100000"/>
              </a:lnSpc>
              <a:spcBef>
                <a:spcPts val="600"/>
              </a:spcBef>
              <a:spcAft>
                <a:spcPts val="0"/>
              </a:spcAft>
              <a:defRPr sz="1800" spc="-30">
                <a:solidFill>
                  <a:srgbClr val="515151"/>
                </a:solidFill>
              </a:defRPr>
            </a:lvl3pPr>
            <a:lvl4pPr>
              <a:lnSpc>
                <a:spcPct val="100000"/>
              </a:lnSpc>
              <a:spcBef>
                <a:spcPts val="600"/>
              </a:spcBef>
              <a:spcAft>
                <a:spcPts val="0"/>
              </a:spcAft>
              <a:defRPr sz="1600" spc="-30">
                <a:solidFill>
                  <a:srgbClr val="515151"/>
                </a:solidFill>
              </a:defRPr>
            </a:lvl4pPr>
            <a:lvl5pPr>
              <a:lnSpc>
                <a:spcPct val="100000"/>
              </a:lnSpc>
              <a:spcBef>
                <a:spcPts val="600"/>
              </a:spcBef>
              <a:spcAft>
                <a:spcPts val="0"/>
              </a:spcAft>
              <a:defRPr sz="1400" spc="-30">
                <a:solidFill>
                  <a:srgbClr val="51515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200" y="1005840"/>
            <a:ext cx="4114800" cy="3493803"/>
          </a:xfrm>
        </p:spPr>
        <p:txBody>
          <a:bodyPr>
            <a:normAutofit/>
          </a:bodyPr>
          <a:lstStyle>
            <a:lvl1pPr>
              <a:lnSpc>
                <a:spcPct val="100000"/>
              </a:lnSpc>
              <a:spcBef>
                <a:spcPts val="600"/>
              </a:spcBef>
              <a:spcAft>
                <a:spcPts val="0"/>
              </a:spcAft>
              <a:defRPr sz="2400" spc="-30">
                <a:solidFill>
                  <a:srgbClr val="515151"/>
                </a:solidFill>
              </a:defRPr>
            </a:lvl1pPr>
            <a:lvl2pPr>
              <a:lnSpc>
                <a:spcPct val="100000"/>
              </a:lnSpc>
              <a:spcBef>
                <a:spcPts val="600"/>
              </a:spcBef>
              <a:spcAft>
                <a:spcPts val="0"/>
              </a:spcAft>
              <a:defRPr sz="2000" spc="-30">
                <a:solidFill>
                  <a:srgbClr val="515151"/>
                </a:solidFill>
              </a:defRPr>
            </a:lvl2pPr>
            <a:lvl3pPr>
              <a:lnSpc>
                <a:spcPct val="100000"/>
              </a:lnSpc>
              <a:spcBef>
                <a:spcPts val="600"/>
              </a:spcBef>
              <a:spcAft>
                <a:spcPts val="0"/>
              </a:spcAft>
              <a:defRPr sz="1800" spc="-30">
                <a:solidFill>
                  <a:srgbClr val="515151"/>
                </a:solidFill>
              </a:defRPr>
            </a:lvl3pPr>
            <a:lvl4pPr>
              <a:lnSpc>
                <a:spcPct val="100000"/>
              </a:lnSpc>
              <a:spcBef>
                <a:spcPts val="600"/>
              </a:spcBef>
              <a:spcAft>
                <a:spcPts val="0"/>
              </a:spcAft>
              <a:defRPr sz="1600" spc="-30">
                <a:solidFill>
                  <a:srgbClr val="515151"/>
                </a:solidFill>
              </a:defRPr>
            </a:lvl4pPr>
            <a:lvl5pPr>
              <a:lnSpc>
                <a:spcPct val="100000"/>
              </a:lnSpc>
              <a:spcBef>
                <a:spcPts val="600"/>
              </a:spcBef>
              <a:spcAft>
                <a:spcPts val="0"/>
              </a:spcAft>
              <a:defRPr sz="1400" spc="-30">
                <a:solidFill>
                  <a:srgbClr val="51515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8913CB93-5174-4F18-B92F-68E7053980F1}"/>
              </a:ext>
            </a:extLst>
          </p:cNvPr>
          <p:cNvPicPr>
            <a:picLocks noChangeAspect="1"/>
          </p:cNvPicPr>
          <p:nvPr userDrawn="1"/>
        </p:nvPicPr>
        <p:blipFill>
          <a:blip r:embed="rId2"/>
          <a:stretch>
            <a:fillRect/>
          </a:stretch>
        </p:blipFill>
        <p:spPr>
          <a:xfrm>
            <a:off x="7692081" y="4684328"/>
            <a:ext cx="1175045" cy="340232"/>
          </a:xfrm>
          <a:prstGeom prst="rect">
            <a:avLst/>
          </a:prstGeom>
        </p:spPr>
      </p:pic>
    </p:spTree>
    <p:extLst>
      <p:ext uri="{BB962C8B-B14F-4D97-AF65-F5344CB8AC3E}">
        <p14:creationId xmlns:p14="http://schemas.microsoft.com/office/powerpoint/2010/main" val="284587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AEDAB1E-9C39-432E-85B1-960E8EED17A3}"/>
              </a:ext>
            </a:extLst>
          </p:cNvPr>
          <p:cNvPicPr>
            <a:picLocks noChangeAspect="1"/>
          </p:cNvPicPr>
          <p:nvPr userDrawn="1"/>
        </p:nvPicPr>
        <p:blipFill>
          <a:blip r:embed="rId2"/>
          <a:stretch>
            <a:fillRect/>
          </a:stretch>
        </p:blipFill>
        <p:spPr>
          <a:xfrm>
            <a:off x="7692081" y="4684328"/>
            <a:ext cx="1175045" cy="340232"/>
          </a:xfrm>
          <a:prstGeom prst="rect">
            <a:avLst/>
          </a:prstGeom>
        </p:spPr>
      </p:pic>
      <p:sp>
        <p:nvSpPr>
          <p:cNvPr id="2" name="Title 1"/>
          <p:cNvSpPr>
            <a:spLocks noGrp="1"/>
          </p:cNvSpPr>
          <p:nvPr>
            <p:ph type="title"/>
          </p:nvPr>
        </p:nvSpPr>
        <p:spPr>
          <a:xfrm>
            <a:off x="338328" y="288036"/>
            <a:ext cx="8439912" cy="543154"/>
          </a:xfrm>
        </p:spPr>
        <p:txBody>
          <a:bodyPr/>
          <a:lstStyle>
            <a:lvl1pPr>
              <a:defRPr sz="2800">
                <a:solidFill>
                  <a:srgbClr val="51515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8328" y="1005840"/>
            <a:ext cx="411480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400" b="0">
                <a:solidFill>
                  <a:srgbClr val="51515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38328" y="1554480"/>
            <a:ext cx="4114800" cy="3346380"/>
          </a:xfrm>
        </p:spPr>
        <p:txBody>
          <a:bodyPr>
            <a:normAutofit/>
          </a:bodyPr>
          <a:lstStyle>
            <a:lvl1pPr>
              <a:lnSpc>
                <a:spcPct val="100000"/>
              </a:lnSpc>
              <a:spcBef>
                <a:spcPts val="600"/>
              </a:spcBef>
              <a:spcAft>
                <a:spcPts val="0"/>
              </a:spcAft>
              <a:defRPr sz="2400">
                <a:solidFill>
                  <a:srgbClr val="515151"/>
                </a:solidFill>
              </a:defRPr>
            </a:lvl1pPr>
            <a:lvl2pPr>
              <a:lnSpc>
                <a:spcPct val="100000"/>
              </a:lnSpc>
              <a:spcBef>
                <a:spcPts val="600"/>
              </a:spcBef>
              <a:spcAft>
                <a:spcPts val="0"/>
              </a:spcAft>
              <a:defRPr sz="2000">
                <a:solidFill>
                  <a:srgbClr val="515151"/>
                </a:solidFill>
              </a:defRPr>
            </a:lvl2pPr>
            <a:lvl3pPr>
              <a:lnSpc>
                <a:spcPct val="100000"/>
              </a:lnSpc>
              <a:spcBef>
                <a:spcPts val="600"/>
              </a:spcBef>
              <a:spcAft>
                <a:spcPts val="0"/>
              </a:spcAft>
              <a:defRPr sz="1800">
                <a:solidFill>
                  <a:srgbClr val="515151"/>
                </a:solidFill>
              </a:defRPr>
            </a:lvl3pPr>
            <a:lvl4pPr>
              <a:lnSpc>
                <a:spcPct val="100000"/>
              </a:lnSpc>
              <a:spcBef>
                <a:spcPts val="600"/>
              </a:spcBef>
              <a:spcAft>
                <a:spcPts val="0"/>
              </a:spcAft>
              <a:defRPr sz="1600">
                <a:solidFill>
                  <a:srgbClr val="515151"/>
                </a:solidFill>
              </a:defRPr>
            </a:lvl4pPr>
            <a:lvl5pPr>
              <a:lnSpc>
                <a:spcPct val="100000"/>
              </a:lnSpc>
              <a:spcBef>
                <a:spcPts val="600"/>
              </a:spcBef>
              <a:spcAft>
                <a:spcPts val="0"/>
              </a:spcAft>
              <a:defRPr sz="1600">
                <a:solidFill>
                  <a:srgbClr val="51515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0080" y="1005840"/>
            <a:ext cx="411480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400" b="0" kern="1200" dirty="0" smtClean="0">
                <a:solidFill>
                  <a:srgbClr val="51515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90080" y="1554480"/>
            <a:ext cx="4114800" cy="3346380"/>
          </a:xfrm>
        </p:spPr>
        <p:txBody>
          <a:bodyPr>
            <a:normAutofit/>
          </a:bodyPr>
          <a:lstStyle>
            <a:lvl1pPr>
              <a:lnSpc>
                <a:spcPct val="100000"/>
              </a:lnSpc>
              <a:spcBef>
                <a:spcPts val="600"/>
              </a:spcBef>
              <a:spcAft>
                <a:spcPts val="0"/>
              </a:spcAft>
              <a:defRPr sz="2400">
                <a:solidFill>
                  <a:srgbClr val="515151"/>
                </a:solidFill>
              </a:defRPr>
            </a:lvl1pPr>
            <a:lvl2pPr>
              <a:lnSpc>
                <a:spcPct val="100000"/>
              </a:lnSpc>
              <a:spcBef>
                <a:spcPts val="600"/>
              </a:spcBef>
              <a:spcAft>
                <a:spcPts val="0"/>
              </a:spcAft>
              <a:defRPr sz="2000">
                <a:solidFill>
                  <a:srgbClr val="515151"/>
                </a:solidFill>
              </a:defRPr>
            </a:lvl2pPr>
            <a:lvl3pPr>
              <a:lnSpc>
                <a:spcPct val="100000"/>
              </a:lnSpc>
              <a:spcBef>
                <a:spcPts val="600"/>
              </a:spcBef>
              <a:spcAft>
                <a:spcPts val="0"/>
              </a:spcAft>
              <a:defRPr sz="1800">
                <a:solidFill>
                  <a:srgbClr val="515151"/>
                </a:solidFill>
              </a:defRPr>
            </a:lvl3pPr>
            <a:lvl4pPr>
              <a:lnSpc>
                <a:spcPct val="100000"/>
              </a:lnSpc>
              <a:spcBef>
                <a:spcPts val="600"/>
              </a:spcBef>
              <a:spcAft>
                <a:spcPts val="0"/>
              </a:spcAft>
              <a:defRPr sz="1600">
                <a:solidFill>
                  <a:srgbClr val="515151"/>
                </a:solidFill>
              </a:defRPr>
            </a:lvl4pPr>
            <a:lvl5pPr>
              <a:lnSpc>
                <a:spcPct val="100000"/>
              </a:lnSpc>
              <a:spcBef>
                <a:spcPts val="600"/>
              </a:spcBef>
              <a:spcAft>
                <a:spcPts val="0"/>
              </a:spcAft>
              <a:defRPr sz="1600">
                <a:solidFill>
                  <a:srgbClr val="51515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857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Content Placeholder 2"/>
          <p:cNvSpPr>
            <a:spLocks noGrp="1"/>
          </p:cNvSpPr>
          <p:nvPr>
            <p:ph idx="1"/>
          </p:nvPr>
        </p:nvSpPr>
        <p:spPr>
          <a:xfrm>
            <a:off x="338328" y="2706624"/>
            <a:ext cx="8439912" cy="640080"/>
          </a:xfrm>
        </p:spPr>
        <p:txBody>
          <a:bodyPr lIns="91440" tIns="91440" rIns="91440" bIns="91440">
            <a:normAutofit/>
          </a:bodyPr>
          <a:lstStyle>
            <a:lvl1pPr marL="0" indent="0" algn="ctr">
              <a:lnSpc>
                <a:spcPct val="100000"/>
              </a:lnSpc>
              <a:spcBef>
                <a:spcPts val="600"/>
              </a:spcBef>
              <a:spcAft>
                <a:spcPts val="600"/>
              </a:spcAft>
              <a:buClr>
                <a:schemeClr val="tx1">
                  <a:lumMod val="75000"/>
                </a:schemeClr>
              </a:buClr>
              <a:buNone/>
              <a:defRPr sz="2000" spc="-30">
                <a:solidFill>
                  <a:srgbClr val="515151"/>
                </a:solidFill>
              </a:defRPr>
            </a:lvl1pPr>
            <a:lvl2pPr>
              <a:lnSpc>
                <a:spcPct val="100000"/>
              </a:lnSpc>
              <a:spcBef>
                <a:spcPts val="600"/>
              </a:spcBef>
              <a:spcAft>
                <a:spcPts val="600"/>
              </a:spcAft>
              <a:buClr>
                <a:schemeClr val="tx1">
                  <a:lumMod val="75000"/>
                </a:schemeClr>
              </a:buClr>
              <a:defRPr spc="-30">
                <a:solidFill>
                  <a:srgbClr val="515151"/>
                </a:solidFill>
              </a:defRPr>
            </a:lvl2pPr>
            <a:lvl3pPr>
              <a:lnSpc>
                <a:spcPct val="100000"/>
              </a:lnSpc>
              <a:spcBef>
                <a:spcPts val="600"/>
              </a:spcBef>
              <a:spcAft>
                <a:spcPts val="600"/>
              </a:spcAft>
              <a:buClr>
                <a:schemeClr val="tx1">
                  <a:lumMod val="75000"/>
                </a:schemeClr>
              </a:buClr>
              <a:defRPr sz="1800" spc="-30">
                <a:solidFill>
                  <a:srgbClr val="515151"/>
                </a:solidFill>
              </a:defRPr>
            </a:lvl3pPr>
            <a:lvl4pPr>
              <a:lnSpc>
                <a:spcPct val="100000"/>
              </a:lnSpc>
              <a:spcBef>
                <a:spcPts val="600"/>
              </a:spcBef>
              <a:spcAft>
                <a:spcPts val="600"/>
              </a:spcAft>
              <a:buClr>
                <a:schemeClr val="tx1">
                  <a:lumMod val="75000"/>
                </a:schemeClr>
              </a:buClr>
              <a:defRPr sz="1600" spc="-30">
                <a:solidFill>
                  <a:srgbClr val="515151"/>
                </a:solidFill>
              </a:defRPr>
            </a:lvl4pPr>
            <a:lvl5pPr>
              <a:lnSpc>
                <a:spcPct val="100000"/>
              </a:lnSpc>
              <a:spcBef>
                <a:spcPts val="600"/>
              </a:spcBef>
              <a:spcAft>
                <a:spcPts val="600"/>
              </a:spcAft>
              <a:buClr>
                <a:schemeClr val="tx1">
                  <a:lumMod val="75000"/>
                </a:schemeClr>
              </a:buClr>
              <a:defRPr sz="1400" spc="-30">
                <a:solidFill>
                  <a:srgbClr val="515151"/>
                </a:solidFill>
              </a:defRPr>
            </a:lvl5pPr>
          </a:lstStyle>
          <a:p>
            <a:pPr lvl="0"/>
            <a:r>
              <a:rPr lang="en-US"/>
              <a:t>Edit Master text styles</a:t>
            </a:r>
          </a:p>
        </p:txBody>
      </p:sp>
      <p:sp>
        <p:nvSpPr>
          <p:cNvPr id="11" name="Title Placeholder 1"/>
          <p:cNvSpPr>
            <a:spLocks noGrp="1"/>
          </p:cNvSpPr>
          <p:nvPr>
            <p:ph type="title"/>
          </p:nvPr>
        </p:nvSpPr>
        <p:spPr>
          <a:xfrm>
            <a:off x="338328" y="1947671"/>
            <a:ext cx="8439912" cy="649224"/>
          </a:xfrm>
          <a:prstGeom prst="rect">
            <a:avLst/>
          </a:prstGeom>
        </p:spPr>
        <p:txBody>
          <a:bodyPr vert="horz" lIns="91440" tIns="91440" rIns="91440" bIns="91440" rtlCol="0" anchor="b" anchorCtr="0">
            <a:noAutofit/>
          </a:bodyPr>
          <a:lstStyle>
            <a:lvl1pPr>
              <a:defRPr sz="2800">
                <a:solidFill>
                  <a:srgbClr val="515151"/>
                </a:solidFill>
              </a:defRPr>
            </a:lvl1pPr>
          </a:lstStyle>
          <a:p>
            <a:r>
              <a:rPr lang="en-US"/>
              <a:t>Click to edit Master title style</a:t>
            </a:r>
            <a:endParaRPr lang="en-US" dirty="0"/>
          </a:p>
        </p:txBody>
      </p:sp>
      <p:pic>
        <p:nvPicPr>
          <p:cNvPr id="7" name="Picture 6">
            <a:extLst>
              <a:ext uri="{FF2B5EF4-FFF2-40B4-BE49-F238E27FC236}">
                <a16:creationId xmlns:a16="http://schemas.microsoft.com/office/drawing/2014/main" id="{18EE3E5B-393A-43DC-86A1-EFDBF4577B68}"/>
              </a:ext>
            </a:extLst>
          </p:cNvPr>
          <p:cNvPicPr>
            <a:picLocks noChangeAspect="1"/>
          </p:cNvPicPr>
          <p:nvPr userDrawn="1"/>
        </p:nvPicPr>
        <p:blipFill>
          <a:blip r:embed="rId2"/>
          <a:stretch>
            <a:fillRect/>
          </a:stretch>
        </p:blipFill>
        <p:spPr>
          <a:xfrm>
            <a:off x="7692081" y="4684328"/>
            <a:ext cx="1175045" cy="340232"/>
          </a:xfrm>
          <a:prstGeom prst="rect">
            <a:avLst/>
          </a:prstGeom>
        </p:spPr>
      </p:pic>
    </p:spTree>
    <p:extLst>
      <p:ext uri="{BB962C8B-B14F-4D97-AF65-F5344CB8AC3E}">
        <p14:creationId xmlns:p14="http://schemas.microsoft.com/office/powerpoint/2010/main" val="33167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8328" y="288036"/>
            <a:ext cx="8439912" cy="543154"/>
          </a:xfrm>
        </p:spPr>
        <p:txBody>
          <a:bodyPr/>
          <a:lstStyle>
            <a:lvl1pPr>
              <a:defRPr sz="2800">
                <a:solidFill>
                  <a:srgbClr val="515151"/>
                </a:solidFill>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FAE4A55-29E0-4365-8A10-71AAC70D203A}"/>
              </a:ext>
            </a:extLst>
          </p:cNvPr>
          <p:cNvPicPr>
            <a:picLocks noChangeAspect="1"/>
          </p:cNvPicPr>
          <p:nvPr userDrawn="1"/>
        </p:nvPicPr>
        <p:blipFill>
          <a:blip r:embed="rId2"/>
          <a:stretch>
            <a:fillRect/>
          </a:stretch>
        </p:blipFill>
        <p:spPr>
          <a:xfrm>
            <a:off x="7692081" y="4684328"/>
            <a:ext cx="1175045" cy="340232"/>
          </a:xfrm>
          <a:prstGeom prst="rect">
            <a:avLst/>
          </a:prstGeom>
        </p:spPr>
      </p:pic>
    </p:spTree>
    <p:extLst>
      <p:ext uri="{BB962C8B-B14F-4D97-AF65-F5344CB8AC3E}">
        <p14:creationId xmlns:p14="http://schemas.microsoft.com/office/powerpoint/2010/main" val="337407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E012F9-4962-41F7-BDD5-E8BFB1E2C321}"/>
              </a:ext>
            </a:extLst>
          </p:cNvPr>
          <p:cNvPicPr>
            <a:picLocks noChangeAspect="1"/>
          </p:cNvPicPr>
          <p:nvPr userDrawn="1"/>
        </p:nvPicPr>
        <p:blipFill>
          <a:blip r:embed="rId2"/>
          <a:stretch>
            <a:fillRect/>
          </a:stretch>
        </p:blipFill>
        <p:spPr>
          <a:xfrm>
            <a:off x="7692081" y="4684328"/>
            <a:ext cx="1175045" cy="340232"/>
          </a:xfrm>
          <a:prstGeom prst="rect">
            <a:avLst/>
          </a:prstGeom>
        </p:spPr>
      </p:pic>
    </p:spTree>
    <p:extLst>
      <p:ext uri="{BB962C8B-B14F-4D97-AF65-F5344CB8AC3E}">
        <p14:creationId xmlns:p14="http://schemas.microsoft.com/office/powerpoint/2010/main" val="73000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1540474"/>
            <a:ext cx="2744328" cy="1031276"/>
          </a:xfrm>
        </p:spPr>
        <p:txBody>
          <a:bodyPr anchor="t">
            <a:normAutofit/>
          </a:bodyPr>
          <a:lstStyle>
            <a:lvl1pPr>
              <a:lnSpc>
                <a:spcPct val="100000"/>
              </a:lnSpc>
              <a:defRPr sz="2100" b="1" cap="all" baseline="0"/>
            </a:lvl1pPr>
          </a:lstStyle>
          <a:p>
            <a:r>
              <a:t>Click to edit Master title style</a:t>
            </a:r>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p>
            <a:fld id="{CEB1C3E3-5941-4E8F-B198-729765006D72}" type="slidenum">
              <a:rPr/>
              <a:pPr/>
              <a:t>‹#›</a:t>
            </a:fld>
            <a:endParaRPr/>
          </a:p>
        </p:txBody>
      </p:sp>
    </p:spTree>
    <p:extLst>
      <p:ext uri="{BB962C8B-B14F-4D97-AF65-F5344CB8AC3E}">
        <p14:creationId xmlns:p14="http://schemas.microsoft.com/office/powerpoint/2010/main" val="55455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8328" y="288036"/>
            <a:ext cx="8439912" cy="543154"/>
          </a:xfrm>
          <a:prstGeom prst="rect">
            <a:avLst/>
          </a:prstGeom>
        </p:spPr>
        <p:txBody>
          <a:bodyPr vert="horz" lIns="91440" tIns="91440" rIns="91440" bIns="9144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38328" y="1005840"/>
            <a:ext cx="8439912" cy="3143707"/>
          </a:xfrm>
          <a:prstGeom prst="rect">
            <a:avLst/>
          </a:prstGeom>
        </p:spPr>
        <p:txBody>
          <a:bodyPr vert="horz" lIns="91440" tIns="91440" rIns="91440" bIns="9144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p:cNvSpPr txBox="1"/>
          <p:nvPr/>
        </p:nvSpPr>
        <p:spPr>
          <a:xfrm>
            <a:off x="152401" y="4927738"/>
            <a:ext cx="2228495" cy="200055"/>
          </a:xfrm>
          <a:prstGeom prst="rect">
            <a:avLst/>
          </a:prstGeom>
          <a:noFill/>
        </p:spPr>
        <p:txBody>
          <a:bodyPr wrap="none" rtlCol="0">
            <a:spAutoFit/>
          </a:bodyPr>
          <a:lstStyle/>
          <a:p>
            <a:r>
              <a:rPr lang="en-US" sz="700" dirty="0">
                <a:solidFill>
                  <a:schemeClr val="tx1">
                    <a:lumMod val="60000"/>
                    <a:lumOff val="40000"/>
                  </a:schemeClr>
                </a:solidFill>
              </a:rPr>
              <a:t>© 2019 Planview, Inc.     |</a:t>
            </a:r>
            <a:r>
              <a:rPr lang="en-US" sz="700" baseline="0" dirty="0">
                <a:solidFill>
                  <a:schemeClr val="tx1">
                    <a:lumMod val="60000"/>
                    <a:lumOff val="40000"/>
                  </a:schemeClr>
                </a:solidFill>
              </a:rPr>
              <a:t>      </a:t>
            </a:r>
            <a:fld id="{76BA2F34-BB44-4E0A-B2F1-0EA6499A13DF}" type="slidenum">
              <a:rPr lang="en-US" sz="700" smtClean="0">
                <a:solidFill>
                  <a:schemeClr val="tx1">
                    <a:lumMod val="60000"/>
                    <a:lumOff val="40000"/>
                  </a:schemeClr>
                </a:solidFill>
              </a:rPr>
              <a:t>‹#›</a:t>
            </a:fld>
            <a:r>
              <a:rPr lang="en-US" sz="700" baseline="0" dirty="0">
                <a:solidFill>
                  <a:schemeClr val="tx1">
                    <a:lumMod val="60000"/>
                    <a:lumOff val="40000"/>
                  </a:schemeClr>
                </a:solidFill>
              </a:rPr>
              <a:t>      </a:t>
            </a:r>
            <a:r>
              <a:rPr lang="en-US" sz="700" dirty="0">
                <a:solidFill>
                  <a:schemeClr val="tx1">
                    <a:lumMod val="60000"/>
                    <a:lumOff val="40000"/>
                  </a:schemeClr>
                </a:solidFill>
              </a:rPr>
              <a:t>|      Confidential </a:t>
            </a:r>
          </a:p>
        </p:txBody>
      </p:sp>
    </p:spTree>
    <p:extLst>
      <p:ext uri="{BB962C8B-B14F-4D97-AF65-F5344CB8AC3E}">
        <p14:creationId xmlns:p14="http://schemas.microsoft.com/office/powerpoint/2010/main" val="3408025296"/>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6" r:id="rId8"/>
  </p:sldLayoutIdLst>
  <p:hf sldNum="0" hdr="0" ftr="0" dt="0"/>
  <p:txStyles>
    <p:titleStyle>
      <a:lvl1pPr algn="ctr" defTabSz="914400" rtl="0" eaLnBrk="1" latinLnBrk="0" hangingPunct="1">
        <a:lnSpc>
          <a:spcPts val="2800"/>
        </a:lnSpc>
        <a:spcBef>
          <a:spcPct val="0"/>
        </a:spcBef>
        <a:buNone/>
        <a:defRPr sz="3200" kern="1200" spc="-50" baseline="0">
          <a:solidFill>
            <a:srgbClr val="515151"/>
          </a:solidFill>
          <a:latin typeface="+mn-lt"/>
          <a:ea typeface="+mj-ea"/>
          <a:cs typeface="+mj-cs"/>
        </a:defRPr>
      </a:lvl1pPr>
    </p:titleStyle>
    <p:bodyStyle>
      <a:lvl1pPr marL="18288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600" kern="1200" spc="-30">
          <a:solidFill>
            <a:srgbClr val="515151"/>
          </a:solidFill>
          <a:latin typeface="+mn-lt"/>
          <a:ea typeface="+mn-ea"/>
          <a:cs typeface="+mn-cs"/>
        </a:defRPr>
      </a:lvl1pPr>
      <a:lvl2pPr marL="45720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000" kern="1200" spc="-30">
          <a:solidFill>
            <a:srgbClr val="515151"/>
          </a:solidFill>
          <a:latin typeface="+mn-lt"/>
          <a:ea typeface="+mn-ea"/>
          <a:cs typeface="+mn-cs"/>
        </a:defRPr>
      </a:lvl2pPr>
      <a:lvl3pPr marL="731520" indent="-182880" algn="l" defTabSz="914400" rtl="0" eaLnBrk="1" latinLnBrk="0" hangingPunct="1">
        <a:lnSpc>
          <a:spcPct val="100000"/>
        </a:lnSpc>
        <a:spcBef>
          <a:spcPts val="600"/>
        </a:spcBef>
        <a:spcAft>
          <a:spcPts val="0"/>
        </a:spcAft>
        <a:buClr>
          <a:schemeClr val="tx1">
            <a:lumMod val="75000"/>
          </a:schemeClr>
        </a:buClr>
        <a:buSzPct val="90000"/>
        <a:buFont typeface="Arial" pitchFamily="34" charset="0"/>
        <a:buChar char="•"/>
        <a:defRPr sz="1800" kern="1200" spc="-30">
          <a:solidFill>
            <a:srgbClr val="515151"/>
          </a:solidFill>
          <a:latin typeface="+mn-lt"/>
          <a:ea typeface="+mn-ea"/>
          <a:cs typeface="+mn-cs"/>
        </a:defRPr>
      </a:lvl3pPr>
      <a:lvl4pPr marL="1005840" indent="-182880" algn="l" defTabSz="914400" rtl="0" eaLnBrk="1" latinLnBrk="0" hangingPunct="1">
        <a:lnSpc>
          <a:spcPct val="100000"/>
        </a:lnSpc>
        <a:spcBef>
          <a:spcPts val="600"/>
        </a:spcBef>
        <a:spcAft>
          <a:spcPts val="0"/>
        </a:spcAft>
        <a:buClr>
          <a:schemeClr val="tx1">
            <a:lumMod val="75000"/>
          </a:schemeClr>
        </a:buClr>
        <a:buFont typeface="Arial" pitchFamily="34" charset="0"/>
        <a:buChar char="•"/>
        <a:defRPr sz="1600" kern="1200" spc="-30">
          <a:solidFill>
            <a:srgbClr val="515151"/>
          </a:solidFill>
          <a:latin typeface="+mn-lt"/>
          <a:ea typeface="+mn-ea"/>
          <a:cs typeface="+mn-cs"/>
        </a:defRPr>
      </a:lvl4pPr>
      <a:lvl5pPr marL="1188720" indent="-137160" algn="l" defTabSz="914400" rtl="0" eaLnBrk="1" latinLnBrk="0" hangingPunct="1">
        <a:lnSpc>
          <a:spcPct val="100000"/>
        </a:lnSpc>
        <a:spcBef>
          <a:spcPts val="600"/>
        </a:spcBef>
        <a:spcAft>
          <a:spcPts val="0"/>
        </a:spcAft>
        <a:buClr>
          <a:schemeClr val="tx1">
            <a:lumMod val="75000"/>
          </a:schemeClr>
        </a:buClr>
        <a:buSzPct val="100000"/>
        <a:buFont typeface="Arial" pitchFamily="34" charset="0"/>
        <a:buChar char="•"/>
        <a:defRPr sz="1400" kern="1200" spc="-30" baseline="0">
          <a:solidFill>
            <a:srgbClr val="51515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Spigit Office Hours</a:t>
            </a:r>
          </a:p>
        </p:txBody>
      </p:sp>
      <p:sp>
        <p:nvSpPr>
          <p:cNvPr id="5" name="Subtitle 4"/>
          <p:cNvSpPr>
            <a:spLocks noGrp="1"/>
          </p:cNvSpPr>
          <p:nvPr>
            <p:ph type="subTitle" idx="1"/>
          </p:nvPr>
        </p:nvSpPr>
        <p:spPr/>
        <p:txBody>
          <a:bodyPr/>
          <a:lstStyle/>
          <a:p>
            <a:r>
              <a:rPr lang="en-US" dirty="0"/>
              <a:t>Crafting a Challenge Question</a:t>
            </a:r>
          </a:p>
        </p:txBody>
      </p:sp>
    </p:spTree>
    <p:extLst>
      <p:ext uri="{BB962C8B-B14F-4D97-AF65-F5344CB8AC3E}">
        <p14:creationId xmlns:p14="http://schemas.microsoft.com/office/powerpoint/2010/main" val="242678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533" y="337398"/>
            <a:ext cx="3606351" cy="543154"/>
          </a:xfrm>
        </p:spPr>
        <p:txBody>
          <a:bodyPr/>
          <a:lstStyle/>
          <a:p>
            <a:r>
              <a:rPr lang="en-US" dirty="0"/>
              <a:t>Agenda</a:t>
            </a:r>
          </a:p>
        </p:txBody>
      </p:sp>
      <p:sp>
        <p:nvSpPr>
          <p:cNvPr id="3" name="Content Placeholder 1"/>
          <p:cNvSpPr txBox="1">
            <a:spLocks/>
          </p:cNvSpPr>
          <p:nvPr/>
        </p:nvSpPr>
        <p:spPr>
          <a:xfrm>
            <a:off x="594360" y="1982677"/>
            <a:ext cx="2432948" cy="2641875"/>
          </a:xfrm>
          <a:prstGeom prst="rect">
            <a:avLst/>
          </a:prstGeom>
        </p:spPr>
        <p:txBody>
          <a:bodyPr vert="horz" lIns="91440" tIns="91440" rIns="91440" bIns="91440" rtlCol="0">
            <a:noAutofit/>
          </a:bodyPr>
          <a:lstStyle>
            <a:lvl1pPr marL="18288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600" kern="1200" spc="-30">
                <a:solidFill>
                  <a:srgbClr val="515151"/>
                </a:solidFill>
                <a:latin typeface="+mn-lt"/>
                <a:ea typeface="+mn-ea"/>
                <a:cs typeface="+mn-cs"/>
              </a:defRPr>
            </a:lvl1pPr>
            <a:lvl2pPr marL="45720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000" kern="1200" spc="-30">
                <a:solidFill>
                  <a:srgbClr val="515151"/>
                </a:solidFill>
                <a:latin typeface="+mn-lt"/>
                <a:ea typeface="+mn-ea"/>
                <a:cs typeface="+mn-cs"/>
              </a:defRPr>
            </a:lvl2pPr>
            <a:lvl3pPr marL="731520" indent="-182880" algn="l" defTabSz="914400" rtl="0" eaLnBrk="1" latinLnBrk="0" hangingPunct="1">
              <a:lnSpc>
                <a:spcPct val="100000"/>
              </a:lnSpc>
              <a:spcBef>
                <a:spcPts val="600"/>
              </a:spcBef>
              <a:spcAft>
                <a:spcPts val="0"/>
              </a:spcAft>
              <a:buClr>
                <a:schemeClr val="tx1">
                  <a:lumMod val="75000"/>
                </a:schemeClr>
              </a:buClr>
              <a:buSzPct val="90000"/>
              <a:buFont typeface="Arial" pitchFamily="34" charset="0"/>
              <a:buChar char="•"/>
              <a:defRPr sz="1800" kern="1200" spc="-30">
                <a:solidFill>
                  <a:srgbClr val="515151"/>
                </a:solidFill>
                <a:latin typeface="+mn-lt"/>
                <a:ea typeface="+mn-ea"/>
                <a:cs typeface="+mn-cs"/>
              </a:defRPr>
            </a:lvl3pPr>
            <a:lvl4pPr marL="1005840" indent="-182880" algn="l" defTabSz="914400" rtl="0" eaLnBrk="1" latinLnBrk="0" hangingPunct="1">
              <a:lnSpc>
                <a:spcPct val="100000"/>
              </a:lnSpc>
              <a:spcBef>
                <a:spcPts val="600"/>
              </a:spcBef>
              <a:spcAft>
                <a:spcPts val="0"/>
              </a:spcAft>
              <a:buClr>
                <a:schemeClr val="tx1">
                  <a:lumMod val="75000"/>
                </a:schemeClr>
              </a:buClr>
              <a:buFont typeface="Arial" pitchFamily="34" charset="0"/>
              <a:buChar char="•"/>
              <a:defRPr sz="1600" kern="1200" spc="-30">
                <a:solidFill>
                  <a:srgbClr val="515151"/>
                </a:solidFill>
                <a:latin typeface="+mn-lt"/>
                <a:ea typeface="+mn-ea"/>
                <a:cs typeface="+mn-cs"/>
              </a:defRPr>
            </a:lvl4pPr>
            <a:lvl5pPr marL="1188720" indent="-137160" algn="l" defTabSz="914400" rtl="0" eaLnBrk="1" latinLnBrk="0" hangingPunct="1">
              <a:lnSpc>
                <a:spcPct val="100000"/>
              </a:lnSpc>
              <a:spcBef>
                <a:spcPts val="600"/>
              </a:spcBef>
              <a:spcAft>
                <a:spcPts val="0"/>
              </a:spcAft>
              <a:buClr>
                <a:schemeClr val="tx1">
                  <a:lumMod val="75000"/>
                </a:schemeClr>
              </a:buClr>
              <a:buSzPct val="100000"/>
              <a:buFont typeface="Arial" pitchFamily="34" charset="0"/>
              <a:buChar char="•"/>
              <a:defRPr sz="1400" kern="1200" spc="-30" baseline="0">
                <a:solidFill>
                  <a:srgbClr val="51515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sz="1200" dirty="0"/>
          </a:p>
        </p:txBody>
      </p:sp>
      <p:graphicFrame>
        <p:nvGraphicFramePr>
          <p:cNvPr id="13" name="Shape 257">
            <a:extLst>
              <a:ext uri="{FF2B5EF4-FFF2-40B4-BE49-F238E27FC236}">
                <a16:creationId xmlns:a16="http://schemas.microsoft.com/office/drawing/2014/main" id="{759C25E0-61B2-1448-81F2-0C608F26643F}"/>
              </a:ext>
            </a:extLst>
          </p:cNvPr>
          <p:cNvGraphicFramePr/>
          <p:nvPr>
            <p:extLst>
              <p:ext uri="{D42A27DB-BD31-4B8C-83A1-F6EECF244321}">
                <p14:modId xmlns:p14="http://schemas.microsoft.com/office/powerpoint/2010/main" val="121338945"/>
              </p:ext>
            </p:extLst>
          </p:nvPr>
        </p:nvGraphicFramePr>
        <p:xfrm>
          <a:off x="4983863" y="1425194"/>
          <a:ext cx="3682613" cy="2293112"/>
        </p:xfrm>
        <a:graphic>
          <a:graphicData uri="http://schemas.openxmlformats.org/drawingml/2006/table">
            <a:tbl>
              <a:tblPr firstRow="1" bandRow="1">
                <a:noFill/>
              </a:tblPr>
              <a:tblGrid>
                <a:gridCol w="3682613">
                  <a:extLst>
                    <a:ext uri="{9D8B030D-6E8A-4147-A177-3AD203B41FA5}">
                      <a16:colId xmlns:a16="http://schemas.microsoft.com/office/drawing/2014/main" val="20000"/>
                    </a:ext>
                  </a:extLst>
                </a:gridCol>
              </a:tblGrid>
              <a:tr h="573278">
                <a:tc>
                  <a:txBody>
                    <a:bodyPr/>
                    <a:lstStyle/>
                    <a:p>
                      <a:pPr marL="0" marR="0" lvl="0" indent="0" algn="l" rtl="0">
                        <a:spcBef>
                          <a:spcPts val="0"/>
                        </a:spcBef>
                        <a:buSzPct val="25000"/>
                        <a:buNone/>
                      </a:pPr>
                      <a:r>
                        <a:rPr lang="en-US" sz="1500" b="0" dirty="0">
                          <a:solidFill>
                            <a:srgbClr val="333333"/>
                          </a:solidFill>
                        </a:rPr>
                        <a:t>Available resources</a:t>
                      </a:r>
                    </a:p>
                  </a:txBody>
                  <a:tcPr marL="68588" marR="68588" marT="34294" marB="34294"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tcPr>
                </a:tc>
                <a:extLst>
                  <a:ext uri="{0D108BD9-81ED-4DB2-BD59-A6C34878D82A}">
                    <a16:rowId xmlns:a16="http://schemas.microsoft.com/office/drawing/2014/main" val="10001"/>
                  </a:ext>
                </a:extLst>
              </a:tr>
              <a:tr h="573278">
                <a:tc>
                  <a:txBody>
                    <a:bodyPr/>
                    <a:lstStyle/>
                    <a:p>
                      <a:pPr marL="0" marR="0" lvl="0" indent="0" algn="l" rtl="0">
                        <a:lnSpc>
                          <a:spcPct val="100000"/>
                        </a:lnSpc>
                        <a:spcBef>
                          <a:spcPts val="0"/>
                        </a:spcBef>
                        <a:spcAft>
                          <a:spcPts val="0"/>
                        </a:spcAft>
                        <a:buClr>
                          <a:schemeClr val="dk1"/>
                        </a:buClr>
                        <a:buSzPct val="25000"/>
                        <a:buFont typeface="Arial"/>
                        <a:buNone/>
                      </a:pPr>
                      <a:r>
                        <a:rPr lang="en-US" sz="1500" b="0" dirty="0">
                          <a:solidFill>
                            <a:srgbClr val="333333"/>
                          </a:solidFill>
                        </a:rPr>
                        <a:t>The Intent</a:t>
                      </a:r>
                      <a:endParaRPr lang="en-US" sz="1500" b="0" dirty="0">
                        <a:solidFill>
                          <a:schemeClr val="dk1"/>
                        </a:solidFill>
                      </a:endParaRPr>
                    </a:p>
                  </a:txBody>
                  <a:tcPr marL="68588" marR="68588" marT="34294" marB="34294"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0003"/>
                  </a:ext>
                </a:extLst>
              </a:tr>
              <a:tr h="573278">
                <a:tc>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n-US" sz="1500" b="0" dirty="0">
                          <a:solidFill>
                            <a:schemeClr val="dk1"/>
                          </a:solidFill>
                        </a:rPr>
                        <a:t>The Question</a:t>
                      </a:r>
                    </a:p>
                  </a:txBody>
                  <a:tcPr marL="68588" marR="68588" marT="34294" marB="34294"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850569136"/>
                  </a:ext>
                </a:extLst>
              </a:tr>
              <a:tr h="573278">
                <a:tc>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Arial"/>
                        <a:buNone/>
                        <a:tabLst/>
                        <a:defRPr/>
                      </a:pPr>
                      <a:r>
                        <a:rPr lang="en-US" sz="1500" b="0" dirty="0">
                          <a:solidFill>
                            <a:schemeClr val="dk1"/>
                          </a:solidFill>
                        </a:rPr>
                        <a:t>Open Discussion</a:t>
                      </a:r>
                    </a:p>
                  </a:txBody>
                  <a:tcPr marL="68588" marR="68588" marT="34294" marB="34294"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297664416"/>
                  </a:ext>
                </a:extLst>
              </a:tr>
            </a:tbl>
          </a:graphicData>
        </a:graphic>
      </p:graphicFrame>
      <p:pic>
        <p:nvPicPr>
          <p:cNvPr id="14" name="Shape 258" descr="iStock-615409450.psd">
            <a:extLst>
              <a:ext uri="{FF2B5EF4-FFF2-40B4-BE49-F238E27FC236}">
                <a16:creationId xmlns:a16="http://schemas.microsoft.com/office/drawing/2014/main" id="{DF1BAB35-7EED-2144-B4F1-F4D14E628DF7}"/>
              </a:ext>
            </a:extLst>
          </p:cNvPr>
          <p:cNvPicPr preferRelativeResize="0">
            <a:picLocks/>
          </p:cNvPicPr>
          <p:nvPr/>
        </p:nvPicPr>
        <p:blipFill rotWithShape="1">
          <a:blip r:embed="rId3">
            <a:alphaModFix/>
            <a:extLst>
              <a:ext uri="{28A0092B-C50C-407E-A947-70E740481C1C}">
                <a14:useLocalDpi xmlns:a14="http://schemas.microsoft.com/office/drawing/2010/main"/>
              </a:ext>
            </a:extLst>
          </a:blip>
          <a:srcRect/>
          <a:stretch/>
        </p:blipFill>
        <p:spPr>
          <a:xfrm>
            <a:off x="10079" y="0"/>
            <a:ext cx="4570810" cy="5143500"/>
          </a:xfrm>
          <a:prstGeom prst="rect">
            <a:avLst/>
          </a:prstGeom>
          <a:solidFill>
            <a:schemeClr val="lt2"/>
          </a:solidFill>
          <a:ln>
            <a:noFill/>
          </a:ln>
        </p:spPr>
      </p:pic>
    </p:spTree>
    <p:extLst>
      <p:ext uri="{BB962C8B-B14F-4D97-AF65-F5344CB8AC3E}">
        <p14:creationId xmlns:p14="http://schemas.microsoft.com/office/powerpoint/2010/main" val="2042276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Resources</a:t>
            </a:r>
          </a:p>
        </p:txBody>
      </p:sp>
      <p:sp>
        <p:nvSpPr>
          <p:cNvPr id="3" name="Content Placeholder 1"/>
          <p:cNvSpPr txBox="1">
            <a:spLocks/>
          </p:cNvSpPr>
          <p:nvPr/>
        </p:nvSpPr>
        <p:spPr>
          <a:xfrm>
            <a:off x="594360" y="1982677"/>
            <a:ext cx="2432948" cy="2641875"/>
          </a:xfrm>
          <a:prstGeom prst="rect">
            <a:avLst/>
          </a:prstGeom>
        </p:spPr>
        <p:txBody>
          <a:bodyPr vert="horz" lIns="91440" tIns="91440" rIns="91440" bIns="91440" rtlCol="0">
            <a:noAutofit/>
          </a:bodyPr>
          <a:lstStyle>
            <a:lvl1pPr marL="18288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600" kern="1200" spc="-30">
                <a:solidFill>
                  <a:srgbClr val="515151"/>
                </a:solidFill>
                <a:latin typeface="+mn-lt"/>
                <a:ea typeface="+mn-ea"/>
                <a:cs typeface="+mn-cs"/>
              </a:defRPr>
            </a:lvl1pPr>
            <a:lvl2pPr marL="457200" indent="-182880" algn="l" defTabSz="914400" rtl="0" eaLnBrk="1" latinLnBrk="0" hangingPunct="1">
              <a:lnSpc>
                <a:spcPct val="100000"/>
              </a:lnSpc>
              <a:spcBef>
                <a:spcPts val="600"/>
              </a:spcBef>
              <a:spcAft>
                <a:spcPts val="0"/>
              </a:spcAft>
              <a:buClr>
                <a:schemeClr val="tx1">
                  <a:lumMod val="75000"/>
                </a:schemeClr>
              </a:buClr>
              <a:buSzPct val="85000"/>
              <a:buFont typeface="Arial" pitchFamily="34" charset="0"/>
              <a:buChar char="•"/>
              <a:defRPr sz="2000" kern="1200" spc="-30">
                <a:solidFill>
                  <a:srgbClr val="515151"/>
                </a:solidFill>
                <a:latin typeface="+mn-lt"/>
                <a:ea typeface="+mn-ea"/>
                <a:cs typeface="+mn-cs"/>
              </a:defRPr>
            </a:lvl2pPr>
            <a:lvl3pPr marL="731520" indent="-182880" algn="l" defTabSz="914400" rtl="0" eaLnBrk="1" latinLnBrk="0" hangingPunct="1">
              <a:lnSpc>
                <a:spcPct val="100000"/>
              </a:lnSpc>
              <a:spcBef>
                <a:spcPts val="600"/>
              </a:spcBef>
              <a:spcAft>
                <a:spcPts val="0"/>
              </a:spcAft>
              <a:buClr>
                <a:schemeClr val="tx1">
                  <a:lumMod val="75000"/>
                </a:schemeClr>
              </a:buClr>
              <a:buSzPct val="90000"/>
              <a:buFont typeface="Arial" pitchFamily="34" charset="0"/>
              <a:buChar char="•"/>
              <a:defRPr sz="1800" kern="1200" spc="-30">
                <a:solidFill>
                  <a:srgbClr val="515151"/>
                </a:solidFill>
                <a:latin typeface="+mn-lt"/>
                <a:ea typeface="+mn-ea"/>
                <a:cs typeface="+mn-cs"/>
              </a:defRPr>
            </a:lvl3pPr>
            <a:lvl4pPr marL="1005840" indent="-182880" algn="l" defTabSz="914400" rtl="0" eaLnBrk="1" latinLnBrk="0" hangingPunct="1">
              <a:lnSpc>
                <a:spcPct val="100000"/>
              </a:lnSpc>
              <a:spcBef>
                <a:spcPts val="600"/>
              </a:spcBef>
              <a:spcAft>
                <a:spcPts val="0"/>
              </a:spcAft>
              <a:buClr>
                <a:schemeClr val="tx1">
                  <a:lumMod val="75000"/>
                </a:schemeClr>
              </a:buClr>
              <a:buFont typeface="Arial" pitchFamily="34" charset="0"/>
              <a:buChar char="•"/>
              <a:defRPr sz="1600" kern="1200" spc="-30">
                <a:solidFill>
                  <a:srgbClr val="515151"/>
                </a:solidFill>
                <a:latin typeface="+mn-lt"/>
                <a:ea typeface="+mn-ea"/>
                <a:cs typeface="+mn-cs"/>
              </a:defRPr>
            </a:lvl4pPr>
            <a:lvl5pPr marL="1188720" indent="-137160" algn="l" defTabSz="914400" rtl="0" eaLnBrk="1" latinLnBrk="0" hangingPunct="1">
              <a:lnSpc>
                <a:spcPct val="100000"/>
              </a:lnSpc>
              <a:spcBef>
                <a:spcPts val="600"/>
              </a:spcBef>
              <a:spcAft>
                <a:spcPts val="0"/>
              </a:spcAft>
              <a:buClr>
                <a:schemeClr val="tx1">
                  <a:lumMod val="75000"/>
                </a:schemeClr>
              </a:buClr>
              <a:buSzPct val="100000"/>
              <a:buFont typeface="Arial" pitchFamily="34" charset="0"/>
              <a:buChar char="•"/>
              <a:defRPr sz="1400" kern="1200" spc="-30" baseline="0">
                <a:solidFill>
                  <a:srgbClr val="51515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sz="1200" dirty="0"/>
          </a:p>
        </p:txBody>
      </p:sp>
      <p:sp>
        <p:nvSpPr>
          <p:cNvPr id="4" name="Rectangle 3"/>
          <p:cNvSpPr/>
          <p:nvPr/>
        </p:nvSpPr>
        <p:spPr>
          <a:xfrm>
            <a:off x="594360" y="1005840"/>
            <a:ext cx="2416048" cy="7747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Spigit Learning Center</a:t>
            </a:r>
          </a:p>
        </p:txBody>
      </p:sp>
      <p:sp>
        <p:nvSpPr>
          <p:cNvPr id="5" name="Rectangle 4"/>
          <p:cNvSpPr/>
          <p:nvPr/>
        </p:nvSpPr>
        <p:spPr>
          <a:xfrm>
            <a:off x="3365567" y="1005840"/>
            <a:ext cx="2416048" cy="774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Spigit Help Center &amp; Support</a:t>
            </a:r>
          </a:p>
        </p:txBody>
      </p:sp>
      <p:sp>
        <p:nvSpPr>
          <p:cNvPr id="6" name="Rectangle 5"/>
          <p:cNvSpPr/>
          <p:nvPr/>
        </p:nvSpPr>
        <p:spPr>
          <a:xfrm>
            <a:off x="6136774" y="1005840"/>
            <a:ext cx="2416048" cy="7747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Spigit Professional Services</a:t>
            </a:r>
          </a:p>
        </p:txBody>
      </p:sp>
      <p:sp>
        <p:nvSpPr>
          <p:cNvPr id="7" name="Content Placeholder 1"/>
          <p:cNvSpPr txBox="1">
            <a:spLocks/>
          </p:cNvSpPr>
          <p:nvPr/>
        </p:nvSpPr>
        <p:spPr>
          <a:xfrm>
            <a:off x="3365567" y="1990950"/>
            <a:ext cx="2416048" cy="2633602"/>
          </a:xfrm>
          <a:prstGeom prst="rect">
            <a:avLst/>
          </a:prstGeom>
        </p:spPr>
        <p:txBody>
          <a:bodyPr vert="horz" lIns="91440" tIns="91440" rIns="91440" bIns="91440" rtlCol="0">
            <a:noAutofit/>
          </a:bodyPr>
          <a:lstStyle>
            <a:defPPr>
              <a:defRPr lang="en-US"/>
            </a:defPPr>
            <a:lvl1pPr marL="182880" indent="-182880">
              <a:lnSpc>
                <a:spcPct val="100000"/>
              </a:lnSpc>
              <a:spcBef>
                <a:spcPts val="600"/>
              </a:spcBef>
              <a:spcAft>
                <a:spcPts val="600"/>
              </a:spcAft>
              <a:buClr>
                <a:schemeClr val="tx1">
                  <a:lumMod val="75000"/>
                </a:schemeClr>
              </a:buClr>
              <a:buSzPct val="85000"/>
              <a:buFont typeface="Arial" pitchFamily="34" charset="0"/>
              <a:buChar char="•"/>
              <a:defRPr sz="1200" spc="-30">
                <a:solidFill>
                  <a:srgbClr val="515151"/>
                </a:solidFill>
              </a:defRPr>
            </a:lvl1pPr>
            <a:lvl2pPr indent="-182880">
              <a:lnSpc>
                <a:spcPct val="100000"/>
              </a:lnSpc>
              <a:spcBef>
                <a:spcPts val="600"/>
              </a:spcBef>
              <a:spcAft>
                <a:spcPts val="600"/>
              </a:spcAft>
              <a:buClr>
                <a:schemeClr val="tx1">
                  <a:lumMod val="75000"/>
                </a:schemeClr>
              </a:buClr>
              <a:buSzPct val="85000"/>
              <a:buFont typeface="Arial" pitchFamily="34" charset="0"/>
              <a:buChar char="•"/>
              <a:defRPr sz="2000" spc="-30">
                <a:solidFill>
                  <a:srgbClr val="515151"/>
                </a:solidFill>
              </a:defRPr>
            </a:lvl2pPr>
            <a:lvl3pPr marL="731520" indent="-182880">
              <a:lnSpc>
                <a:spcPct val="100000"/>
              </a:lnSpc>
              <a:spcBef>
                <a:spcPts val="600"/>
              </a:spcBef>
              <a:spcAft>
                <a:spcPts val="600"/>
              </a:spcAft>
              <a:buClr>
                <a:schemeClr val="tx1">
                  <a:lumMod val="75000"/>
                </a:schemeClr>
              </a:buClr>
              <a:buSzPct val="90000"/>
              <a:buFont typeface="Arial" pitchFamily="34" charset="0"/>
              <a:buChar char="•"/>
              <a:defRPr spc="-30">
                <a:solidFill>
                  <a:srgbClr val="515151"/>
                </a:solidFill>
              </a:defRPr>
            </a:lvl3pPr>
            <a:lvl4pPr marL="1005840" indent="-182880">
              <a:lnSpc>
                <a:spcPct val="100000"/>
              </a:lnSpc>
              <a:spcBef>
                <a:spcPts val="600"/>
              </a:spcBef>
              <a:spcAft>
                <a:spcPts val="600"/>
              </a:spcAft>
              <a:buClr>
                <a:schemeClr val="tx1">
                  <a:lumMod val="75000"/>
                </a:schemeClr>
              </a:buClr>
              <a:buFont typeface="Arial" pitchFamily="34" charset="0"/>
              <a:buChar char="•"/>
              <a:defRPr sz="1600" spc="-30">
                <a:solidFill>
                  <a:srgbClr val="515151"/>
                </a:solidFill>
              </a:defRPr>
            </a:lvl4pPr>
            <a:lvl5pPr marL="1188720" indent="-137160">
              <a:lnSpc>
                <a:spcPct val="100000"/>
              </a:lnSpc>
              <a:spcBef>
                <a:spcPts val="600"/>
              </a:spcBef>
              <a:spcAft>
                <a:spcPts val="600"/>
              </a:spcAft>
              <a:buClr>
                <a:schemeClr val="tx1">
                  <a:lumMod val="75000"/>
                </a:schemeClr>
              </a:buClr>
              <a:buSzPct val="100000"/>
              <a:buFont typeface="Arial" pitchFamily="34" charset="0"/>
              <a:buChar char="•"/>
              <a:defRPr sz="1400" spc="-30" baseline="0">
                <a:solidFill>
                  <a:srgbClr val="515151"/>
                </a:solidFill>
              </a:defRPr>
            </a:lvl5pPr>
            <a:lvl6pPr marL="1371600" indent="-182880">
              <a:spcBef>
                <a:spcPct val="20000"/>
              </a:spcBef>
              <a:buClr>
                <a:schemeClr val="accent1"/>
              </a:buClr>
              <a:buFont typeface="Arial" pitchFamily="34" charset="0"/>
              <a:buChar char="•"/>
              <a:defRPr sz="1300"/>
            </a:lvl6pPr>
            <a:lvl7pPr marL="1554480" indent="-182880">
              <a:spcBef>
                <a:spcPct val="20000"/>
              </a:spcBef>
              <a:buClr>
                <a:schemeClr val="accent1"/>
              </a:buClr>
              <a:buFont typeface="Arial" pitchFamily="34" charset="0"/>
              <a:buChar char="•"/>
              <a:defRPr sz="1300"/>
            </a:lvl7pPr>
            <a:lvl8pPr marL="1737360" indent="-182880">
              <a:spcBef>
                <a:spcPct val="20000"/>
              </a:spcBef>
              <a:buClr>
                <a:schemeClr val="accent1"/>
              </a:buClr>
              <a:buFont typeface="Arial" pitchFamily="34" charset="0"/>
              <a:buChar char="•"/>
              <a:defRPr sz="1300"/>
            </a:lvl8pPr>
            <a:lvl9pPr marL="1920240" indent="-182880">
              <a:spcBef>
                <a:spcPct val="20000"/>
              </a:spcBef>
              <a:buClr>
                <a:schemeClr val="accent1"/>
              </a:buClr>
              <a:buFont typeface="Arial" pitchFamily="34" charset="0"/>
              <a:buChar char="•"/>
              <a:defRPr sz="1300"/>
            </a:lvl9pPr>
          </a:lstStyle>
          <a:p>
            <a:pPr marL="0" indent="0" algn="ctr">
              <a:spcAft>
                <a:spcPts val="0"/>
              </a:spcAft>
              <a:buNone/>
            </a:pPr>
            <a:r>
              <a:rPr lang="en-US" b="1" dirty="0"/>
              <a:t>Tutorials, Chat, and Break/fix</a:t>
            </a:r>
          </a:p>
          <a:p>
            <a:pPr marL="0" indent="0" algn="ctr">
              <a:spcAft>
                <a:spcPts val="0"/>
              </a:spcAft>
              <a:buNone/>
            </a:pPr>
            <a:endParaRPr lang="en-US" b="1" dirty="0"/>
          </a:p>
        </p:txBody>
      </p:sp>
      <p:sp>
        <p:nvSpPr>
          <p:cNvPr id="9" name="Content Placeholder 1"/>
          <p:cNvSpPr txBox="1">
            <a:spLocks/>
          </p:cNvSpPr>
          <p:nvPr/>
        </p:nvSpPr>
        <p:spPr>
          <a:xfrm>
            <a:off x="6136774" y="1990950"/>
            <a:ext cx="2416048" cy="2633602"/>
          </a:xfrm>
          <a:prstGeom prst="rect">
            <a:avLst/>
          </a:prstGeom>
        </p:spPr>
        <p:txBody>
          <a:bodyPr vert="horz" lIns="91440" tIns="91440" rIns="91440" bIns="91440" rtlCol="0">
            <a:noAutofit/>
          </a:bodyPr>
          <a:lstStyle>
            <a:defPPr>
              <a:defRPr lang="en-US"/>
            </a:defPPr>
            <a:lvl1pPr marL="182880" indent="-182880">
              <a:lnSpc>
                <a:spcPct val="100000"/>
              </a:lnSpc>
              <a:spcBef>
                <a:spcPts val="600"/>
              </a:spcBef>
              <a:spcAft>
                <a:spcPts val="600"/>
              </a:spcAft>
              <a:buClr>
                <a:schemeClr val="tx1">
                  <a:lumMod val="75000"/>
                </a:schemeClr>
              </a:buClr>
              <a:buSzPct val="85000"/>
              <a:buFont typeface="Arial" pitchFamily="34" charset="0"/>
              <a:buChar char="•"/>
              <a:defRPr sz="1200" spc="-30">
                <a:solidFill>
                  <a:srgbClr val="515151"/>
                </a:solidFill>
              </a:defRPr>
            </a:lvl1pPr>
            <a:lvl2pPr indent="-182880">
              <a:lnSpc>
                <a:spcPct val="100000"/>
              </a:lnSpc>
              <a:spcBef>
                <a:spcPts val="600"/>
              </a:spcBef>
              <a:spcAft>
                <a:spcPts val="600"/>
              </a:spcAft>
              <a:buClr>
                <a:schemeClr val="tx1">
                  <a:lumMod val="75000"/>
                </a:schemeClr>
              </a:buClr>
              <a:buSzPct val="85000"/>
              <a:buFont typeface="Arial" pitchFamily="34" charset="0"/>
              <a:buChar char="•"/>
              <a:defRPr sz="2000" spc="-30">
                <a:solidFill>
                  <a:srgbClr val="515151"/>
                </a:solidFill>
              </a:defRPr>
            </a:lvl2pPr>
            <a:lvl3pPr marL="731520" indent="-182880">
              <a:lnSpc>
                <a:spcPct val="100000"/>
              </a:lnSpc>
              <a:spcBef>
                <a:spcPts val="600"/>
              </a:spcBef>
              <a:spcAft>
                <a:spcPts val="600"/>
              </a:spcAft>
              <a:buClr>
                <a:schemeClr val="tx1">
                  <a:lumMod val="75000"/>
                </a:schemeClr>
              </a:buClr>
              <a:buSzPct val="90000"/>
              <a:buFont typeface="Arial" pitchFamily="34" charset="0"/>
              <a:buChar char="•"/>
              <a:defRPr spc="-30">
                <a:solidFill>
                  <a:srgbClr val="515151"/>
                </a:solidFill>
              </a:defRPr>
            </a:lvl3pPr>
            <a:lvl4pPr marL="1005840" indent="-182880">
              <a:lnSpc>
                <a:spcPct val="100000"/>
              </a:lnSpc>
              <a:spcBef>
                <a:spcPts val="600"/>
              </a:spcBef>
              <a:spcAft>
                <a:spcPts val="600"/>
              </a:spcAft>
              <a:buClr>
                <a:schemeClr val="tx1">
                  <a:lumMod val="75000"/>
                </a:schemeClr>
              </a:buClr>
              <a:buFont typeface="Arial" pitchFamily="34" charset="0"/>
              <a:buChar char="•"/>
              <a:defRPr sz="1600" spc="-30">
                <a:solidFill>
                  <a:srgbClr val="515151"/>
                </a:solidFill>
              </a:defRPr>
            </a:lvl4pPr>
            <a:lvl5pPr marL="1188720" indent="-137160">
              <a:lnSpc>
                <a:spcPct val="100000"/>
              </a:lnSpc>
              <a:spcBef>
                <a:spcPts val="600"/>
              </a:spcBef>
              <a:spcAft>
                <a:spcPts val="600"/>
              </a:spcAft>
              <a:buClr>
                <a:schemeClr val="tx1">
                  <a:lumMod val="75000"/>
                </a:schemeClr>
              </a:buClr>
              <a:buSzPct val="100000"/>
              <a:buFont typeface="Arial" pitchFamily="34" charset="0"/>
              <a:buChar char="•"/>
              <a:defRPr sz="1400" spc="-30" baseline="0">
                <a:solidFill>
                  <a:srgbClr val="515151"/>
                </a:solidFill>
              </a:defRPr>
            </a:lvl5pPr>
            <a:lvl6pPr marL="1371600" indent="-182880">
              <a:spcBef>
                <a:spcPct val="20000"/>
              </a:spcBef>
              <a:buClr>
                <a:schemeClr val="accent1"/>
              </a:buClr>
              <a:buFont typeface="Arial" pitchFamily="34" charset="0"/>
              <a:buChar char="•"/>
              <a:defRPr sz="1300"/>
            </a:lvl6pPr>
            <a:lvl7pPr marL="1554480" indent="-182880">
              <a:spcBef>
                <a:spcPct val="20000"/>
              </a:spcBef>
              <a:buClr>
                <a:schemeClr val="accent1"/>
              </a:buClr>
              <a:buFont typeface="Arial" pitchFamily="34" charset="0"/>
              <a:buChar char="•"/>
              <a:defRPr sz="1300"/>
            </a:lvl7pPr>
            <a:lvl8pPr marL="1737360" indent="-182880">
              <a:spcBef>
                <a:spcPct val="20000"/>
              </a:spcBef>
              <a:buClr>
                <a:schemeClr val="accent1"/>
              </a:buClr>
              <a:buFont typeface="Arial" pitchFamily="34" charset="0"/>
              <a:buChar char="•"/>
              <a:defRPr sz="1300"/>
            </a:lvl8pPr>
            <a:lvl9pPr marL="1920240" indent="-182880">
              <a:spcBef>
                <a:spcPct val="20000"/>
              </a:spcBef>
              <a:buClr>
                <a:schemeClr val="accent1"/>
              </a:buClr>
              <a:buFont typeface="Arial" pitchFamily="34" charset="0"/>
              <a:buChar char="•"/>
              <a:defRPr sz="1300"/>
            </a:lvl9pPr>
          </a:lstStyle>
          <a:p>
            <a:pPr marL="0" indent="0" algn="ctr">
              <a:spcAft>
                <a:spcPts val="0"/>
              </a:spcAft>
              <a:buNone/>
            </a:pPr>
            <a:r>
              <a:rPr lang="en-US" b="1" dirty="0"/>
              <a:t>We’ll do it for you</a:t>
            </a:r>
          </a:p>
          <a:p>
            <a:pPr marL="0" indent="0" algn="ctr">
              <a:spcAft>
                <a:spcPts val="0"/>
              </a:spcAft>
              <a:buNone/>
            </a:pPr>
            <a:endParaRPr lang="en-US" dirty="0"/>
          </a:p>
          <a:p>
            <a:pPr algn="ctr">
              <a:spcAft>
                <a:spcPts val="0"/>
              </a:spcAft>
            </a:pPr>
            <a:endParaRPr lang="en-US" dirty="0"/>
          </a:p>
          <a:p>
            <a:pPr marL="0" indent="0" algn="ctr">
              <a:spcAft>
                <a:spcPts val="0"/>
              </a:spcAft>
              <a:buNone/>
            </a:pPr>
            <a:endParaRPr lang="en-US" dirty="0"/>
          </a:p>
        </p:txBody>
      </p:sp>
      <p:sp>
        <p:nvSpPr>
          <p:cNvPr id="10" name="Content Placeholder 1">
            <a:extLst>
              <a:ext uri="{FF2B5EF4-FFF2-40B4-BE49-F238E27FC236}">
                <a16:creationId xmlns:a16="http://schemas.microsoft.com/office/drawing/2014/main" id="{7C62C78B-499D-3A45-BDB2-470F197C8B6C}"/>
              </a:ext>
            </a:extLst>
          </p:cNvPr>
          <p:cNvSpPr txBox="1">
            <a:spLocks/>
          </p:cNvSpPr>
          <p:nvPr/>
        </p:nvSpPr>
        <p:spPr>
          <a:xfrm>
            <a:off x="591178" y="1990950"/>
            <a:ext cx="2416048" cy="2633602"/>
          </a:xfrm>
          <a:prstGeom prst="rect">
            <a:avLst/>
          </a:prstGeom>
        </p:spPr>
        <p:txBody>
          <a:bodyPr vert="horz" lIns="91440" tIns="91440" rIns="91440" bIns="91440" rtlCol="0">
            <a:noAutofit/>
          </a:bodyPr>
          <a:lstStyle>
            <a:defPPr>
              <a:defRPr lang="en-US"/>
            </a:defPPr>
            <a:lvl1pPr marL="182880" indent="-182880">
              <a:lnSpc>
                <a:spcPct val="100000"/>
              </a:lnSpc>
              <a:spcBef>
                <a:spcPts val="600"/>
              </a:spcBef>
              <a:spcAft>
                <a:spcPts val="600"/>
              </a:spcAft>
              <a:buClr>
                <a:schemeClr val="tx1">
                  <a:lumMod val="75000"/>
                </a:schemeClr>
              </a:buClr>
              <a:buSzPct val="85000"/>
              <a:buFont typeface="Arial" pitchFamily="34" charset="0"/>
              <a:buChar char="•"/>
              <a:defRPr sz="1200" spc="-30">
                <a:solidFill>
                  <a:srgbClr val="515151"/>
                </a:solidFill>
              </a:defRPr>
            </a:lvl1pPr>
            <a:lvl2pPr indent="-182880">
              <a:lnSpc>
                <a:spcPct val="100000"/>
              </a:lnSpc>
              <a:spcBef>
                <a:spcPts val="600"/>
              </a:spcBef>
              <a:spcAft>
                <a:spcPts val="600"/>
              </a:spcAft>
              <a:buClr>
                <a:schemeClr val="tx1">
                  <a:lumMod val="75000"/>
                </a:schemeClr>
              </a:buClr>
              <a:buSzPct val="85000"/>
              <a:buFont typeface="Arial" pitchFamily="34" charset="0"/>
              <a:buChar char="•"/>
              <a:defRPr sz="2000" spc="-30">
                <a:solidFill>
                  <a:srgbClr val="515151"/>
                </a:solidFill>
              </a:defRPr>
            </a:lvl2pPr>
            <a:lvl3pPr marL="731520" indent="-182880">
              <a:lnSpc>
                <a:spcPct val="100000"/>
              </a:lnSpc>
              <a:spcBef>
                <a:spcPts val="600"/>
              </a:spcBef>
              <a:spcAft>
                <a:spcPts val="600"/>
              </a:spcAft>
              <a:buClr>
                <a:schemeClr val="tx1">
                  <a:lumMod val="75000"/>
                </a:schemeClr>
              </a:buClr>
              <a:buSzPct val="90000"/>
              <a:buFont typeface="Arial" pitchFamily="34" charset="0"/>
              <a:buChar char="•"/>
              <a:defRPr spc="-30">
                <a:solidFill>
                  <a:srgbClr val="515151"/>
                </a:solidFill>
              </a:defRPr>
            </a:lvl3pPr>
            <a:lvl4pPr marL="1005840" indent="-182880">
              <a:lnSpc>
                <a:spcPct val="100000"/>
              </a:lnSpc>
              <a:spcBef>
                <a:spcPts val="600"/>
              </a:spcBef>
              <a:spcAft>
                <a:spcPts val="600"/>
              </a:spcAft>
              <a:buClr>
                <a:schemeClr val="tx1">
                  <a:lumMod val="75000"/>
                </a:schemeClr>
              </a:buClr>
              <a:buFont typeface="Arial" pitchFamily="34" charset="0"/>
              <a:buChar char="•"/>
              <a:defRPr sz="1600" spc="-30">
                <a:solidFill>
                  <a:srgbClr val="515151"/>
                </a:solidFill>
              </a:defRPr>
            </a:lvl4pPr>
            <a:lvl5pPr marL="1188720" indent="-137160">
              <a:lnSpc>
                <a:spcPct val="100000"/>
              </a:lnSpc>
              <a:spcBef>
                <a:spcPts val="600"/>
              </a:spcBef>
              <a:spcAft>
                <a:spcPts val="600"/>
              </a:spcAft>
              <a:buClr>
                <a:schemeClr val="tx1">
                  <a:lumMod val="75000"/>
                </a:schemeClr>
              </a:buClr>
              <a:buSzPct val="100000"/>
              <a:buFont typeface="Arial" pitchFamily="34" charset="0"/>
              <a:buChar char="•"/>
              <a:defRPr sz="1400" spc="-30" baseline="0">
                <a:solidFill>
                  <a:srgbClr val="515151"/>
                </a:solidFill>
              </a:defRPr>
            </a:lvl5pPr>
            <a:lvl6pPr marL="1371600" indent="-182880">
              <a:spcBef>
                <a:spcPct val="20000"/>
              </a:spcBef>
              <a:buClr>
                <a:schemeClr val="accent1"/>
              </a:buClr>
              <a:buFont typeface="Arial" pitchFamily="34" charset="0"/>
              <a:buChar char="•"/>
              <a:defRPr sz="1300"/>
            </a:lvl6pPr>
            <a:lvl7pPr marL="1554480" indent="-182880">
              <a:spcBef>
                <a:spcPct val="20000"/>
              </a:spcBef>
              <a:buClr>
                <a:schemeClr val="accent1"/>
              </a:buClr>
              <a:buFont typeface="Arial" pitchFamily="34" charset="0"/>
              <a:buChar char="•"/>
              <a:defRPr sz="1300"/>
            </a:lvl7pPr>
            <a:lvl8pPr marL="1737360" indent="-182880">
              <a:spcBef>
                <a:spcPct val="20000"/>
              </a:spcBef>
              <a:buClr>
                <a:schemeClr val="accent1"/>
              </a:buClr>
              <a:buFont typeface="Arial" pitchFamily="34" charset="0"/>
              <a:buChar char="•"/>
              <a:defRPr sz="1300"/>
            </a:lvl8pPr>
            <a:lvl9pPr marL="1920240" indent="-182880">
              <a:spcBef>
                <a:spcPct val="20000"/>
              </a:spcBef>
              <a:buClr>
                <a:schemeClr val="accent1"/>
              </a:buClr>
              <a:buFont typeface="Arial" pitchFamily="34" charset="0"/>
              <a:buChar char="•"/>
              <a:defRPr sz="1300"/>
            </a:lvl9pPr>
          </a:lstStyle>
          <a:p>
            <a:pPr marL="0" indent="0" algn="ctr">
              <a:spcAft>
                <a:spcPts val="0"/>
              </a:spcAft>
              <a:buNone/>
            </a:pPr>
            <a:r>
              <a:rPr lang="en-US" b="1" dirty="0"/>
              <a:t>24/7 Access to online tutorials</a:t>
            </a:r>
          </a:p>
        </p:txBody>
      </p:sp>
    </p:spTree>
    <p:extLst>
      <p:ext uri="{BB962C8B-B14F-4D97-AF65-F5344CB8AC3E}">
        <p14:creationId xmlns:p14="http://schemas.microsoft.com/office/powerpoint/2010/main" val="105383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65965" y="1496012"/>
            <a:ext cx="3024823" cy="2268519"/>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338328" y="1005840"/>
            <a:ext cx="4233672" cy="3493803"/>
          </a:xfrm>
        </p:spPr>
        <p:txBody>
          <a:bodyPr>
            <a:noAutofit/>
          </a:bodyPr>
          <a:lstStyle/>
          <a:p>
            <a:pPr>
              <a:lnSpc>
                <a:spcPct val="120000"/>
              </a:lnSpc>
            </a:pPr>
            <a:r>
              <a:rPr lang="en-US" sz="2000" dirty="0"/>
              <a:t>Is it a significant business issue?</a:t>
            </a:r>
          </a:p>
          <a:p>
            <a:pPr>
              <a:lnSpc>
                <a:spcPct val="120000"/>
              </a:lnSpc>
            </a:pPr>
            <a:r>
              <a:rPr lang="en-US" sz="2000" dirty="0"/>
              <a:t>Is it something you don’t know the answer to?</a:t>
            </a:r>
          </a:p>
          <a:p>
            <a:pPr>
              <a:lnSpc>
                <a:spcPct val="120000"/>
              </a:lnSpc>
            </a:pPr>
            <a:r>
              <a:rPr lang="en-US" sz="2000" dirty="0"/>
              <a:t>Do you have the courage to go where the question leads you?</a:t>
            </a:r>
          </a:p>
          <a:p>
            <a:pPr>
              <a:lnSpc>
                <a:spcPct val="120000"/>
              </a:lnSpc>
            </a:pPr>
            <a:r>
              <a:rPr lang="en-US" sz="2000" dirty="0"/>
              <a:t>Are you willing to apply the time and resources required on the front and back end of the process?</a:t>
            </a:r>
          </a:p>
        </p:txBody>
      </p:sp>
      <p:sp>
        <p:nvSpPr>
          <p:cNvPr id="5" name="Content Placeholder 2"/>
          <p:cNvSpPr>
            <a:spLocks noGrp="1"/>
          </p:cNvSpPr>
          <p:nvPr>
            <p:ph sz="half" idx="2"/>
          </p:nvPr>
        </p:nvSpPr>
        <p:spPr>
          <a:xfrm>
            <a:off x="5803271" y="1684032"/>
            <a:ext cx="2760085" cy="1892478"/>
          </a:xfrm>
        </p:spPr>
        <p:txBody>
          <a:bodyPr>
            <a:noAutofit/>
          </a:bodyPr>
          <a:lstStyle/>
          <a:p>
            <a:pPr marL="0" indent="0">
              <a:buNone/>
            </a:pPr>
            <a:r>
              <a:rPr lang="en-US" sz="2000" b="1" dirty="0">
                <a:solidFill>
                  <a:schemeClr val="accent1"/>
                </a:solidFill>
              </a:rPr>
              <a:t>“It’s not that I’m so smart. But I stay with the questions much longer”</a:t>
            </a:r>
          </a:p>
          <a:p>
            <a:pPr marL="0" indent="0">
              <a:buNone/>
            </a:pPr>
            <a:r>
              <a:rPr lang="en-US" sz="2000" dirty="0">
                <a:solidFill>
                  <a:schemeClr val="accent1"/>
                </a:solidFill>
              </a:rPr>
              <a:t>-Albert Einstein</a:t>
            </a:r>
          </a:p>
          <a:p>
            <a:pPr>
              <a:lnSpc>
                <a:spcPct val="120000"/>
              </a:lnSpc>
            </a:pPr>
            <a:endParaRPr lang="en-US" sz="2000" b="1" dirty="0">
              <a:solidFill>
                <a:schemeClr val="accent1"/>
              </a:solidFill>
            </a:endParaRPr>
          </a:p>
        </p:txBody>
      </p:sp>
      <p:sp>
        <p:nvSpPr>
          <p:cNvPr id="8" name="Title 1">
            <a:extLst>
              <a:ext uri="{FF2B5EF4-FFF2-40B4-BE49-F238E27FC236}">
                <a16:creationId xmlns:a16="http://schemas.microsoft.com/office/drawing/2014/main" id="{65C124B8-F5C7-E045-AD40-12B3F6FC19FF}"/>
              </a:ext>
            </a:extLst>
          </p:cNvPr>
          <p:cNvSpPr>
            <a:spLocks noGrp="1"/>
          </p:cNvSpPr>
          <p:nvPr>
            <p:ph type="title"/>
          </p:nvPr>
        </p:nvSpPr>
        <p:spPr>
          <a:xfrm>
            <a:off x="338328" y="288036"/>
            <a:ext cx="8439912" cy="543154"/>
          </a:xfrm>
        </p:spPr>
        <p:txBody>
          <a:bodyPr>
            <a:noAutofit/>
          </a:bodyPr>
          <a:lstStyle/>
          <a:p>
            <a:pPr algn="l"/>
            <a:r>
              <a:rPr lang="en-US" sz="2800" b="0" cap="none" dirty="0"/>
              <a:t>The Commitment</a:t>
            </a:r>
          </a:p>
        </p:txBody>
      </p:sp>
    </p:spTree>
    <p:extLst>
      <p:ext uri="{BB962C8B-B14F-4D97-AF65-F5344CB8AC3E}">
        <p14:creationId xmlns:p14="http://schemas.microsoft.com/office/powerpoint/2010/main" val="226590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0C8A5E27-26E5-CF42-9398-4ED2E03422BF}"/>
              </a:ext>
            </a:extLst>
          </p:cNvPr>
          <p:cNvSpPr/>
          <p:nvPr/>
        </p:nvSpPr>
        <p:spPr>
          <a:xfrm>
            <a:off x="2699309" y="507411"/>
            <a:ext cx="5544911" cy="4283189"/>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9656BE52-0B4B-2F43-BDBA-F93B1A7BE005}"/>
              </a:ext>
            </a:extLst>
          </p:cNvPr>
          <p:cNvSpPr>
            <a:spLocks noGrp="1"/>
          </p:cNvSpPr>
          <p:nvPr>
            <p:ph type="title"/>
          </p:nvPr>
        </p:nvSpPr>
        <p:spPr>
          <a:xfrm>
            <a:off x="338328" y="288036"/>
            <a:ext cx="8439912" cy="543154"/>
          </a:xfrm>
        </p:spPr>
        <p:txBody>
          <a:bodyPr>
            <a:noAutofit/>
          </a:bodyPr>
          <a:lstStyle/>
          <a:p>
            <a:pPr algn="l"/>
            <a:r>
              <a:rPr lang="en-US" sz="2800" b="0" cap="none" dirty="0"/>
              <a:t>The Intent</a:t>
            </a:r>
          </a:p>
        </p:txBody>
      </p:sp>
      <p:cxnSp>
        <p:nvCxnSpPr>
          <p:cNvPr id="12" name="Straight Arrow Connector 11">
            <a:extLst>
              <a:ext uri="{FF2B5EF4-FFF2-40B4-BE49-F238E27FC236}">
                <a16:creationId xmlns:a16="http://schemas.microsoft.com/office/drawing/2014/main" id="{5AE52F4B-AC35-0644-B706-35A51DF7A71A}"/>
              </a:ext>
            </a:extLst>
          </p:cNvPr>
          <p:cNvCxnSpPr>
            <a:cxnSpLocks/>
          </p:cNvCxnSpPr>
          <p:nvPr/>
        </p:nvCxnSpPr>
        <p:spPr>
          <a:xfrm>
            <a:off x="5179153" y="2733142"/>
            <a:ext cx="1828800" cy="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8E417C5-9978-7E43-A60D-0A3CAC864662}"/>
              </a:ext>
            </a:extLst>
          </p:cNvPr>
          <p:cNvCxnSpPr>
            <a:cxnSpLocks/>
          </p:cNvCxnSpPr>
          <p:nvPr/>
        </p:nvCxnSpPr>
        <p:spPr>
          <a:xfrm flipV="1">
            <a:off x="5179153" y="904342"/>
            <a:ext cx="0" cy="182880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87785B4-88A5-D043-BD7F-1B5C7F87CF74}"/>
              </a:ext>
            </a:extLst>
          </p:cNvPr>
          <p:cNvCxnSpPr>
            <a:cxnSpLocks/>
          </p:cNvCxnSpPr>
          <p:nvPr/>
        </p:nvCxnSpPr>
        <p:spPr>
          <a:xfrm flipH="1">
            <a:off x="3350354" y="2733141"/>
            <a:ext cx="1828798" cy="1"/>
          </a:xfrm>
          <a:prstGeom prst="straightConnector1">
            <a:avLst/>
          </a:prstGeom>
          <a:ln w="34925">
            <a:prstDash val="sysDot"/>
            <a:tailEnd type="ova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2BA2ADE-AED2-6D41-AE28-A03B6C2FF576}"/>
              </a:ext>
            </a:extLst>
          </p:cNvPr>
          <p:cNvCxnSpPr>
            <a:cxnSpLocks/>
          </p:cNvCxnSpPr>
          <p:nvPr/>
        </p:nvCxnSpPr>
        <p:spPr>
          <a:xfrm>
            <a:off x="5179152" y="2733140"/>
            <a:ext cx="0" cy="1828801"/>
          </a:xfrm>
          <a:prstGeom prst="straightConnector1">
            <a:avLst/>
          </a:prstGeom>
          <a:ln w="34925">
            <a:prstDash val="sysDot"/>
            <a:tailEnd type="ova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1DEDA51-8AE7-BE4A-B976-A484983336AE}"/>
              </a:ext>
            </a:extLst>
          </p:cNvPr>
          <p:cNvCxnSpPr>
            <a:cxnSpLocks/>
          </p:cNvCxnSpPr>
          <p:nvPr/>
        </p:nvCxnSpPr>
        <p:spPr>
          <a:xfrm flipV="1">
            <a:off x="5179152" y="1463882"/>
            <a:ext cx="1243585" cy="1269257"/>
          </a:xfrm>
          <a:prstGeom prst="straightConnector1">
            <a:avLst/>
          </a:prstGeom>
          <a:ln w="34925">
            <a:prstDash val="sysDot"/>
            <a:tailEnd type="ova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FFD4DF4-26D8-EC43-B8F3-57B619C64E88}"/>
              </a:ext>
            </a:extLst>
          </p:cNvPr>
          <p:cNvCxnSpPr>
            <a:cxnSpLocks/>
          </p:cNvCxnSpPr>
          <p:nvPr/>
        </p:nvCxnSpPr>
        <p:spPr>
          <a:xfrm flipH="1">
            <a:off x="3957835" y="2733139"/>
            <a:ext cx="1221315" cy="1176011"/>
          </a:xfrm>
          <a:prstGeom prst="straightConnector1">
            <a:avLst/>
          </a:prstGeom>
          <a:ln w="34925">
            <a:prstDash val="solid"/>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021E8FA-137D-B147-A4A8-7B21BD8F413A}"/>
              </a:ext>
            </a:extLst>
          </p:cNvPr>
          <p:cNvSpPr txBox="1"/>
          <p:nvPr/>
        </p:nvSpPr>
        <p:spPr>
          <a:xfrm>
            <a:off x="4229210" y="529356"/>
            <a:ext cx="1899879" cy="307777"/>
          </a:xfrm>
          <a:prstGeom prst="rect">
            <a:avLst/>
          </a:prstGeom>
          <a:noFill/>
        </p:spPr>
        <p:txBody>
          <a:bodyPr wrap="none" rtlCol="0">
            <a:spAutoFit/>
          </a:bodyPr>
          <a:lstStyle/>
          <a:p>
            <a:r>
              <a:rPr lang="en-US" sz="1400" dirty="0"/>
              <a:t>Customer Experience</a:t>
            </a:r>
          </a:p>
        </p:txBody>
      </p:sp>
      <p:sp>
        <p:nvSpPr>
          <p:cNvPr id="31" name="TextBox 30">
            <a:extLst>
              <a:ext uri="{FF2B5EF4-FFF2-40B4-BE49-F238E27FC236}">
                <a16:creationId xmlns:a16="http://schemas.microsoft.com/office/drawing/2014/main" id="{484B5BC0-021D-E249-B0CF-33854C8B5670}"/>
              </a:ext>
            </a:extLst>
          </p:cNvPr>
          <p:cNvSpPr txBox="1"/>
          <p:nvPr/>
        </p:nvSpPr>
        <p:spPr>
          <a:xfrm>
            <a:off x="7105941" y="2579250"/>
            <a:ext cx="1138279" cy="523220"/>
          </a:xfrm>
          <a:prstGeom prst="rect">
            <a:avLst/>
          </a:prstGeom>
          <a:noFill/>
        </p:spPr>
        <p:txBody>
          <a:bodyPr wrap="square" rtlCol="0">
            <a:spAutoFit/>
          </a:bodyPr>
          <a:lstStyle/>
          <a:p>
            <a:r>
              <a:rPr lang="en-US" sz="1400" dirty="0"/>
              <a:t>Associate Experience</a:t>
            </a:r>
          </a:p>
        </p:txBody>
      </p:sp>
      <p:sp>
        <p:nvSpPr>
          <p:cNvPr id="32" name="TextBox 31">
            <a:extLst>
              <a:ext uri="{FF2B5EF4-FFF2-40B4-BE49-F238E27FC236}">
                <a16:creationId xmlns:a16="http://schemas.microsoft.com/office/drawing/2014/main" id="{4282DBBE-B969-044E-B529-183329DC5DCD}"/>
              </a:ext>
            </a:extLst>
          </p:cNvPr>
          <p:cNvSpPr txBox="1"/>
          <p:nvPr/>
        </p:nvSpPr>
        <p:spPr>
          <a:xfrm>
            <a:off x="2915453" y="3892717"/>
            <a:ext cx="1528231" cy="523220"/>
          </a:xfrm>
          <a:prstGeom prst="rect">
            <a:avLst/>
          </a:prstGeom>
          <a:noFill/>
        </p:spPr>
        <p:txBody>
          <a:bodyPr wrap="square" rtlCol="0">
            <a:spAutoFit/>
          </a:bodyPr>
          <a:lstStyle/>
          <a:p>
            <a:r>
              <a:rPr lang="en-US" sz="1400" dirty="0"/>
              <a:t>Product / Service Offering</a:t>
            </a:r>
          </a:p>
        </p:txBody>
      </p:sp>
      <p:sp>
        <p:nvSpPr>
          <p:cNvPr id="33" name="TextBox 32">
            <a:extLst>
              <a:ext uri="{FF2B5EF4-FFF2-40B4-BE49-F238E27FC236}">
                <a16:creationId xmlns:a16="http://schemas.microsoft.com/office/drawing/2014/main" id="{3C3C0EF9-7296-FF44-B072-2C0EFD8A16F8}"/>
              </a:ext>
            </a:extLst>
          </p:cNvPr>
          <p:cNvSpPr txBox="1"/>
          <p:nvPr/>
        </p:nvSpPr>
        <p:spPr>
          <a:xfrm>
            <a:off x="5179149" y="1037305"/>
            <a:ext cx="726481" cy="261610"/>
          </a:xfrm>
          <a:prstGeom prst="rect">
            <a:avLst/>
          </a:prstGeom>
          <a:noFill/>
        </p:spPr>
        <p:txBody>
          <a:bodyPr wrap="none" rtlCol="0">
            <a:spAutoFit/>
          </a:bodyPr>
          <a:lstStyle/>
          <a:p>
            <a:r>
              <a:rPr lang="en-US" sz="1100" dirty="0"/>
              <a:t>Revenue</a:t>
            </a:r>
          </a:p>
        </p:txBody>
      </p:sp>
      <p:sp>
        <p:nvSpPr>
          <p:cNvPr id="34" name="TextBox 33">
            <a:extLst>
              <a:ext uri="{FF2B5EF4-FFF2-40B4-BE49-F238E27FC236}">
                <a16:creationId xmlns:a16="http://schemas.microsoft.com/office/drawing/2014/main" id="{D42E1A7B-AE80-0249-A64A-ADB565EF331B}"/>
              </a:ext>
            </a:extLst>
          </p:cNvPr>
          <p:cNvSpPr txBox="1"/>
          <p:nvPr/>
        </p:nvSpPr>
        <p:spPr>
          <a:xfrm>
            <a:off x="5236452" y="4300331"/>
            <a:ext cx="901209" cy="261610"/>
          </a:xfrm>
          <a:prstGeom prst="rect">
            <a:avLst/>
          </a:prstGeom>
          <a:noFill/>
        </p:spPr>
        <p:txBody>
          <a:bodyPr wrap="none" rtlCol="0">
            <a:spAutoFit/>
          </a:bodyPr>
          <a:lstStyle/>
          <a:p>
            <a:r>
              <a:rPr lang="en-US" sz="1100" dirty="0"/>
              <a:t>Satisfaction</a:t>
            </a:r>
          </a:p>
        </p:txBody>
      </p:sp>
      <p:sp>
        <p:nvSpPr>
          <p:cNvPr id="35" name="TextBox 34">
            <a:extLst>
              <a:ext uri="{FF2B5EF4-FFF2-40B4-BE49-F238E27FC236}">
                <a16:creationId xmlns:a16="http://schemas.microsoft.com/office/drawing/2014/main" id="{78539E73-1AC5-2E41-B0BC-CA86CDEF8459}"/>
              </a:ext>
            </a:extLst>
          </p:cNvPr>
          <p:cNvSpPr txBox="1"/>
          <p:nvPr/>
        </p:nvSpPr>
        <p:spPr>
          <a:xfrm>
            <a:off x="3350353" y="2361850"/>
            <a:ext cx="995785" cy="261610"/>
          </a:xfrm>
          <a:prstGeom prst="rect">
            <a:avLst/>
          </a:prstGeom>
          <a:noFill/>
        </p:spPr>
        <p:txBody>
          <a:bodyPr wrap="none" rtlCol="0">
            <a:spAutoFit/>
          </a:bodyPr>
          <a:lstStyle/>
          <a:p>
            <a:r>
              <a:rPr lang="en-US" sz="1100" dirty="0"/>
              <a:t>Engagement</a:t>
            </a:r>
          </a:p>
        </p:txBody>
      </p:sp>
      <p:sp>
        <p:nvSpPr>
          <p:cNvPr id="36" name="TextBox 35">
            <a:extLst>
              <a:ext uri="{FF2B5EF4-FFF2-40B4-BE49-F238E27FC236}">
                <a16:creationId xmlns:a16="http://schemas.microsoft.com/office/drawing/2014/main" id="{52F2A25C-5AA5-124C-8256-E350F85705C8}"/>
              </a:ext>
            </a:extLst>
          </p:cNvPr>
          <p:cNvSpPr txBox="1"/>
          <p:nvPr/>
        </p:nvSpPr>
        <p:spPr>
          <a:xfrm>
            <a:off x="6065563" y="2361896"/>
            <a:ext cx="920445" cy="261610"/>
          </a:xfrm>
          <a:prstGeom prst="rect">
            <a:avLst/>
          </a:prstGeom>
          <a:noFill/>
        </p:spPr>
        <p:txBody>
          <a:bodyPr wrap="none" rtlCol="0">
            <a:spAutoFit/>
          </a:bodyPr>
          <a:lstStyle/>
          <a:p>
            <a:r>
              <a:rPr lang="en-US" sz="1100" dirty="0"/>
              <a:t>Productivity</a:t>
            </a:r>
          </a:p>
        </p:txBody>
      </p:sp>
      <p:sp>
        <p:nvSpPr>
          <p:cNvPr id="39" name="TextBox 38">
            <a:extLst>
              <a:ext uri="{FF2B5EF4-FFF2-40B4-BE49-F238E27FC236}">
                <a16:creationId xmlns:a16="http://schemas.microsoft.com/office/drawing/2014/main" id="{E36A14AC-D22B-6143-BCB6-00DC04052F27}"/>
              </a:ext>
            </a:extLst>
          </p:cNvPr>
          <p:cNvSpPr txBox="1"/>
          <p:nvPr/>
        </p:nvSpPr>
        <p:spPr>
          <a:xfrm rot="18923479">
            <a:off x="3982989" y="3290754"/>
            <a:ext cx="492443" cy="261610"/>
          </a:xfrm>
          <a:prstGeom prst="rect">
            <a:avLst/>
          </a:prstGeom>
          <a:noFill/>
        </p:spPr>
        <p:txBody>
          <a:bodyPr wrap="none" rtlCol="0">
            <a:spAutoFit/>
          </a:bodyPr>
          <a:lstStyle/>
          <a:p>
            <a:r>
              <a:rPr lang="en-US" sz="1100" dirty="0"/>
              <a:t>Price</a:t>
            </a:r>
          </a:p>
        </p:txBody>
      </p:sp>
      <p:sp>
        <p:nvSpPr>
          <p:cNvPr id="40" name="TextBox 39">
            <a:extLst>
              <a:ext uri="{FF2B5EF4-FFF2-40B4-BE49-F238E27FC236}">
                <a16:creationId xmlns:a16="http://schemas.microsoft.com/office/drawing/2014/main" id="{1886A536-1138-1546-A998-FCDEE9989C13}"/>
              </a:ext>
            </a:extLst>
          </p:cNvPr>
          <p:cNvSpPr txBox="1"/>
          <p:nvPr/>
        </p:nvSpPr>
        <p:spPr>
          <a:xfrm rot="18923479">
            <a:off x="5405000" y="1584429"/>
            <a:ext cx="1083951" cy="261610"/>
          </a:xfrm>
          <a:prstGeom prst="rect">
            <a:avLst/>
          </a:prstGeom>
          <a:noFill/>
        </p:spPr>
        <p:txBody>
          <a:bodyPr wrap="none" rtlCol="0">
            <a:spAutoFit/>
          </a:bodyPr>
          <a:lstStyle/>
          <a:p>
            <a:r>
              <a:rPr lang="en-US" sz="1100" dirty="0"/>
              <a:t>Differentiation</a:t>
            </a:r>
          </a:p>
        </p:txBody>
      </p:sp>
    </p:spTree>
    <p:extLst>
      <p:ext uri="{BB962C8B-B14F-4D97-AF65-F5344CB8AC3E}">
        <p14:creationId xmlns:p14="http://schemas.microsoft.com/office/powerpoint/2010/main" val="43879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656BE52-0B4B-2F43-BDBA-F93B1A7BE005}"/>
              </a:ext>
            </a:extLst>
          </p:cNvPr>
          <p:cNvSpPr>
            <a:spLocks noGrp="1"/>
          </p:cNvSpPr>
          <p:nvPr>
            <p:ph type="title"/>
          </p:nvPr>
        </p:nvSpPr>
        <p:spPr>
          <a:xfrm>
            <a:off x="338328" y="288036"/>
            <a:ext cx="8439912" cy="543154"/>
          </a:xfrm>
        </p:spPr>
        <p:txBody>
          <a:bodyPr>
            <a:noAutofit/>
          </a:bodyPr>
          <a:lstStyle/>
          <a:p>
            <a:pPr algn="l"/>
            <a:r>
              <a:rPr lang="en-US" sz="2800" b="0" cap="none" dirty="0"/>
              <a:t>The Question</a:t>
            </a:r>
          </a:p>
        </p:txBody>
      </p:sp>
      <p:cxnSp>
        <p:nvCxnSpPr>
          <p:cNvPr id="18" name="Straight Arrow Connector 17">
            <a:extLst>
              <a:ext uri="{FF2B5EF4-FFF2-40B4-BE49-F238E27FC236}">
                <a16:creationId xmlns:a16="http://schemas.microsoft.com/office/drawing/2014/main" id="{DE7A9E3D-1034-E74B-A8A8-D9AF008AA062}"/>
              </a:ext>
            </a:extLst>
          </p:cNvPr>
          <p:cNvCxnSpPr>
            <a:cxnSpLocks/>
          </p:cNvCxnSpPr>
          <p:nvPr/>
        </p:nvCxnSpPr>
        <p:spPr>
          <a:xfrm>
            <a:off x="502888" y="3859680"/>
            <a:ext cx="8005797"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B7A7BAD-86FA-3741-8692-65DC1D2C978A}"/>
              </a:ext>
            </a:extLst>
          </p:cNvPr>
          <p:cNvSpPr txBox="1"/>
          <p:nvPr/>
        </p:nvSpPr>
        <p:spPr>
          <a:xfrm>
            <a:off x="5691640" y="3471438"/>
            <a:ext cx="2600071" cy="307777"/>
          </a:xfrm>
          <a:prstGeom prst="rect">
            <a:avLst/>
          </a:prstGeom>
          <a:noFill/>
        </p:spPr>
        <p:txBody>
          <a:bodyPr wrap="none" rtlCol="0">
            <a:spAutoFit/>
          </a:bodyPr>
          <a:lstStyle/>
          <a:p>
            <a:pPr algn="ctr"/>
            <a:r>
              <a:rPr lang="en-US" sz="1400" b="1" dirty="0"/>
              <a:t>Divergent / Transformational</a:t>
            </a:r>
          </a:p>
        </p:txBody>
      </p:sp>
      <p:sp>
        <p:nvSpPr>
          <p:cNvPr id="24" name="TextBox 23">
            <a:extLst>
              <a:ext uri="{FF2B5EF4-FFF2-40B4-BE49-F238E27FC236}">
                <a16:creationId xmlns:a16="http://schemas.microsoft.com/office/drawing/2014/main" id="{80D2C290-3820-D443-AEE7-D0D3146BCE92}"/>
              </a:ext>
            </a:extLst>
          </p:cNvPr>
          <p:cNvSpPr txBox="1"/>
          <p:nvPr/>
        </p:nvSpPr>
        <p:spPr>
          <a:xfrm>
            <a:off x="950848" y="3471438"/>
            <a:ext cx="2331087" cy="307777"/>
          </a:xfrm>
          <a:prstGeom prst="rect">
            <a:avLst/>
          </a:prstGeom>
          <a:noFill/>
        </p:spPr>
        <p:txBody>
          <a:bodyPr wrap="none" rtlCol="0">
            <a:spAutoFit/>
          </a:bodyPr>
          <a:lstStyle/>
          <a:p>
            <a:pPr algn="ctr"/>
            <a:r>
              <a:rPr lang="en-US" sz="1400" b="1" dirty="0"/>
              <a:t>Convergent / Incremental</a:t>
            </a:r>
          </a:p>
        </p:txBody>
      </p:sp>
      <p:sp>
        <p:nvSpPr>
          <p:cNvPr id="26" name="TextBox 25">
            <a:extLst>
              <a:ext uri="{FF2B5EF4-FFF2-40B4-BE49-F238E27FC236}">
                <a16:creationId xmlns:a16="http://schemas.microsoft.com/office/drawing/2014/main" id="{8DF1B366-DF63-8B47-85E3-9CDCA35AAC3B}"/>
              </a:ext>
            </a:extLst>
          </p:cNvPr>
          <p:cNvSpPr txBox="1"/>
          <p:nvPr/>
        </p:nvSpPr>
        <p:spPr>
          <a:xfrm>
            <a:off x="372290" y="1464966"/>
            <a:ext cx="3487673" cy="738664"/>
          </a:xfrm>
          <a:prstGeom prst="rect">
            <a:avLst/>
          </a:prstGeom>
          <a:noFill/>
        </p:spPr>
        <p:txBody>
          <a:bodyPr wrap="square" rtlCol="0">
            <a:spAutoFit/>
          </a:bodyPr>
          <a:lstStyle/>
          <a:p>
            <a:pPr algn="ctr"/>
            <a:r>
              <a:rPr lang="en-US" sz="1400" i="1" dirty="0"/>
              <a:t>How might we, through washing, minimize the bacteria people have on their hands?</a:t>
            </a:r>
          </a:p>
        </p:txBody>
      </p:sp>
      <p:sp>
        <p:nvSpPr>
          <p:cNvPr id="27" name="TextBox 26">
            <a:extLst>
              <a:ext uri="{FF2B5EF4-FFF2-40B4-BE49-F238E27FC236}">
                <a16:creationId xmlns:a16="http://schemas.microsoft.com/office/drawing/2014/main" id="{168F03C8-F432-AD45-B880-A963D0FBC61D}"/>
              </a:ext>
            </a:extLst>
          </p:cNvPr>
          <p:cNvSpPr txBox="1"/>
          <p:nvPr/>
        </p:nvSpPr>
        <p:spPr>
          <a:xfrm>
            <a:off x="5374220" y="1456117"/>
            <a:ext cx="3105204" cy="738664"/>
          </a:xfrm>
          <a:prstGeom prst="rect">
            <a:avLst/>
          </a:prstGeom>
          <a:noFill/>
        </p:spPr>
        <p:txBody>
          <a:bodyPr wrap="square" rtlCol="0">
            <a:spAutoFit/>
          </a:bodyPr>
          <a:lstStyle/>
          <a:p>
            <a:pPr algn="ctr"/>
            <a:r>
              <a:rPr lang="en-US" sz="1400" dirty="0"/>
              <a:t>How might we reduce the transmission of bacterial diseases within the home?”</a:t>
            </a:r>
          </a:p>
        </p:txBody>
      </p:sp>
      <p:sp>
        <p:nvSpPr>
          <p:cNvPr id="28" name="TextBox 27">
            <a:extLst>
              <a:ext uri="{FF2B5EF4-FFF2-40B4-BE49-F238E27FC236}">
                <a16:creationId xmlns:a16="http://schemas.microsoft.com/office/drawing/2014/main" id="{6FCE56A6-AFB0-6E4E-9758-A2F02335FB43}"/>
              </a:ext>
            </a:extLst>
          </p:cNvPr>
          <p:cNvSpPr txBox="1"/>
          <p:nvPr/>
        </p:nvSpPr>
        <p:spPr>
          <a:xfrm>
            <a:off x="1589382" y="4091025"/>
            <a:ext cx="1053495" cy="307777"/>
          </a:xfrm>
          <a:prstGeom prst="rect">
            <a:avLst/>
          </a:prstGeom>
          <a:noFill/>
        </p:spPr>
        <p:txBody>
          <a:bodyPr wrap="none" rtlCol="0">
            <a:spAutoFit/>
          </a:bodyPr>
          <a:lstStyle/>
          <a:p>
            <a:pPr algn="ctr"/>
            <a:r>
              <a:rPr lang="en-US" sz="1400" dirty="0"/>
              <a:t>The means</a:t>
            </a:r>
          </a:p>
        </p:txBody>
      </p:sp>
      <p:sp>
        <p:nvSpPr>
          <p:cNvPr id="29" name="TextBox 28">
            <a:extLst>
              <a:ext uri="{FF2B5EF4-FFF2-40B4-BE49-F238E27FC236}">
                <a16:creationId xmlns:a16="http://schemas.microsoft.com/office/drawing/2014/main" id="{367CA82E-915E-4646-9DEF-EF3826D9F287}"/>
              </a:ext>
            </a:extLst>
          </p:cNvPr>
          <p:cNvSpPr txBox="1"/>
          <p:nvPr/>
        </p:nvSpPr>
        <p:spPr>
          <a:xfrm>
            <a:off x="6571531" y="4086991"/>
            <a:ext cx="840295" cy="307777"/>
          </a:xfrm>
          <a:prstGeom prst="rect">
            <a:avLst/>
          </a:prstGeom>
          <a:noFill/>
        </p:spPr>
        <p:txBody>
          <a:bodyPr wrap="none" rtlCol="0">
            <a:spAutoFit/>
          </a:bodyPr>
          <a:lstStyle/>
          <a:p>
            <a:pPr algn="ctr"/>
            <a:r>
              <a:rPr lang="en-US" sz="1400" dirty="0"/>
              <a:t>The end</a:t>
            </a:r>
          </a:p>
        </p:txBody>
      </p:sp>
      <p:pic>
        <p:nvPicPr>
          <p:cNvPr id="37" name="Picture 36">
            <a:extLst>
              <a:ext uri="{FF2B5EF4-FFF2-40B4-BE49-F238E27FC236}">
                <a16:creationId xmlns:a16="http://schemas.microsoft.com/office/drawing/2014/main" id="{BE6311F8-A85E-494B-B613-B18ED9D0AA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2270" y="2507764"/>
            <a:ext cx="458809" cy="742836"/>
          </a:xfrm>
          <a:prstGeom prst="rect">
            <a:avLst/>
          </a:prstGeom>
        </p:spPr>
      </p:pic>
      <p:pic>
        <p:nvPicPr>
          <p:cNvPr id="38" name="Picture 37">
            <a:extLst>
              <a:ext uri="{FF2B5EF4-FFF2-40B4-BE49-F238E27FC236}">
                <a16:creationId xmlns:a16="http://schemas.microsoft.com/office/drawing/2014/main" id="{0D34CB39-1A19-C447-858F-060FA4F22D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4804" y="2532686"/>
            <a:ext cx="402647" cy="692993"/>
          </a:xfrm>
          <a:prstGeom prst="rect">
            <a:avLst/>
          </a:prstGeom>
        </p:spPr>
      </p:pic>
    </p:spTree>
    <p:extLst>
      <p:ext uri="{BB962C8B-B14F-4D97-AF65-F5344CB8AC3E}">
        <p14:creationId xmlns:p14="http://schemas.microsoft.com/office/powerpoint/2010/main" val="202541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9F989CE-DEF4-7341-B3E1-D759112F2592}"/>
              </a:ext>
            </a:extLst>
          </p:cNvPr>
          <p:cNvSpPr txBox="1">
            <a:spLocks/>
          </p:cNvSpPr>
          <p:nvPr/>
        </p:nvSpPr>
        <p:spPr>
          <a:xfrm>
            <a:off x="338328" y="288036"/>
            <a:ext cx="8439912" cy="543154"/>
          </a:xfrm>
          <a:prstGeom prst="rect">
            <a:avLst/>
          </a:prstGeom>
        </p:spPr>
        <p:txBody>
          <a:bodyPr vert="horz" lIns="91440" tIns="91440" rIns="91440" bIns="91440" rtlCol="0" anchor="t" anchorCtr="0">
            <a:noAutofit/>
          </a:bodyPr>
          <a:lstStyle>
            <a:lvl1pPr algn="ctr" defTabSz="914400" rtl="0" eaLnBrk="1" latinLnBrk="0" hangingPunct="1">
              <a:lnSpc>
                <a:spcPts val="2800"/>
              </a:lnSpc>
              <a:spcBef>
                <a:spcPct val="0"/>
              </a:spcBef>
              <a:buNone/>
              <a:defRPr sz="2800" kern="1200" spc="-50" baseline="0">
                <a:solidFill>
                  <a:srgbClr val="515151"/>
                </a:solidFill>
                <a:latin typeface="+mn-lt"/>
                <a:ea typeface="+mj-ea"/>
                <a:cs typeface="+mj-cs"/>
              </a:defRPr>
            </a:lvl1pPr>
          </a:lstStyle>
          <a:p>
            <a:pPr algn="l"/>
            <a:r>
              <a:rPr lang="en-US" dirty="0"/>
              <a:t>The Question – framing</a:t>
            </a:r>
          </a:p>
        </p:txBody>
      </p:sp>
      <p:sp>
        <p:nvSpPr>
          <p:cNvPr id="15" name="TextBox 14">
            <a:extLst>
              <a:ext uri="{FF2B5EF4-FFF2-40B4-BE49-F238E27FC236}">
                <a16:creationId xmlns:a16="http://schemas.microsoft.com/office/drawing/2014/main" id="{538BED93-0D48-CE45-B291-F73FF31D8A61}"/>
              </a:ext>
            </a:extLst>
          </p:cNvPr>
          <p:cNvSpPr txBox="1"/>
          <p:nvPr/>
        </p:nvSpPr>
        <p:spPr>
          <a:xfrm>
            <a:off x="1287475" y="1484984"/>
            <a:ext cx="6569050" cy="830997"/>
          </a:xfrm>
          <a:prstGeom prst="rect">
            <a:avLst/>
          </a:prstGeom>
          <a:noFill/>
        </p:spPr>
        <p:txBody>
          <a:bodyPr wrap="square" rtlCol="0">
            <a:spAutoFit/>
          </a:bodyPr>
          <a:lstStyle/>
          <a:p>
            <a:r>
              <a:rPr lang="en-US" sz="2400" dirty="0">
                <a:solidFill>
                  <a:schemeClr val="tx2"/>
                </a:solidFill>
              </a:rPr>
              <a:t>How might we [</a:t>
            </a:r>
            <a:r>
              <a:rPr lang="en-US" sz="2400" dirty="0">
                <a:solidFill>
                  <a:schemeClr val="accent2"/>
                </a:solidFill>
              </a:rPr>
              <a:t>increase/decrease</a:t>
            </a:r>
            <a:r>
              <a:rPr lang="en-US" sz="2400" dirty="0">
                <a:solidFill>
                  <a:schemeClr val="tx2"/>
                </a:solidFill>
              </a:rPr>
              <a:t>] the [</a:t>
            </a:r>
            <a:r>
              <a:rPr lang="en-US" sz="2400" dirty="0">
                <a:solidFill>
                  <a:schemeClr val="accent3"/>
                </a:solidFill>
              </a:rPr>
              <a:t>factor</a:t>
            </a:r>
            <a:r>
              <a:rPr lang="en-US" sz="2400" dirty="0">
                <a:solidFill>
                  <a:schemeClr val="tx2"/>
                </a:solidFill>
              </a:rPr>
              <a:t>] in order to achieve [</a:t>
            </a:r>
            <a:r>
              <a:rPr lang="en-US" sz="2400" dirty="0">
                <a:solidFill>
                  <a:schemeClr val="accent1"/>
                </a:solidFill>
              </a:rPr>
              <a:t>goal</a:t>
            </a:r>
            <a:r>
              <a:rPr lang="en-US" sz="2400" dirty="0">
                <a:solidFill>
                  <a:schemeClr val="tx2"/>
                </a:solidFill>
              </a:rPr>
              <a:t>].</a:t>
            </a:r>
          </a:p>
        </p:txBody>
      </p:sp>
      <p:sp>
        <p:nvSpPr>
          <p:cNvPr id="16" name="Rectangle 15">
            <a:extLst>
              <a:ext uri="{FF2B5EF4-FFF2-40B4-BE49-F238E27FC236}">
                <a16:creationId xmlns:a16="http://schemas.microsoft.com/office/drawing/2014/main" id="{C5B9B575-F569-0745-89D7-3BDB4850140F}"/>
              </a:ext>
            </a:extLst>
          </p:cNvPr>
          <p:cNvSpPr/>
          <p:nvPr/>
        </p:nvSpPr>
        <p:spPr>
          <a:xfrm>
            <a:off x="2139697" y="2969775"/>
            <a:ext cx="4572000" cy="646331"/>
          </a:xfrm>
          <a:prstGeom prst="rect">
            <a:avLst/>
          </a:prstGeom>
        </p:spPr>
        <p:txBody>
          <a:bodyPr>
            <a:spAutoFit/>
          </a:bodyPr>
          <a:lstStyle/>
          <a:p>
            <a:r>
              <a:rPr lang="en-US" dirty="0">
                <a:solidFill>
                  <a:schemeClr val="tx2"/>
                </a:solidFill>
              </a:rPr>
              <a:t>“How might we </a:t>
            </a:r>
            <a:r>
              <a:rPr lang="en-US" dirty="0">
                <a:solidFill>
                  <a:schemeClr val="accent2"/>
                </a:solidFill>
              </a:rPr>
              <a:t>increase </a:t>
            </a:r>
            <a:r>
              <a:rPr lang="en-US" dirty="0">
                <a:solidFill>
                  <a:schemeClr val="accent3"/>
                </a:solidFill>
              </a:rPr>
              <a:t>new sales revenue </a:t>
            </a:r>
            <a:r>
              <a:rPr lang="en-US" dirty="0">
                <a:solidFill>
                  <a:schemeClr val="tx2"/>
                </a:solidFill>
              </a:rPr>
              <a:t>in order to achieve our </a:t>
            </a:r>
            <a:r>
              <a:rPr lang="en-US" dirty="0">
                <a:solidFill>
                  <a:schemeClr val="accent1"/>
                </a:solidFill>
              </a:rPr>
              <a:t>1bn global target</a:t>
            </a:r>
            <a:r>
              <a:rPr lang="en-US" dirty="0">
                <a:solidFill>
                  <a:schemeClr val="tx2"/>
                </a:solidFill>
              </a:rPr>
              <a:t>?”</a:t>
            </a:r>
          </a:p>
        </p:txBody>
      </p:sp>
    </p:spTree>
    <p:extLst>
      <p:ext uri="{BB962C8B-B14F-4D97-AF65-F5344CB8AC3E}">
        <p14:creationId xmlns:p14="http://schemas.microsoft.com/office/powerpoint/2010/main" val="12574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6577" y="1100938"/>
            <a:ext cx="5916169" cy="3493803"/>
          </a:xfrm>
        </p:spPr>
        <p:txBody>
          <a:bodyPr>
            <a:normAutofit fontScale="62500" lnSpcReduction="20000"/>
          </a:bodyPr>
          <a:lstStyle/>
          <a:p>
            <a:pPr>
              <a:lnSpc>
                <a:spcPct val="120000"/>
              </a:lnSpc>
            </a:pPr>
            <a:r>
              <a:rPr lang="en-US" dirty="0"/>
              <a:t>Incremental type questions often lead to fewer ideas, but those ideas are easier to implement. Transformational type questions often lead to more ideas, but those ideas are harder to implement.</a:t>
            </a:r>
          </a:p>
          <a:p>
            <a:pPr>
              <a:lnSpc>
                <a:spcPct val="120000"/>
              </a:lnSpc>
            </a:pPr>
            <a:r>
              <a:rPr lang="en-US" dirty="0"/>
              <a:t>A new program can get some quick wins with incremental challenges questions. An always on environment is a great place to ask transformational questions.</a:t>
            </a:r>
          </a:p>
          <a:p>
            <a:pPr>
              <a:lnSpc>
                <a:spcPct val="120000"/>
              </a:lnSpc>
            </a:pPr>
            <a:r>
              <a:rPr lang="en-US" dirty="0"/>
              <a:t>Avoid using acronyms and technical jargon whenever possible.</a:t>
            </a:r>
          </a:p>
          <a:p>
            <a:pPr>
              <a:lnSpc>
                <a:spcPct val="120000"/>
              </a:lnSpc>
            </a:pPr>
            <a:r>
              <a:rPr lang="en-US" dirty="0"/>
              <a:t>Always ensure a sponsor owns the focus area of the challenge and is “committed”.</a:t>
            </a:r>
          </a:p>
          <a:p>
            <a:pPr>
              <a:lnSpc>
                <a:spcPct val="120000"/>
              </a:lnSpc>
            </a:pPr>
            <a:r>
              <a:rPr lang="en-US" dirty="0"/>
              <a:t>When needed, provide your audience with additional challenge context, to provide background on the intent and importance of the challenge question. </a:t>
            </a:r>
          </a:p>
          <a:p>
            <a:pPr>
              <a:lnSpc>
                <a:spcPct val="120000"/>
              </a:lnSpc>
            </a:pPr>
            <a:endParaRPr lang="en-US" dirty="0"/>
          </a:p>
          <a:p>
            <a:pPr>
              <a:lnSpc>
                <a:spcPct val="120000"/>
              </a:lnSpc>
            </a:pPr>
            <a:endParaRPr lang="en-US" dirty="0"/>
          </a:p>
        </p:txBody>
      </p:sp>
      <p:sp>
        <p:nvSpPr>
          <p:cNvPr id="8" name="Title 1">
            <a:extLst>
              <a:ext uri="{FF2B5EF4-FFF2-40B4-BE49-F238E27FC236}">
                <a16:creationId xmlns:a16="http://schemas.microsoft.com/office/drawing/2014/main" id="{C9F989CE-DEF4-7341-B3E1-D759112F2592}"/>
              </a:ext>
            </a:extLst>
          </p:cNvPr>
          <p:cNvSpPr txBox="1">
            <a:spLocks/>
          </p:cNvSpPr>
          <p:nvPr/>
        </p:nvSpPr>
        <p:spPr>
          <a:xfrm>
            <a:off x="338328" y="288036"/>
            <a:ext cx="8439912" cy="543154"/>
          </a:xfrm>
          <a:prstGeom prst="rect">
            <a:avLst/>
          </a:prstGeom>
        </p:spPr>
        <p:txBody>
          <a:bodyPr vert="horz" lIns="91440" tIns="91440" rIns="91440" bIns="91440" rtlCol="0" anchor="t" anchorCtr="0">
            <a:noAutofit/>
          </a:bodyPr>
          <a:lstStyle>
            <a:lvl1pPr algn="ctr" defTabSz="914400" rtl="0" eaLnBrk="1" latinLnBrk="0" hangingPunct="1">
              <a:lnSpc>
                <a:spcPts val="2800"/>
              </a:lnSpc>
              <a:spcBef>
                <a:spcPct val="0"/>
              </a:spcBef>
              <a:buNone/>
              <a:defRPr sz="2800" kern="1200" spc="-50" baseline="0">
                <a:solidFill>
                  <a:srgbClr val="515151"/>
                </a:solidFill>
                <a:latin typeface="+mn-lt"/>
                <a:ea typeface="+mj-ea"/>
                <a:cs typeface="+mj-cs"/>
              </a:defRPr>
            </a:lvl1pPr>
          </a:lstStyle>
          <a:p>
            <a:pPr algn="l"/>
            <a:r>
              <a:rPr lang="en-US" dirty="0"/>
              <a:t>The Question – considerations</a:t>
            </a:r>
          </a:p>
        </p:txBody>
      </p:sp>
    </p:spTree>
    <p:extLst>
      <p:ext uri="{BB962C8B-B14F-4D97-AF65-F5344CB8AC3E}">
        <p14:creationId xmlns:p14="http://schemas.microsoft.com/office/powerpoint/2010/main" val="117290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Open Question and Answer Period</a:t>
            </a:r>
          </a:p>
        </p:txBody>
      </p:sp>
      <p:sp>
        <p:nvSpPr>
          <p:cNvPr id="6" name="Subtitle 5">
            <a:extLst>
              <a:ext uri="{FF2B5EF4-FFF2-40B4-BE49-F238E27FC236}">
                <a16:creationId xmlns:a16="http://schemas.microsoft.com/office/drawing/2014/main" id="{F817051D-B2C9-BA4D-BD1C-D3A5AF57DCA1}"/>
              </a:ext>
            </a:extLst>
          </p:cNvPr>
          <p:cNvSpPr>
            <a:spLocks noGrp="1"/>
          </p:cNvSpPr>
          <p:nvPr>
            <p:ph type="subTitle" idx="1"/>
          </p:nvPr>
        </p:nvSpPr>
        <p:spPr/>
        <p:txBody>
          <a:bodyPr/>
          <a:lstStyle/>
          <a:p>
            <a:r>
              <a:rPr lang="en-US" dirty="0"/>
              <a:t>Use the ‘Raise Hand’ or ‘Q&amp;A’ feature to ask a question.</a:t>
            </a:r>
          </a:p>
        </p:txBody>
      </p:sp>
    </p:spTree>
    <p:extLst>
      <p:ext uri="{BB962C8B-B14F-4D97-AF65-F5344CB8AC3E}">
        <p14:creationId xmlns:p14="http://schemas.microsoft.com/office/powerpoint/2010/main" val="3753113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lanview-2016-05">
  <a:themeElements>
    <a:clrScheme name="Planview Corporate 2016">
      <a:dk1>
        <a:srgbClr val="333333"/>
      </a:dk1>
      <a:lt1>
        <a:srgbClr val="FFFFFF"/>
      </a:lt1>
      <a:dk2>
        <a:srgbClr val="333333"/>
      </a:dk2>
      <a:lt2>
        <a:srgbClr val="FFFFFF"/>
      </a:lt2>
      <a:accent1>
        <a:srgbClr val="618DB4"/>
      </a:accent1>
      <a:accent2>
        <a:srgbClr val="8AB98E"/>
      </a:accent2>
      <a:accent3>
        <a:srgbClr val="FBAF5F"/>
      </a:accent3>
      <a:accent4>
        <a:srgbClr val="FCDB5E"/>
      </a:accent4>
      <a:accent5>
        <a:srgbClr val="BA8AA4"/>
      </a:accent5>
      <a:accent6>
        <a:srgbClr val="D46464"/>
      </a:accent6>
      <a:hlink>
        <a:srgbClr val="0000FF"/>
      </a:hlink>
      <a:folHlink>
        <a:srgbClr val="800080"/>
      </a:folHlink>
    </a:clrScheme>
    <a:fontScheme name="Planview 2016">
      <a:majorFont>
        <a:latin typeface="Avenir LT Std 65 Medium"/>
        <a:ea typeface=""/>
        <a:cs typeface=""/>
      </a:majorFont>
      <a:minorFont>
        <a:latin typeface="Avenir LT Std 35 Light"/>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lanview-Corporate-Template-2018(2).potx [Read-Only]" id="{B25ED0F5-BC5B-4F86-BCD8-2A68D8F52182}" vid="{0E9C60B9-508E-4034-853A-886CD11CAE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668</TotalTime>
  <Words>1257</Words>
  <Application>Microsoft Macintosh PowerPoint</Application>
  <PresentationFormat>On-screen Show (16:9)</PresentationFormat>
  <Paragraphs>77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LT Std 35 Light</vt:lpstr>
      <vt:lpstr>Calibri</vt:lpstr>
      <vt:lpstr>Planview-2016-05</vt:lpstr>
      <vt:lpstr>Spigit Office Hours</vt:lpstr>
      <vt:lpstr>Agenda</vt:lpstr>
      <vt:lpstr>Available Resources</vt:lpstr>
      <vt:lpstr>The Commitment</vt:lpstr>
      <vt:lpstr>The Intent</vt:lpstr>
      <vt:lpstr>The Question</vt:lpstr>
      <vt:lpstr>PowerPoint Presentation</vt:lpstr>
      <vt:lpstr>PowerPoint Presentation</vt:lpstr>
      <vt:lpstr>Open Question and Answer Period</vt:lpstr>
    </vt:vector>
  </TitlesOfParts>
  <Company>Planview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Realizing the Resource Potential of Every Organization</dc:title>
  <dc:creator>Barron Fujimoto</dc:creator>
  <cp:lastModifiedBy>Scott Kinnear</cp:lastModifiedBy>
  <cp:revision>37</cp:revision>
  <cp:lastPrinted>2014-11-05T21:33:59Z</cp:lastPrinted>
  <dcterms:created xsi:type="dcterms:W3CDTF">2019-01-03T18:06:15Z</dcterms:created>
  <dcterms:modified xsi:type="dcterms:W3CDTF">2019-03-07T05:59:45Z</dcterms:modified>
</cp:coreProperties>
</file>