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1"/>
  </p:sldMasterIdLst>
  <p:notesMasterIdLst>
    <p:notesMasterId r:id="rId14"/>
  </p:notesMasterIdLst>
  <p:handoutMasterIdLst>
    <p:handoutMasterId r:id="rId15"/>
  </p:handoutMasterIdLst>
  <p:sldIdLst>
    <p:sldId id="308" r:id="rId2"/>
    <p:sldId id="309" r:id="rId3"/>
    <p:sldId id="303" r:id="rId4"/>
    <p:sldId id="310" r:id="rId5"/>
    <p:sldId id="317" r:id="rId6"/>
    <p:sldId id="299" r:id="rId7"/>
    <p:sldId id="311" r:id="rId8"/>
    <p:sldId id="312" r:id="rId9"/>
    <p:sldId id="313" r:id="rId10"/>
    <p:sldId id="314" r:id="rId11"/>
    <p:sldId id="315" r:id="rId12"/>
    <p:sldId id="316" r:id="rId13"/>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39" userDrawn="1">
          <p15:clr>
            <a:srgbClr val="A4A3A4"/>
          </p15:clr>
        </p15:guide>
        <p15:guide id="3" pos="288" userDrawn="1">
          <p15:clr>
            <a:srgbClr val="A4A3A4"/>
          </p15:clr>
        </p15:guide>
        <p15:guide id="4" pos="7389" userDrawn="1">
          <p15:clr>
            <a:srgbClr val="A4A3A4"/>
          </p15:clr>
        </p15:guide>
        <p15:guide id="5" orient="horz" pos="1104" userDrawn="1">
          <p15:clr>
            <a:srgbClr val="A4A3A4"/>
          </p15:clr>
        </p15:guide>
        <p15:guide id="6" orient="horz" pos="3888" userDrawn="1">
          <p15:clr>
            <a:srgbClr val="A4A3A4"/>
          </p15:clr>
        </p15:guide>
        <p15:guide id="7" userDrawn="1">
          <p15:clr>
            <a:srgbClr val="A4A3A4"/>
          </p15:clr>
        </p15:guide>
        <p15:guide id="8" pos="7678" userDrawn="1">
          <p15:clr>
            <a:srgbClr val="A4A3A4"/>
          </p15:clr>
        </p15:guide>
        <p15:guide id="9" orient="horz" pos="792" userDrawn="1">
          <p15:clr>
            <a:srgbClr val="A4A3A4"/>
          </p15:clr>
        </p15:guide>
        <p15:guide id="11" orient="horz" pos="720" userDrawn="1">
          <p15:clr>
            <a:srgbClr val="A4A3A4"/>
          </p15:clr>
        </p15:guide>
        <p15:guide id="13" pos="551" userDrawn="1">
          <p15:clr>
            <a:srgbClr val="A4A3A4"/>
          </p15:clr>
        </p15:guide>
        <p15:guide id="14" pos="7127" userDrawn="1">
          <p15:clr>
            <a:srgbClr val="A4A3A4"/>
          </p15:clr>
        </p15:guide>
        <p15:guide id="15" pos="695" userDrawn="1">
          <p15:clr>
            <a:srgbClr val="A4A3A4"/>
          </p15:clr>
        </p15:guide>
        <p15:guide id="16" pos="6983" userDrawn="1">
          <p15:clr>
            <a:srgbClr val="A4A3A4"/>
          </p15:clr>
        </p15:guide>
        <p15:guide id="17" orient="horz" pos="664">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4042"/>
    <a:srgbClr val="117B9A"/>
    <a:srgbClr val="E6850F"/>
    <a:srgbClr val="707071"/>
    <a:srgbClr val="FFD038"/>
    <a:srgbClr val="FFB300"/>
    <a:srgbClr val="05CCE9"/>
    <a:srgbClr val="04A6BE"/>
    <a:srgbClr val="FFB2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14" autoAdjust="0"/>
    <p:restoredTop sz="87382" autoAdjust="0"/>
  </p:normalViewPr>
  <p:slideViewPr>
    <p:cSldViewPr snapToGrid="0" showGuides="1">
      <p:cViewPr>
        <p:scale>
          <a:sx n="100" d="100"/>
          <a:sy n="100" d="100"/>
        </p:scale>
        <p:origin x="832" y="800"/>
      </p:cViewPr>
      <p:guideLst>
        <p:guide orient="horz" pos="2160"/>
        <p:guide pos="3839"/>
        <p:guide pos="288"/>
        <p:guide pos="7389"/>
        <p:guide orient="horz" pos="1104"/>
        <p:guide orient="horz" pos="3888"/>
        <p:guide/>
        <p:guide pos="7678"/>
        <p:guide orient="horz" pos="792"/>
        <p:guide orient="horz" pos="720"/>
        <p:guide pos="551"/>
        <p:guide pos="7127"/>
        <p:guide pos="695"/>
        <p:guide pos="6983"/>
        <p:guide orient="horz" pos="664"/>
      </p:guideLst>
    </p:cSldViewPr>
  </p:slideViewPr>
  <p:outlineViewPr>
    <p:cViewPr>
      <p:scale>
        <a:sx n="33" d="100"/>
        <a:sy n="33" d="100"/>
      </p:scale>
      <p:origin x="0" y="0"/>
    </p:cViewPr>
  </p:outlineViewPr>
  <p:notesTextViewPr>
    <p:cViewPr>
      <p:scale>
        <a:sx n="66" d="100"/>
        <a:sy n="66" d="100"/>
      </p:scale>
      <p:origin x="0" y="0"/>
    </p:cViewPr>
  </p:notesTextViewPr>
  <p:sorterViewPr>
    <p:cViewPr>
      <p:scale>
        <a:sx n="33" d="100"/>
        <a:sy n="33" d="100"/>
      </p:scale>
      <p:origin x="0" y="0"/>
    </p:cViewPr>
  </p:sorterViewPr>
  <p:notesViewPr>
    <p:cSldViewPr snapToGrid="0" showGuides="1">
      <p:cViewPr varScale="1">
        <p:scale>
          <a:sx n="62" d="100"/>
          <a:sy n="62" d="100"/>
        </p:scale>
        <p:origin x="2837" y="5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numCol="1" rtlCol="0"/>
          <a:lstStyle>
            <a:lvl1pPr algn="l">
              <a:defRPr sz="1200"/>
            </a:lvl1pPr>
          </a:lstStyle>
          <a:p>
            <a:endParaRPr lang="en-US" sz="1000" cap="all">
              <a:solidFill>
                <a:schemeClr val="tx2"/>
              </a:solidFill>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numCol="1" rtlCol="0"/>
          <a:lstStyle>
            <a:lvl1pPr algn="r">
              <a:defRPr sz="1200"/>
            </a:lvl1pPr>
          </a:lstStyle>
          <a:p>
            <a:fld id="{1E131CF2-E66C-458C-A7D3-C641211C06A2}" type="datetimeFigureOut">
              <a:rPr lang="en-US" sz="1000" smtClean="0">
                <a:solidFill>
                  <a:schemeClr val="tx2"/>
                </a:solidFill>
              </a:rPr>
              <a:t>2/2/18</a:t>
            </a:fld>
            <a:endParaRPr lang="en-US" sz="1000">
              <a:solidFill>
                <a:schemeClr val="tx2"/>
              </a:solidFill>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numCol="1" rtlCol="0" anchor="b"/>
          <a:lstStyle>
            <a:lvl1pPr algn="l">
              <a:defRPr sz="1200"/>
            </a:lvl1pPr>
          </a:lstStyle>
          <a:p>
            <a:endParaRPr lang="en-US" sz="1000">
              <a:solidFill>
                <a:schemeClr val="tx2"/>
              </a:solidFill>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numCol="1" rtlCol="0" anchor="b"/>
          <a:lstStyle>
            <a:lvl1pPr algn="r">
              <a:defRPr sz="1200"/>
            </a:lvl1pPr>
          </a:lstStyle>
          <a:p>
            <a:fld id="{EA3C0026-F19B-4271-87B7-08B06DD44BD8}" type="slidenum">
              <a:rPr lang="en-US" sz="1000" smtClean="0">
                <a:solidFill>
                  <a:schemeClr val="tx2"/>
                </a:solidFill>
              </a:rPr>
              <a:t>‹#›</a:t>
            </a:fld>
            <a:endParaRPr lang="en-US" sz="1000">
              <a:solidFill>
                <a:schemeClr val="tx2"/>
              </a:solidFill>
            </a:endParaRPr>
          </a:p>
        </p:txBody>
      </p:sp>
    </p:spTree>
    <p:extLst>
      <p:ext uri="{BB962C8B-B14F-4D97-AF65-F5344CB8AC3E}">
        <p14:creationId xmlns:p14="http://schemas.microsoft.com/office/powerpoint/2010/main" val="3165806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numCol="1" rtlCol="0"/>
          <a:lstStyle>
            <a:lvl1pPr algn="l">
              <a:defRPr sz="1000" cap="all" baseline="0">
                <a:solidFill>
                  <a:schemeClr val="tx2"/>
                </a:solidFill>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numCol="1" rtlCol="0"/>
          <a:lstStyle>
            <a:lvl1pPr algn="r">
              <a:defRPr sz="1000">
                <a:solidFill>
                  <a:schemeClr val="tx2"/>
                </a:solidFill>
              </a:defRPr>
            </a:lvl1pPr>
          </a:lstStyle>
          <a:p>
            <a:fld id="{FF5E73E1-C9D1-46E6-B9A3-26749C9ADC06}" type="datetimeFigureOut">
              <a:rPr lang="en-US" smtClean="0"/>
              <a:pPr/>
              <a:t>2/2/18</a:t>
            </a:fld>
            <a:endParaRPr lang="en-US"/>
          </a:p>
        </p:txBody>
      </p:sp>
      <p:sp>
        <p:nvSpPr>
          <p:cNvPr id="4" name="Slide Image Placeholder 3"/>
          <p:cNvSpPr>
            <a:spLocks noGrp="1" noRot="1" noChangeAspect="1"/>
          </p:cNvSpPr>
          <p:nvPr>
            <p:ph type="sldImg" idx="2"/>
          </p:nvPr>
        </p:nvSpPr>
        <p:spPr>
          <a:xfrm>
            <a:off x="687388" y="630238"/>
            <a:ext cx="5483225" cy="3086100"/>
          </a:xfrm>
          <a:prstGeom prst="rect">
            <a:avLst/>
          </a:prstGeom>
          <a:noFill/>
          <a:ln w="12700">
            <a:solidFill>
              <a:prstClr val="black"/>
            </a:solidFill>
          </a:ln>
        </p:spPr>
        <p:txBody>
          <a:bodyPr vert="horz" lIns="91440" tIns="45720" rIns="91440" bIns="45720" numCol="1" rtlCol="0" anchor="ctr"/>
          <a:lstStyle/>
          <a:p>
            <a:endParaRPr lang="en-US"/>
          </a:p>
        </p:txBody>
      </p:sp>
      <p:sp>
        <p:nvSpPr>
          <p:cNvPr id="5" name="Notes Placeholder 4"/>
          <p:cNvSpPr>
            <a:spLocks noGrp="1"/>
          </p:cNvSpPr>
          <p:nvPr>
            <p:ph type="body" sz="quarter" idx="3"/>
          </p:nvPr>
        </p:nvSpPr>
        <p:spPr>
          <a:xfrm>
            <a:off x="685800" y="3887785"/>
            <a:ext cx="5486400" cy="4797427"/>
          </a:xfrm>
          <a:prstGeom prst="rect">
            <a:avLst/>
          </a:prstGeom>
        </p:spPr>
        <p:txBody>
          <a:bodyPr vert="horz" lIns="91440" tIns="45720" rIns="91440" bIns="45720" numCol="1"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numCol="1" rtlCol="0" anchor="b"/>
          <a:lstStyle>
            <a:lvl1pPr algn="l">
              <a:defRPr sz="1000">
                <a:solidFill>
                  <a:schemeClr val="tx2"/>
                </a:solidFill>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numCol="1" rtlCol="0" anchor="b"/>
          <a:lstStyle>
            <a:lvl1pPr algn="r">
              <a:defRPr sz="1000">
                <a:solidFill>
                  <a:schemeClr val="tx2"/>
                </a:solidFill>
              </a:defRPr>
            </a:lvl1pPr>
          </a:lstStyle>
          <a:p>
            <a:fld id="{659416A8-EA9B-4CE4-A992-EC39C399AEC1}" type="slidenum">
              <a:rPr lang="en-US" smtClean="0"/>
              <a:pPr/>
              <a:t>‹#›</a:t>
            </a:fld>
            <a:endParaRPr lang="en-US"/>
          </a:p>
        </p:txBody>
      </p:sp>
    </p:spTree>
    <p:extLst>
      <p:ext uri="{BB962C8B-B14F-4D97-AF65-F5344CB8AC3E}">
        <p14:creationId xmlns:p14="http://schemas.microsoft.com/office/powerpoint/2010/main" val="1897831267"/>
      </p:ext>
    </p:extLst>
  </p:cSld>
  <p:clrMap bg1="lt1" tx1="dk1" bg2="lt2" tx2="dk2" accent1="accent1" accent2="accent2" accent3="accent3" accent4="accent4" accent5="accent5" accent6="accent6" hlink="hlink" folHlink="folHlink"/>
  <p:notesStyle>
    <a:lvl1pPr marL="0" indent="0" algn="l" defTabSz="914400" rtl="0" eaLnBrk="1" latinLnBrk="0" hangingPunct="1">
      <a:buFont typeface="Arial" panose="020B0604020202020204" pitchFamily="34" charset="0"/>
      <a:buNone/>
      <a:defRPr sz="1200" kern="1200">
        <a:solidFill>
          <a:schemeClr val="tx2"/>
        </a:solidFill>
        <a:latin typeface="+mn-lt"/>
        <a:ea typeface="+mn-ea"/>
        <a:cs typeface="+mn-cs"/>
      </a:defRPr>
    </a:lvl1pPr>
    <a:lvl2pPr marL="173038" indent="-171450" algn="l" defTabSz="914400" rtl="0" eaLnBrk="1" latinLnBrk="0" hangingPunct="1">
      <a:buFont typeface="Arial" panose="020B0604020202020204" pitchFamily="34" charset="0"/>
      <a:buChar char="•"/>
      <a:defRPr sz="1200" kern="1200">
        <a:solidFill>
          <a:schemeClr val="tx2"/>
        </a:solidFill>
        <a:latin typeface="+mn-lt"/>
        <a:ea typeface="+mn-ea"/>
        <a:cs typeface="+mn-cs"/>
      </a:defRPr>
    </a:lvl2pPr>
    <a:lvl3pPr marL="395288" indent="-171450" algn="l" defTabSz="914400" rtl="0" eaLnBrk="1" latinLnBrk="0" hangingPunct="1">
      <a:buFont typeface="Arial" panose="020B0604020202020204" pitchFamily="34" charset="0"/>
      <a:buChar char="–"/>
      <a:defRPr sz="1200" kern="1200">
        <a:solidFill>
          <a:schemeClr val="tx2"/>
        </a:solidFill>
        <a:latin typeface="+mn-lt"/>
        <a:ea typeface="+mn-ea"/>
        <a:cs typeface="+mn-cs"/>
      </a:defRPr>
    </a:lvl3pPr>
    <a:lvl4pPr marL="630238" indent="-171450" algn="l" defTabSz="914400" rtl="0" eaLnBrk="1" latinLnBrk="0" hangingPunct="1">
      <a:buFont typeface="Arial" panose="020B0604020202020204" pitchFamily="34" charset="0"/>
      <a:buChar char="•"/>
      <a:defRPr sz="1200" kern="1200">
        <a:solidFill>
          <a:schemeClr val="tx2"/>
        </a:solidFill>
        <a:latin typeface="+mn-lt"/>
        <a:ea typeface="+mn-ea"/>
        <a:cs typeface="+mn-cs"/>
      </a:defRPr>
    </a:lvl4pPr>
    <a:lvl5pPr marL="914400" indent="-171450" algn="l" defTabSz="914400" rtl="0" eaLnBrk="1" latinLnBrk="0" hangingPunct="1">
      <a:buFont typeface="Arial" panose="020B0604020202020204" pitchFamily="34" charset="0"/>
      <a:buChar char="–"/>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1) Update the logo</a:t>
            </a:r>
          </a:p>
          <a:p>
            <a:r>
              <a:rPr lang="en-US" sz="1200" dirty="0" smtClean="0"/>
              <a:t>2) Update the Challenge title</a:t>
            </a:r>
          </a:p>
          <a:p>
            <a:endParaRPr lang="en-US" dirty="0"/>
          </a:p>
        </p:txBody>
      </p:sp>
      <p:sp>
        <p:nvSpPr>
          <p:cNvPr id="4" name="Slide Number Placeholder 3"/>
          <p:cNvSpPr>
            <a:spLocks noGrp="1"/>
          </p:cNvSpPr>
          <p:nvPr>
            <p:ph type="sldNum" sz="quarter" idx="10"/>
          </p:nvPr>
        </p:nvSpPr>
        <p:spPr/>
        <p:txBody>
          <a:bodyPr/>
          <a:lstStyle/>
          <a:p>
            <a:fld id="{659416A8-EA9B-4CE4-A992-EC39C399AEC1}" type="slidenum">
              <a:rPr lang="en-US" smtClean="0"/>
              <a:pPr/>
              <a:t>1</a:t>
            </a:fld>
            <a:endParaRPr lang="en-US"/>
          </a:p>
        </p:txBody>
      </p:sp>
    </p:spTree>
    <p:extLst>
      <p:ext uri="{BB962C8B-B14F-4D97-AF65-F5344CB8AC3E}">
        <p14:creationId xmlns:p14="http://schemas.microsoft.com/office/powerpoint/2010/main" val="1176694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630238"/>
            <a:ext cx="5483225" cy="3086100"/>
          </a:xfrm>
        </p:spPr>
      </p:sp>
      <p:sp>
        <p:nvSpPr>
          <p:cNvPr id="3" name="Notes Placeholder 2"/>
          <p:cNvSpPr>
            <a:spLocks noGrp="1"/>
          </p:cNvSpPr>
          <p:nvPr>
            <p:ph type="body" idx="1"/>
          </p:nvPr>
        </p:nvSpPr>
        <p:spPr/>
        <p:txBody>
          <a:bodyPr numCol="1"/>
          <a:lstStyle/>
          <a:p>
            <a:pPr marL="228600" indent="-228600">
              <a:buAutoNum type="arabicParenR"/>
            </a:pPr>
            <a:r>
              <a:rPr lang="en-US" sz="2400" dirty="0" smtClean="0"/>
              <a:t> Update</a:t>
            </a:r>
            <a:r>
              <a:rPr lang="en-US" sz="2400" baseline="0" dirty="0" smtClean="0"/>
              <a:t> the logo</a:t>
            </a:r>
          </a:p>
          <a:p>
            <a:pPr marL="0" indent="0">
              <a:buNone/>
            </a:pPr>
            <a:endParaRPr lang="en-US" sz="2400" baseline="0" dirty="0" smtClean="0"/>
          </a:p>
          <a:p>
            <a:pPr marL="0" indent="0">
              <a:buNone/>
            </a:pPr>
            <a:r>
              <a:rPr lang="en-US" sz="2400" dirty="0" smtClean="0"/>
              <a:t>Presentation Note:</a:t>
            </a:r>
            <a:r>
              <a:rPr lang="en-US" sz="2400" baseline="0" dirty="0" smtClean="0"/>
              <a:t> </a:t>
            </a:r>
            <a:r>
              <a:rPr lang="en-US" sz="2400" dirty="0" smtClean="0"/>
              <a:t>Expert reviews are performed in a</a:t>
            </a:r>
            <a:r>
              <a:rPr lang="en-US" sz="2400" baseline="0" dirty="0" smtClean="0"/>
              <a:t> “</a:t>
            </a:r>
            <a:r>
              <a:rPr lang="en-US" sz="2400" baseline="0" dirty="0" err="1" smtClean="0"/>
              <a:t>Lightbox</a:t>
            </a:r>
            <a:r>
              <a:rPr lang="en-US" sz="2400" baseline="0" dirty="0" smtClean="0"/>
              <a:t>”, allowing experts to read the idea &amp; comments while performing the review.</a:t>
            </a:r>
            <a:endParaRPr lang="en-US" sz="2400" dirty="0"/>
          </a:p>
        </p:txBody>
      </p:sp>
      <p:sp>
        <p:nvSpPr>
          <p:cNvPr id="4" name="Slide Number Placeholder 3"/>
          <p:cNvSpPr>
            <a:spLocks noGrp="1"/>
          </p:cNvSpPr>
          <p:nvPr>
            <p:ph type="sldNum" sz="quarter" idx="10"/>
          </p:nvPr>
        </p:nvSpPr>
        <p:spPr/>
        <p:txBody>
          <a:bodyPr numCol="1"/>
          <a:lstStyle/>
          <a:p>
            <a:fld id="{659416A8-EA9B-4CE4-A992-EC39C399AEC1}" type="slidenum">
              <a:rPr lang="en-US" smtClean="0"/>
              <a:pPr/>
              <a:t>10</a:t>
            </a:fld>
            <a:endParaRPr lang="en-US"/>
          </a:p>
        </p:txBody>
      </p:sp>
    </p:spTree>
    <p:extLst>
      <p:ext uri="{BB962C8B-B14F-4D97-AF65-F5344CB8AC3E}">
        <p14:creationId xmlns:p14="http://schemas.microsoft.com/office/powerpoint/2010/main" val="447831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630238"/>
            <a:ext cx="5483225" cy="3086100"/>
          </a:xfrm>
        </p:spPr>
      </p:sp>
      <p:sp>
        <p:nvSpPr>
          <p:cNvPr id="3" name="Notes Placeholder 2"/>
          <p:cNvSpPr>
            <a:spLocks noGrp="1"/>
          </p:cNvSpPr>
          <p:nvPr>
            <p:ph type="body" idx="1"/>
          </p:nvPr>
        </p:nvSpPr>
        <p:spPr/>
        <p:txBody>
          <a:bodyPr numCol="1"/>
          <a:lstStyle/>
          <a:p>
            <a:pPr marL="228600" indent="-228600">
              <a:buAutoNum type="arabicParenR"/>
            </a:pPr>
            <a:r>
              <a:rPr lang="en-US" sz="2400" dirty="0" smtClean="0"/>
              <a:t> Update the logo</a:t>
            </a:r>
          </a:p>
          <a:p>
            <a:pPr marL="228600" indent="-228600">
              <a:buAutoNum type="arabicParenR"/>
            </a:pPr>
            <a:endParaRPr lang="en-US" sz="2400" dirty="0" smtClean="0"/>
          </a:p>
          <a:p>
            <a:pPr marL="0" indent="0">
              <a:buNone/>
            </a:pPr>
            <a:r>
              <a:rPr lang="en-US" sz="2400" dirty="0" smtClean="0"/>
              <a:t>Presentation Note: If</a:t>
            </a:r>
            <a:r>
              <a:rPr lang="en-US" sz="2400" baseline="0" dirty="0" smtClean="0"/>
              <a:t> further clarification is needed, the expert can </a:t>
            </a:r>
            <a:r>
              <a:rPr lang="en-US" sz="2400" dirty="0" smtClean="0"/>
              <a:t>use</a:t>
            </a:r>
            <a:r>
              <a:rPr lang="en-US" sz="2400" baseline="0" dirty="0" smtClean="0"/>
              <a:t> the share feature to contact the idea owner or other participants as needed. Simply type in the name and a message. The recipient will be notified via email.</a:t>
            </a:r>
            <a:endParaRPr lang="en-US" sz="2400" dirty="0"/>
          </a:p>
        </p:txBody>
      </p:sp>
      <p:sp>
        <p:nvSpPr>
          <p:cNvPr id="4" name="Slide Number Placeholder 3"/>
          <p:cNvSpPr>
            <a:spLocks noGrp="1"/>
          </p:cNvSpPr>
          <p:nvPr>
            <p:ph type="sldNum" sz="quarter" idx="10"/>
          </p:nvPr>
        </p:nvSpPr>
        <p:spPr/>
        <p:txBody>
          <a:bodyPr numCol="1"/>
          <a:lstStyle/>
          <a:p>
            <a:fld id="{659416A8-EA9B-4CE4-A992-EC39C399AEC1}" type="slidenum">
              <a:rPr lang="en-US" smtClean="0"/>
              <a:pPr/>
              <a:t>11</a:t>
            </a:fld>
            <a:endParaRPr lang="en-US"/>
          </a:p>
        </p:txBody>
      </p:sp>
    </p:spTree>
    <p:extLst>
      <p:ext uri="{BB962C8B-B14F-4D97-AF65-F5344CB8AC3E}">
        <p14:creationId xmlns:p14="http://schemas.microsoft.com/office/powerpoint/2010/main" val="192976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630238"/>
            <a:ext cx="5483225" cy="3086100"/>
          </a:xfrm>
        </p:spPr>
      </p:sp>
      <p:sp>
        <p:nvSpPr>
          <p:cNvPr id="3" name="Notes Placeholder 2"/>
          <p:cNvSpPr>
            <a:spLocks noGrp="1"/>
          </p:cNvSpPr>
          <p:nvPr>
            <p:ph type="body" idx="1"/>
          </p:nvPr>
        </p:nvSpPr>
        <p:spPr/>
        <p:txBody>
          <a:bodyPr numCol="1"/>
          <a:lstStyle/>
          <a:p>
            <a:r>
              <a:rPr lang="en-US" dirty="0" smtClean="0"/>
              <a:t>Layout: Section Header Blue</a:t>
            </a:r>
            <a:endParaRPr lang="en-US" dirty="0"/>
          </a:p>
        </p:txBody>
      </p:sp>
      <p:sp>
        <p:nvSpPr>
          <p:cNvPr id="4" name="Slide Number Placeholder 3"/>
          <p:cNvSpPr>
            <a:spLocks noGrp="1"/>
          </p:cNvSpPr>
          <p:nvPr>
            <p:ph type="sldNum" sz="quarter" idx="10"/>
          </p:nvPr>
        </p:nvSpPr>
        <p:spPr/>
        <p:txBody>
          <a:bodyPr numCol="1"/>
          <a:lstStyle/>
          <a:p>
            <a:fld id="{659416A8-EA9B-4CE4-A992-EC39C399AEC1}" type="slidenum">
              <a:rPr lang="en-US" smtClean="0"/>
              <a:t>12</a:t>
            </a:fld>
            <a:endParaRPr lang="en-US"/>
          </a:p>
        </p:txBody>
      </p:sp>
    </p:spTree>
    <p:extLst>
      <p:ext uri="{BB962C8B-B14F-4D97-AF65-F5344CB8AC3E}">
        <p14:creationId xmlns:p14="http://schemas.microsoft.com/office/powerpoint/2010/main" val="950833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p:txBody>
          <a:bodyPr numCol="1"/>
          <a:lstStyle/>
          <a:p>
            <a:r>
              <a:rPr lang="en-US" dirty="0" smtClean="0"/>
              <a:t>1) Update the logo</a:t>
            </a:r>
            <a:endParaRPr lang="en-US" dirty="0"/>
          </a:p>
        </p:txBody>
      </p:sp>
      <p:sp>
        <p:nvSpPr>
          <p:cNvPr id="4" name="Slide Number Placeholder 3"/>
          <p:cNvSpPr>
            <a:spLocks noGrp="1"/>
          </p:cNvSpPr>
          <p:nvPr>
            <p:ph type="sldNum" sz="quarter" idx="10"/>
          </p:nvPr>
        </p:nvSpPr>
        <p:spPr/>
        <p:txBody>
          <a:bodyPr numCol="1"/>
          <a:lstStyle/>
          <a:p>
            <a:fld id="{659416A8-EA9B-4CE4-A992-EC39C399AEC1}" type="slidenum">
              <a:rPr lang="en-US" smtClean="0"/>
              <a:t>2</a:t>
            </a:fld>
            <a:endParaRPr lang="en-US" dirty="0"/>
          </a:p>
        </p:txBody>
      </p:sp>
    </p:spTree>
    <p:extLst>
      <p:ext uri="{BB962C8B-B14F-4D97-AF65-F5344CB8AC3E}">
        <p14:creationId xmlns:p14="http://schemas.microsoft.com/office/powerpoint/2010/main" val="1196722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630238"/>
            <a:ext cx="5483225" cy="3086100"/>
          </a:xfrm>
        </p:spPr>
      </p:sp>
      <p:sp>
        <p:nvSpPr>
          <p:cNvPr id="3" name="Notes Placeholder 2"/>
          <p:cNvSpPr>
            <a:spLocks noGrp="1"/>
          </p:cNvSpPr>
          <p:nvPr>
            <p:ph type="body" idx="1"/>
          </p:nvPr>
        </p:nvSpPr>
        <p:spPr/>
        <p:txBody>
          <a:bodyPr numCol="1"/>
          <a:lstStyle/>
          <a:p>
            <a:pPr marL="342900" indent="-342900">
              <a:buAutoNum type="arabicParenR"/>
            </a:pPr>
            <a:r>
              <a:rPr lang="en-US" sz="2400" dirty="0" smtClean="0"/>
              <a:t>Update the logo</a:t>
            </a:r>
          </a:p>
        </p:txBody>
      </p:sp>
      <p:sp>
        <p:nvSpPr>
          <p:cNvPr id="4" name="Slide Number Placeholder 3"/>
          <p:cNvSpPr>
            <a:spLocks noGrp="1"/>
          </p:cNvSpPr>
          <p:nvPr>
            <p:ph type="sldNum" sz="quarter" idx="10"/>
          </p:nvPr>
        </p:nvSpPr>
        <p:spPr/>
        <p:txBody>
          <a:bodyPr numCol="1"/>
          <a:lstStyle/>
          <a:p>
            <a:fld id="{659416A8-EA9B-4CE4-A992-EC39C399AEC1}" type="slidenum">
              <a:rPr lang="en-US" smtClean="0"/>
              <a:t>3</a:t>
            </a:fld>
            <a:endParaRPr lang="en-US"/>
          </a:p>
        </p:txBody>
      </p:sp>
    </p:spTree>
    <p:extLst>
      <p:ext uri="{BB962C8B-B14F-4D97-AF65-F5344CB8AC3E}">
        <p14:creationId xmlns:p14="http://schemas.microsoft.com/office/powerpoint/2010/main" val="3505588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arenR"/>
              <a:tabLst/>
              <a:defRPr/>
            </a:pPr>
            <a:r>
              <a:rPr lang="en-US" sz="2400" dirty="0" smtClean="0"/>
              <a:t> Update the logo</a:t>
            </a:r>
          </a:p>
          <a:p>
            <a:pPr marL="228600" indent="-228600">
              <a:buAutoNum type="arabicParenR"/>
            </a:pPr>
            <a:r>
              <a:rPr lang="en-US" sz="2400" dirty="0" smtClean="0"/>
              <a:t> Update the</a:t>
            </a:r>
            <a:r>
              <a:rPr lang="en-US" sz="2400" baseline="0" dirty="0" smtClean="0"/>
              <a:t> </a:t>
            </a:r>
            <a:r>
              <a:rPr lang="en-US" sz="2400" dirty="0" smtClean="0"/>
              <a:t>Challenge Question</a:t>
            </a:r>
          </a:p>
          <a:p>
            <a:pPr marL="0" indent="0">
              <a:buNone/>
            </a:pPr>
            <a:endParaRPr lang="en-US" sz="2400" dirty="0" smtClean="0"/>
          </a:p>
          <a:p>
            <a:pPr marL="0" indent="0">
              <a:buNone/>
            </a:pPr>
            <a:r>
              <a:rPr lang="en-US" sz="2400" dirty="0" smtClean="0"/>
              <a:t>Presentation Note:</a:t>
            </a:r>
            <a:r>
              <a:rPr lang="en-US" sz="2400" baseline="0" dirty="0" smtClean="0"/>
              <a:t> </a:t>
            </a:r>
            <a:r>
              <a:rPr lang="en-US" sz="2400" dirty="0" smtClean="0"/>
              <a:t>Align the team</a:t>
            </a:r>
            <a:r>
              <a:rPr lang="en-US" sz="2400" baseline="0" dirty="0" smtClean="0"/>
              <a:t> with the business opportunity and why the challenge is important to the organization/sponsor.</a:t>
            </a:r>
            <a:endParaRPr lang="en-US" sz="2400" dirty="0" smtClean="0"/>
          </a:p>
        </p:txBody>
      </p:sp>
      <p:sp>
        <p:nvSpPr>
          <p:cNvPr id="4" name="Slide Number Placeholder 3"/>
          <p:cNvSpPr>
            <a:spLocks noGrp="1"/>
          </p:cNvSpPr>
          <p:nvPr>
            <p:ph type="sldNum" sz="quarter" idx="10"/>
          </p:nvPr>
        </p:nvSpPr>
        <p:spPr/>
        <p:txBody>
          <a:bodyPr/>
          <a:lstStyle/>
          <a:p>
            <a:fld id="{659416A8-EA9B-4CE4-A992-EC39C399AEC1}" type="slidenum">
              <a:rPr lang="en-US" smtClean="0"/>
              <a:pPr/>
              <a:t>4</a:t>
            </a:fld>
            <a:endParaRPr lang="en-US"/>
          </a:p>
        </p:txBody>
      </p:sp>
    </p:spTree>
    <p:extLst>
      <p:ext uri="{BB962C8B-B14F-4D97-AF65-F5344CB8AC3E}">
        <p14:creationId xmlns:p14="http://schemas.microsoft.com/office/powerpoint/2010/main" val="1572547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p:txBody>
          <a:bodyPr/>
          <a:lstStyle/>
          <a:p>
            <a:pPr marL="228600" indent="-228600">
              <a:buAutoNum type="arabicParenR"/>
            </a:pPr>
            <a:r>
              <a:rPr lang="en-US" sz="2400" dirty="0" smtClean="0"/>
              <a:t> Update</a:t>
            </a:r>
            <a:r>
              <a:rPr lang="en-US" sz="2400" baseline="0" dirty="0" smtClean="0"/>
              <a:t> the I</a:t>
            </a:r>
            <a:r>
              <a:rPr lang="en-US" sz="2400" dirty="0" smtClean="0"/>
              <a:t>nnovation Challenge Process</a:t>
            </a:r>
            <a:r>
              <a:rPr lang="en-US" sz="2400" baseline="0" dirty="0" smtClean="0"/>
              <a:t>; phases, dates, and activities.</a:t>
            </a:r>
            <a:endParaRPr lang="en-US" sz="2400" dirty="0" smtClean="0"/>
          </a:p>
          <a:p>
            <a:pPr marL="228600" indent="-228600">
              <a:buAutoNum type="arabicParenR"/>
            </a:pPr>
            <a:r>
              <a:rPr lang="en-US" sz="2400" baseline="0" dirty="0" smtClean="0"/>
              <a:t> Update the logo</a:t>
            </a:r>
            <a:endParaRPr lang="en-US" sz="2400" dirty="0" smtClean="0"/>
          </a:p>
          <a:p>
            <a:pPr marL="0" indent="0">
              <a:buNone/>
            </a:pPr>
            <a:endParaRPr lang="en-US" sz="2400" dirty="0" smtClean="0"/>
          </a:p>
          <a:p>
            <a:pPr marL="0" indent="0">
              <a:buNone/>
            </a:pPr>
            <a:r>
              <a:rPr lang="en-US" sz="2400" dirty="0" smtClean="0"/>
              <a:t>Presentation Note:</a:t>
            </a:r>
            <a:r>
              <a:rPr lang="en-US" sz="2400" baseline="0" dirty="0" smtClean="0"/>
              <a:t> </a:t>
            </a:r>
            <a:r>
              <a:rPr lang="en-US" sz="2400" dirty="0" smtClean="0"/>
              <a:t>Ensure</a:t>
            </a:r>
            <a:r>
              <a:rPr lang="en-US" sz="2400" baseline="0" dirty="0" smtClean="0"/>
              <a:t> the team understands when to begin moderation and how the innovation process works.</a:t>
            </a:r>
          </a:p>
        </p:txBody>
      </p:sp>
      <p:sp>
        <p:nvSpPr>
          <p:cNvPr id="4" name="Slide Number Placeholder 3"/>
          <p:cNvSpPr>
            <a:spLocks noGrp="1"/>
          </p:cNvSpPr>
          <p:nvPr>
            <p:ph type="sldNum" sz="quarter" idx="10"/>
          </p:nvPr>
        </p:nvSpPr>
        <p:spPr/>
        <p:txBody>
          <a:bodyPr/>
          <a:lstStyle/>
          <a:p>
            <a:fld id="{659416A8-EA9B-4CE4-A992-EC39C399AEC1}" type="slidenum">
              <a:rPr lang="en-US" smtClean="0"/>
              <a:pPr/>
              <a:t>5</a:t>
            </a:fld>
            <a:endParaRPr lang="en-US"/>
          </a:p>
        </p:txBody>
      </p:sp>
    </p:spTree>
    <p:extLst>
      <p:ext uri="{BB962C8B-B14F-4D97-AF65-F5344CB8AC3E}">
        <p14:creationId xmlns:p14="http://schemas.microsoft.com/office/powerpoint/2010/main" val="1555816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sz="2400" dirty="0" smtClean="0"/>
              <a:t> Update</a:t>
            </a:r>
            <a:r>
              <a:rPr lang="en-US" sz="2400" baseline="0" dirty="0" smtClean="0"/>
              <a:t> the </a:t>
            </a:r>
            <a:r>
              <a:rPr lang="en-US" sz="2400" dirty="0" smtClean="0"/>
              <a:t>Review Criteria (insert</a:t>
            </a:r>
            <a:r>
              <a:rPr lang="en-US" sz="2400" baseline="0" dirty="0" smtClean="0"/>
              <a:t> table with criteria or use a screenshot from admin-&gt;evaluation templates)</a:t>
            </a:r>
            <a:endParaRPr lang="en-US" sz="2400" dirty="0" smtClean="0"/>
          </a:p>
          <a:p>
            <a:pPr marL="228600" indent="-228600">
              <a:buAutoNum type="arabicParenR"/>
            </a:pPr>
            <a:r>
              <a:rPr lang="en-US" sz="2400" dirty="0" smtClean="0"/>
              <a:t> Update</a:t>
            </a:r>
            <a:r>
              <a:rPr lang="en-US" sz="2400" baseline="0" dirty="0" smtClean="0"/>
              <a:t> the logo</a:t>
            </a:r>
          </a:p>
          <a:p>
            <a:pPr marL="228600" indent="-228600">
              <a:buAutoNum type="arabicParenR"/>
            </a:pPr>
            <a:endParaRPr lang="en-US" sz="2400" baseline="0" dirty="0" smtClean="0"/>
          </a:p>
          <a:p>
            <a:pPr marL="0" indent="0">
              <a:buNone/>
            </a:pPr>
            <a:r>
              <a:rPr lang="en-US" sz="2400" baseline="0" dirty="0" smtClean="0"/>
              <a:t>Presentation Note: </a:t>
            </a:r>
            <a:r>
              <a:rPr lang="en-US" sz="2400" dirty="0" smtClean="0"/>
              <a:t>Ensure the team is aligned on the criteria,</a:t>
            </a:r>
            <a:r>
              <a:rPr lang="en-US" sz="2400" baseline="0" dirty="0" smtClean="0"/>
              <a:t> </a:t>
            </a:r>
            <a:r>
              <a:rPr lang="en-US" sz="2400" dirty="0" smtClean="0"/>
              <a:t>its importance and the rating</a:t>
            </a:r>
            <a:r>
              <a:rPr lang="en-US" sz="2400" baseline="0" dirty="0" smtClean="0"/>
              <a:t> scale. Inform the team how many reviews will be performed per idea and how the scores will be used during the innovation process.</a:t>
            </a:r>
            <a:endParaRPr lang="en-US" sz="2400" dirty="0"/>
          </a:p>
        </p:txBody>
      </p:sp>
      <p:sp>
        <p:nvSpPr>
          <p:cNvPr id="4" name="Slide Number Placeholder 3"/>
          <p:cNvSpPr>
            <a:spLocks noGrp="1"/>
          </p:cNvSpPr>
          <p:nvPr>
            <p:ph type="sldNum" sz="quarter" idx="10"/>
          </p:nvPr>
        </p:nvSpPr>
        <p:spPr/>
        <p:txBody>
          <a:bodyPr/>
          <a:lstStyle/>
          <a:p>
            <a:fld id="{659416A8-EA9B-4CE4-A992-EC39C399AEC1}" type="slidenum">
              <a:rPr lang="en-US" smtClean="0"/>
              <a:pPr/>
              <a:t>6</a:t>
            </a:fld>
            <a:endParaRPr lang="en-US"/>
          </a:p>
        </p:txBody>
      </p:sp>
    </p:spTree>
    <p:extLst>
      <p:ext uri="{BB962C8B-B14F-4D97-AF65-F5344CB8AC3E}">
        <p14:creationId xmlns:p14="http://schemas.microsoft.com/office/powerpoint/2010/main" val="4204518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630238"/>
            <a:ext cx="5483225" cy="3086100"/>
          </a:xfrm>
        </p:spPr>
      </p:sp>
      <p:sp>
        <p:nvSpPr>
          <p:cNvPr id="3" name="Notes Placeholder 2"/>
          <p:cNvSpPr>
            <a:spLocks noGrp="1"/>
          </p:cNvSpPr>
          <p:nvPr>
            <p:ph type="body" idx="1"/>
          </p:nvPr>
        </p:nvSpPr>
        <p:spPr/>
        <p:txBody>
          <a:bodyPr numCol="1"/>
          <a:lstStyle/>
          <a:p>
            <a:pPr marL="228600" indent="-228600">
              <a:buAutoNum type="arabicParenR"/>
            </a:pPr>
            <a:r>
              <a:rPr lang="en-US" sz="2400" dirty="0" smtClean="0"/>
              <a:t> Update the logo</a:t>
            </a:r>
            <a:endParaRPr lang="en-US" sz="2400" baseline="0" dirty="0" smtClean="0"/>
          </a:p>
        </p:txBody>
      </p:sp>
      <p:sp>
        <p:nvSpPr>
          <p:cNvPr id="4" name="Slide Number Placeholder 3"/>
          <p:cNvSpPr>
            <a:spLocks noGrp="1"/>
          </p:cNvSpPr>
          <p:nvPr>
            <p:ph type="sldNum" sz="quarter" idx="10"/>
          </p:nvPr>
        </p:nvSpPr>
        <p:spPr/>
        <p:txBody>
          <a:bodyPr numCol="1"/>
          <a:lstStyle/>
          <a:p>
            <a:fld id="{659416A8-EA9B-4CE4-A992-EC39C399AEC1}" type="slidenum">
              <a:rPr lang="en-US" smtClean="0"/>
              <a:t>7</a:t>
            </a:fld>
            <a:endParaRPr lang="en-US"/>
          </a:p>
        </p:txBody>
      </p:sp>
    </p:spTree>
    <p:extLst>
      <p:ext uri="{BB962C8B-B14F-4D97-AF65-F5344CB8AC3E}">
        <p14:creationId xmlns:p14="http://schemas.microsoft.com/office/powerpoint/2010/main" val="738576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AutoNum type="arabicParenR"/>
            </a:pPr>
            <a:r>
              <a:rPr lang="en-US" sz="2400" dirty="0" smtClean="0"/>
              <a:t>Update the logo</a:t>
            </a:r>
          </a:p>
        </p:txBody>
      </p:sp>
      <p:sp>
        <p:nvSpPr>
          <p:cNvPr id="4" name="Slide Number Placeholder 3"/>
          <p:cNvSpPr>
            <a:spLocks noGrp="1"/>
          </p:cNvSpPr>
          <p:nvPr>
            <p:ph type="sldNum" sz="quarter" idx="10"/>
          </p:nvPr>
        </p:nvSpPr>
        <p:spPr/>
        <p:txBody>
          <a:bodyPr/>
          <a:lstStyle/>
          <a:p>
            <a:fld id="{659416A8-EA9B-4CE4-A992-EC39C399AEC1}" type="slidenum">
              <a:rPr lang="en-US" smtClean="0"/>
              <a:pPr/>
              <a:t>8</a:t>
            </a:fld>
            <a:endParaRPr lang="en-US"/>
          </a:p>
        </p:txBody>
      </p:sp>
    </p:spTree>
    <p:extLst>
      <p:ext uri="{BB962C8B-B14F-4D97-AF65-F5344CB8AC3E}">
        <p14:creationId xmlns:p14="http://schemas.microsoft.com/office/powerpoint/2010/main" val="814561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630238"/>
            <a:ext cx="5483225" cy="3086100"/>
          </a:xfrm>
        </p:spPr>
      </p:sp>
      <p:sp>
        <p:nvSpPr>
          <p:cNvPr id="3" name="Notes Placeholder 2"/>
          <p:cNvSpPr>
            <a:spLocks noGrp="1"/>
          </p:cNvSpPr>
          <p:nvPr>
            <p:ph type="body" idx="1"/>
          </p:nvPr>
        </p:nvSpPr>
        <p:spPr/>
        <p:txBody>
          <a:bodyPr numCol="1"/>
          <a:lstStyle/>
          <a:p>
            <a:pPr marL="228600" indent="-228600">
              <a:buAutoNum type="arabicParenR"/>
            </a:pPr>
            <a:r>
              <a:rPr lang="en-US" sz="2400" baseline="0" dirty="0" smtClean="0"/>
              <a:t> Update the logo</a:t>
            </a:r>
          </a:p>
          <a:p>
            <a:pPr marL="0" indent="0">
              <a:buNone/>
            </a:pPr>
            <a:endParaRPr lang="en-US" sz="2400" baseline="0" dirty="0" smtClean="0"/>
          </a:p>
          <a:p>
            <a:pPr marL="0" indent="0">
              <a:buNone/>
            </a:pPr>
            <a:r>
              <a:rPr lang="en-US" sz="2400" baseline="0" dirty="0" smtClean="0"/>
              <a:t>Presentation Note: Expert reviews, once assigned, can be located in the expert’s inbox (see above image). Expert reviews will be assigned by stage, not phase. The implication being that reviews will become available to the expert prior to the “Expert Review” phase.</a:t>
            </a:r>
            <a:endParaRPr lang="en-US" sz="2400" dirty="0"/>
          </a:p>
        </p:txBody>
      </p:sp>
      <p:sp>
        <p:nvSpPr>
          <p:cNvPr id="4" name="Slide Number Placeholder 3"/>
          <p:cNvSpPr>
            <a:spLocks noGrp="1"/>
          </p:cNvSpPr>
          <p:nvPr>
            <p:ph type="sldNum" sz="quarter" idx="10"/>
          </p:nvPr>
        </p:nvSpPr>
        <p:spPr/>
        <p:txBody>
          <a:bodyPr numCol="1"/>
          <a:lstStyle/>
          <a:p>
            <a:fld id="{659416A8-EA9B-4CE4-A992-EC39C399AEC1}" type="slidenum">
              <a:rPr lang="en-US" smtClean="0"/>
              <a:pPr/>
              <a:t>9</a:t>
            </a:fld>
            <a:endParaRPr lang="en-US"/>
          </a:p>
        </p:txBody>
      </p:sp>
    </p:spTree>
    <p:extLst>
      <p:ext uri="{BB962C8B-B14F-4D97-AF65-F5344CB8AC3E}">
        <p14:creationId xmlns:p14="http://schemas.microsoft.com/office/powerpoint/2010/main" val="617349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893"/>
            <a:ext cx="12190415" cy="6857107"/>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2301" y="392421"/>
            <a:ext cx="1217339" cy="361525"/>
          </a:xfrm>
          <a:prstGeom prst="rect">
            <a:avLst/>
          </a:prstGeom>
        </p:spPr>
      </p:pic>
      <p:sp>
        <p:nvSpPr>
          <p:cNvPr id="2" name="Title 1"/>
          <p:cNvSpPr>
            <a:spLocks noGrp="1"/>
          </p:cNvSpPr>
          <p:nvPr>
            <p:ph type="ctrTitle"/>
          </p:nvPr>
        </p:nvSpPr>
        <p:spPr bwMode="gray">
          <a:xfrm>
            <a:off x="872301" y="1454871"/>
            <a:ext cx="6492240" cy="2221202"/>
          </a:xfrm>
        </p:spPr>
        <p:txBody>
          <a:bodyPr lIns="0" rIns="0" numCol="1" anchor="t" anchorCtr="0">
            <a:noAutofit/>
          </a:bodyPr>
          <a:lstStyle>
            <a:lvl1pPr algn="l">
              <a:lnSpc>
                <a:spcPct val="85000"/>
              </a:lnSpc>
              <a:defRPr sz="4400" b="1" cap="all" baseline="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bwMode="gray">
          <a:xfrm>
            <a:off x="6083560" y="3310106"/>
            <a:ext cx="4572000" cy="2283691"/>
          </a:xfrm>
        </p:spPr>
        <p:txBody>
          <a:bodyPr numCol="1">
            <a:noAutofit/>
          </a:bodyPr>
          <a:lstStyle>
            <a:lvl1pPr marL="0" indent="0" algn="l">
              <a:spcBef>
                <a:spcPts val="0"/>
              </a:spcBef>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5" name="Footer Placeholder 4"/>
          <p:cNvSpPr>
            <a:spLocks noGrp="1"/>
          </p:cNvSpPr>
          <p:nvPr>
            <p:ph type="ftr" sz="quarter" idx="11"/>
          </p:nvPr>
        </p:nvSpPr>
        <p:spPr bwMode="gray">
          <a:xfrm>
            <a:off x="872301" y="6513336"/>
            <a:ext cx="7645102" cy="208140"/>
          </a:xfrm>
        </p:spPr>
        <p:txBody>
          <a:bodyPr numCol="1"/>
          <a:lstStyle>
            <a:lvl1pPr>
              <a:defRPr>
                <a:solidFill>
                  <a:schemeClr val="bg1"/>
                </a:solidFill>
              </a:defRPr>
            </a:lvl1pPr>
          </a:lstStyle>
          <a:p>
            <a:r>
              <a:rPr lang="en-US" smtClean="0"/>
              <a:t>SPIGIT CONFIDENTIAL</a:t>
            </a:r>
            <a:endParaRPr lang="en-US"/>
          </a:p>
        </p:txBody>
      </p:sp>
    </p:spTree>
    <p:extLst>
      <p:ext uri="{BB962C8B-B14F-4D97-AF65-F5344CB8AC3E}">
        <p14:creationId xmlns:p14="http://schemas.microsoft.com/office/powerpoint/2010/main" val="175080269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1838" y="2057401"/>
            <a:ext cx="6170593" cy="3803651"/>
          </a:xfrm>
        </p:spPr>
        <p:txBody>
          <a:bodyPr numCol="1">
            <a:no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Text Placeholder 3"/>
          <p:cNvSpPr>
            <a:spLocks noGrp="1"/>
          </p:cNvSpPr>
          <p:nvPr>
            <p:ph type="body" sz="half" idx="2"/>
          </p:nvPr>
        </p:nvSpPr>
        <p:spPr>
          <a:xfrm>
            <a:off x="874713" y="2057400"/>
            <a:ext cx="3662709" cy="3811588"/>
          </a:xfrm>
        </p:spPr>
        <p:txBody>
          <a:bodyPr numCol="1">
            <a:noAutofit/>
          </a:bodyPr>
          <a:lstStyle>
            <a:lvl1pPr marL="0" indent="0">
              <a:lnSpc>
                <a:spcPct val="120000"/>
              </a:lnSpc>
              <a:buNone/>
              <a:defRPr sz="1600" b="1" spc="-1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6" name="Footer Placeholder 5"/>
          <p:cNvSpPr>
            <a:spLocks noGrp="1"/>
          </p:cNvSpPr>
          <p:nvPr>
            <p:ph type="ftr" sz="quarter" idx="11"/>
          </p:nvPr>
        </p:nvSpPr>
        <p:spPr bwMode="gray"/>
        <p:txBody>
          <a:bodyPr numCol="1"/>
          <a:lstStyle/>
          <a:p>
            <a:r>
              <a:rPr lang="en-US" smtClean="0"/>
              <a:t>SPIGIT CONFIDENTIAL</a:t>
            </a:r>
            <a:endParaRPr lang="en-US"/>
          </a:p>
        </p:txBody>
      </p:sp>
      <p:sp>
        <p:nvSpPr>
          <p:cNvPr id="7" name="Slide Number Placeholder 6"/>
          <p:cNvSpPr>
            <a:spLocks noGrp="1"/>
          </p:cNvSpPr>
          <p:nvPr>
            <p:ph type="sldNum" sz="quarter" idx="12"/>
          </p:nvPr>
        </p:nvSpPr>
        <p:spPr/>
        <p:txBody>
          <a:bodyPr numCol="1"/>
          <a:lstStyle/>
          <a:p>
            <a:fld id="{CDA3B6C1-36E7-4A4D-B818-10D025947ED7}" type="slidenum">
              <a:rPr lang="en-US" smtClean="0"/>
              <a:t>‹#›</a:t>
            </a:fld>
            <a:endParaRPr lang="en-US"/>
          </a:p>
        </p:txBody>
      </p:sp>
      <p:sp>
        <p:nvSpPr>
          <p:cNvPr id="8" name="Title 7"/>
          <p:cNvSpPr>
            <a:spLocks noGrp="1"/>
          </p:cNvSpPr>
          <p:nvPr>
            <p:ph type="title"/>
          </p:nvPr>
        </p:nvSpPr>
        <p:spPr/>
        <p:txBody>
          <a:bodyPr numCol="1"/>
          <a:lstStyle/>
          <a:p>
            <a:r>
              <a:rPr lang="en-US" smtClean="0"/>
              <a:t>Click to edit Master title style</a:t>
            </a:r>
            <a:endParaRPr lang="en-US"/>
          </a:p>
        </p:txBody>
      </p:sp>
    </p:spTree>
    <p:extLst>
      <p:ext uri="{BB962C8B-B14F-4D97-AF65-F5344CB8AC3E}">
        <p14:creationId xmlns:p14="http://schemas.microsoft.com/office/powerpoint/2010/main" val="153454772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181837" y="1371600"/>
            <a:ext cx="7006987" cy="4489451"/>
          </a:xfrm>
        </p:spPr>
        <p:txBody>
          <a:bodyPr numCol="1"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74713" y="2057400"/>
            <a:ext cx="3662709" cy="3769600"/>
          </a:xfrm>
        </p:spPr>
        <p:txBody>
          <a:bodyPr numCol="1">
            <a:noAutofit/>
          </a:bodyPr>
          <a:lstStyle>
            <a:lvl1pPr marL="0" indent="0">
              <a:lnSpc>
                <a:spcPct val="12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6" name="Footer Placeholder 5"/>
          <p:cNvSpPr>
            <a:spLocks noGrp="1"/>
          </p:cNvSpPr>
          <p:nvPr>
            <p:ph type="ftr" sz="quarter" idx="11"/>
          </p:nvPr>
        </p:nvSpPr>
        <p:spPr bwMode="gray"/>
        <p:txBody>
          <a:bodyPr numCol="1"/>
          <a:lstStyle/>
          <a:p>
            <a:r>
              <a:rPr lang="en-US" smtClean="0"/>
              <a:t>SPIGIT CONFIDENTIAL</a:t>
            </a:r>
            <a:endParaRPr lang="en-US"/>
          </a:p>
        </p:txBody>
      </p:sp>
      <p:sp>
        <p:nvSpPr>
          <p:cNvPr id="7" name="Slide Number Placeholder 6"/>
          <p:cNvSpPr>
            <a:spLocks noGrp="1"/>
          </p:cNvSpPr>
          <p:nvPr>
            <p:ph type="sldNum" sz="quarter" idx="12"/>
          </p:nvPr>
        </p:nvSpPr>
        <p:spPr/>
        <p:txBody>
          <a:bodyPr numCol="1"/>
          <a:lstStyle/>
          <a:p>
            <a:fld id="{CDA3B6C1-36E7-4A4D-B818-10D025947ED7}" type="slidenum">
              <a:rPr lang="en-US" smtClean="0"/>
              <a:t>‹#›</a:t>
            </a:fld>
            <a:endParaRPr lang="en-US"/>
          </a:p>
        </p:txBody>
      </p:sp>
      <p:sp>
        <p:nvSpPr>
          <p:cNvPr id="2" name="Title 1"/>
          <p:cNvSpPr>
            <a:spLocks noGrp="1"/>
          </p:cNvSpPr>
          <p:nvPr>
            <p:ph type="title"/>
          </p:nvPr>
        </p:nvSpPr>
        <p:spPr/>
        <p:txBody>
          <a:bodyPr numCol="1"/>
          <a:lstStyle/>
          <a:p>
            <a:r>
              <a:rPr lang="en-US" smtClean="0"/>
              <a:t>Click to edit Master title style</a:t>
            </a:r>
            <a:endParaRPr lang="en-US"/>
          </a:p>
        </p:txBody>
      </p:sp>
    </p:spTree>
    <p:extLst>
      <p:ext uri="{BB962C8B-B14F-4D97-AF65-F5344CB8AC3E}">
        <p14:creationId xmlns:p14="http://schemas.microsoft.com/office/powerpoint/2010/main" val="291066113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Photo w Heading 1">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0" y="1142999"/>
            <a:ext cx="12188825" cy="5029201"/>
          </a:xfrm>
          <a:solidFill>
            <a:schemeClr val="bg2"/>
          </a:solidFill>
        </p:spPr>
        <p:txBody>
          <a:bodyPr numCol="1" anchor="t">
            <a:normAutofit/>
          </a:bodyPr>
          <a:lstStyle>
            <a:lvl1pPr marL="0" indent="0">
              <a:buNone/>
              <a:defRPr sz="1800" baseline="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to add image, Send to Back </a:t>
            </a:r>
            <a:endParaRPr lang="en-US" dirty="0"/>
          </a:p>
        </p:txBody>
      </p:sp>
      <p:sp>
        <p:nvSpPr>
          <p:cNvPr id="4" name="Text Placeholder 3"/>
          <p:cNvSpPr>
            <a:spLocks noGrp="1"/>
          </p:cNvSpPr>
          <p:nvPr>
            <p:ph type="body" sz="half" idx="2" hasCustomPrompt="1"/>
          </p:nvPr>
        </p:nvSpPr>
        <p:spPr bwMode="gray">
          <a:xfrm>
            <a:off x="874713" y="1422400"/>
            <a:ext cx="8196061" cy="1732280"/>
          </a:xfrm>
        </p:spPr>
        <p:txBody>
          <a:bodyPr numCol="1">
            <a:noAutofit/>
          </a:bodyPr>
          <a:lstStyle>
            <a:lvl1pPr marL="0" indent="0">
              <a:lnSpc>
                <a:spcPct val="100000"/>
              </a:lnSpc>
              <a:spcBef>
                <a:spcPts val="0"/>
              </a:spcBef>
              <a:buNone/>
              <a:defRPr sz="320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32 </a:t>
            </a:r>
            <a:r>
              <a:rPr lang="en-US" dirty="0" err="1" smtClean="0"/>
              <a:t>pt</a:t>
            </a:r>
            <a:r>
              <a:rPr lang="en-US" dirty="0" smtClean="0"/>
              <a:t> Arial Bold</a:t>
            </a:r>
          </a:p>
        </p:txBody>
      </p:sp>
      <p:sp>
        <p:nvSpPr>
          <p:cNvPr id="6" name="Footer Placeholder 5"/>
          <p:cNvSpPr>
            <a:spLocks noGrp="1"/>
          </p:cNvSpPr>
          <p:nvPr>
            <p:ph type="ftr" sz="quarter" idx="11"/>
          </p:nvPr>
        </p:nvSpPr>
        <p:spPr bwMode="gray"/>
        <p:txBody>
          <a:bodyPr numCol="1"/>
          <a:lstStyle/>
          <a:p>
            <a:r>
              <a:rPr lang="en-US" smtClean="0"/>
              <a:t>SPIGIT CONFIDENTIAL</a:t>
            </a:r>
            <a:endParaRPr lang="en-US"/>
          </a:p>
        </p:txBody>
      </p:sp>
      <p:sp>
        <p:nvSpPr>
          <p:cNvPr id="7" name="Slide Number Placeholder 6"/>
          <p:cNvSpPr>
            <a:spLocks noGrp="1"/>
          </p:cNvSpPr>
          <p:nvPr>
            <p:ph type="sldNum" sz="quarter" idx="12"/>
          </p:nvPr>
        </p:nvSpPr>
        <p:spPr/>
        <p:txBody>
          <a:bodyPr numCol="1"/>
          <a:lstStyle/>
          <a:p>
            <a:fld id="{CDA3B6C1-36E7-4A4D-B818-10D025947ED7}" type="slidenum">
              <a:rPr lang="en-US" smtClean="0"/>
              <a:t>‹#›</a:t>
            </a:fld>
            <a:endParaRPr lang="en-US"/>
          </a:p>
        </p:txBody>
      </p:sp>
      <p:sp>
        <p:nvSpPr>
          <p:cNvPr id="2" name="Title 1"/>
          <p:cNvSpPr>
            <a:spLocks noGrp="1"/>
          </p:cNvSpPr>
          <p:nvPr>
            <p:ph type="title"/>
          </p:nvPr>
        </p:nvSpPr>
        <p:spPr/>
        <p:txBody>
          <a:bodyPr numCol="1"/>
          <a:lstStyle/>
          <a:p>
            <a:r>
              <a:rPr lang="en-US" smtClean="0"/>
              <a:t>Click to edit Master title style</a:t>
            </a:r>
            <a:endParaRPr lang="en-US"/>
          </a:p>
        </p:txBody>
      </p:sp>
    </p:spTree>
    <p:extLst>
      <p:ext uri="{BB962C8B-B14F-4D97-AF65-F5344CB8AC3E}">
        <p14:creationId xmlns:p14="http://schemas.microsoft.com/office/powerpoint/2010/main" val="1410403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edium Photo w Heading 1">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1143000"/>
            <a:ext cx="12188825" cy="3130420"/>
          </a:xfrm>
          <a:solidFill>
            <a:schemeClr val="bg2"/>
          </a:solidFill>
        </p:spPr>
        <p:txBody>
          <a:bodyPr numCol="1" anchor="t">
            <a:normAutofit/>
          </a:bodyPr>
          <a:lstStyle>
            <a:lvl1pPr marL="0" indent="0">
              <a:buNone/>
              <a:defRPr sz="1800" baseline="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to add image, Send to Back </a:t>
            </a:r>
            <a:endParaRPr lang="en-US" dirty="0"/>
          </a:p>
        </p:txBody>
      </p:sp>
      <p:sp>
        <p:nvSpPr>
          <p:cNvPr id="4" name="Text Placeholder 3"/>
          <p:cNvSpPr>
            <a:spLocks noGrp="1"/>
          </p:cNvSpPr>
          <p:nvPr>
            <p:ph type="body" sz="half" idx="2" hasCustomPrompt="1"/>
          </p:nvPr>
        </p:nvSpPr>
        <p:spPr bwMode="gray">
          <a:xfrm>
            <a:off x="874713" y="1422401"/>
            <a:ext cx="8196061" cy="1027289"/>
          </a:xfrm>
        </p:spPr>
        <p:txBody>
          <a:bodyPr numCol="1">
            <a:noAutofit/>
          </a:bodyPr>
          <a:lstStyle>
            <a:lvl1pPr marL="0" indent="0">
              <a:lnSpc>
                <a:spcPct val="100000"/>
              </a:lnSpc>
              <a:spcBef>
                <a:spcPts val="0"/>
              </a:spcBef>
              <a:buNone/>
              <a:defRPr sz="320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32 </a:t>
            </a:r>
            <a:r>
              <a:rPr lang="en-US" dirty="0" err="1" smtClean="0"/>
              <a:t>pt</a:t>
            </a:r>
            <a:r>
              <a:rPr lang="en-US" dirty="0" smtClean="0"/>
              <a:t> Arial Bold</a:t>
            </a:r>
          </a:p>
        </p:txBody>
      </p:sp>
      <p:sp>
        <p:nvSpPr>
          <p:cNvPr id="6" name="Footer Placeholder 5"/>
          <p:cNvSpPr>
            <a:spLocks noGrp="1"/>
          </p:cNvSpPr>
          <p:nvPr>
            <p:ph type="ftr" sz="quarter" idx="11"/>
          </p:nvPr>
        </p:nvSpPr>
        <p:spPr bwMode="gray"/>
        <p:txBody>
          <a:bodyPr numCol="1"/>
          <a:lstStyle/>
          <a:p>
            <a:r>
              <a:rPr lang="en-US" smtClean="0"/>
              <a:t>SPIGIT CONFIDENTIAL</a:t>
            </a:r>
            <a:endParaRPr lang="en-US"/>
          </a:p>
        </p:txBody>
      </p:sp>
      <p:sp>
        <p:nvSpPr>
          <p:cNvPr id="7" name="Slide Number Placeholder 6"/>
          <p:cNvSpPr>
            <a:spLocks noGrp="1"/>
          </p:cNvSpPr>
          <p:nvPr>
            <p:ph type="sldNum" sz="quarter" idx="12"/>
          </p:nvPr>
        </p:nvSpPr>
        <p:spPr/>
        <p:txBody>
          <a:bodyPr numCol="1"/>
          <a:lstStyle/>
          <a:p>
            <a:fld id="{CDA3B6C1-36E7-4A4D-B818-10D025947ED7}" type="slidenum">
              <a:rPr lang="en-US" smtClean="0"/>
              <a:t>‹#›</a:t>
            </a:fld>
            <a:endParaRPr lang="en-US"/>
          </a:p>
        </p:txBody>
      </p:sp>
      <p:sp>
        <p:nvSpPr>
          <p:cNvPr id="8" name="Title 7"/>
          <p:cNvSpPr>
            <a:spLocks noGrp="1"/>
          </p:cNvSpPr>
          <p:nvPr>
            <p:ph type="title"/>
          </p:nvPr>
        </p:nvSpPr>
        <p:spPr/>
        <p:txBody>
          <a:bodyPr numCol="1"/>
          <a:lstStyle/>
          <a:p>
            <a:r>
              <a:rPr lang="en-US" smtClean="0"/>
              <a:t>Click to edit Master title style</a:t>
            </a:r>
            <a:endParaRPr lang="en-US"/>
          </a:p>
        </p:txBody>
      </p:sp>
      <p:sp>
        <p:nvSpPr>
          <p:cNvPr id="5" name="Content Placeholder 4"/>
          <p:cNvSpPr>
            <a:spLocks noGrp="1"/>
          </p:cNvSpPr>
          <p:nvPr>
            <p:ph sz="quarter" idx="13"/>
          </p:nvPr>
        </p:nvSpPr>
        <p:spPr>
          <a:xfrm>
            <a:off x="874713" y="4491038"/>
            <a:ext cx="4799012" cy="1557337"/>
          </a:xfrm>
        </p:spPr>
        <p:txBody>
          <a:bodyPr wrap="square" numCol="1">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 name="Content Placeholder 9"/>
          <p:cNvSpPr>
            <a:spLocks noGrp="1"/>
          </p:cNvSpPr>
          <p:nvPr>
            <p:ph sz="quarter" idx="14"/>
          </p:nvPr>
        </p:nvSpPr>
        <p:spPr>
          <a:xfrm>
            <a:off x="6192838" y="4491038"/>
            <a:ext cx="4779962" cy="1557337"/>
          </a:xfrm>
        </p:spPr>
        <p:txBody>
          <a:bodyPr wrap="square" numCol="1">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30023632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mall Photo w Heading 1">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1143000"/>
            <a:ext cx="12188825" cy="2057400"/>
          </a:xfrm>
          <a:solidFill>
            <a:schemeClr val="bg2"/>
          </a:solidFill>
        </p:spPr>
        <p:txBody>
          <a:bodyPr numCol="1" anchor="t">
            <a:normAutofit/>
          </a:bodyPr>
          <a:lstStyle>
            <a:lvl1pPr marL="0" indent="0">
              <a:buNone/>
              <a:defRPr sz="1800" baseline="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to add image, Send to Back</a:t>
            </a:r>
            <a:endParaRPr lang="en-US" dirty="0"/>
          </a:p>
        </p:txBody>
      </p:sp>
      <p:sp>
        <p:nvSpPr>
          <p:cNvPr id="4" name="Text Placeholder 3"/>
          <p:cNvSpPr>
            <a:spLocks noGrp="1"/>
          </p:cNvSpPr>
          <p:nvPr>
            <p:ph type="body" sz="half" idx="2" hasCustomPrompt="1"/>
          </p:nvPr>
        </p:nvSpPr>
        <p:spPr bwMode="gray">
          <a:xfrm>
            <a:off x="874713" y="1422400"/>
            <a:ext cx="8196061" cy="519289"/>
          </a:xfrm>
        </p:spPr>
        <p:txBody>
          <a:bodyPr numCol="1">
            <a:noAutofit/>
          </a:bodyPr>
          <a:lstStyle>
            <a:lvl1pPr marL="0" indent="0">
              <a:lnSpc>
                <a:spcPct val="100000"/>
              </a:lnSpc>
              <a:spcBef>
                <a:spcPts val="0"/>
              </a:spcBef>
              <a:buNone/>
              <a:defRPr sz="320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32 </a:t>
            </a:r>
            <a:r>
              <a:rPr lang="en-US" dirty="0" err="1" smtClean="0"/>
              <a:t>pt</a:t>
            </a:r>
            <a:r>
              <a:rPr lang="en-US" dirty="0" smtClean="0"/>
              <a:t> Arial Bold</a:t>
            </a:r>
          </a:p>
        </p:txBody>
      </p:sp>
      <p:sp>
        <p:nvSpPr>
          <p:cNvPr id="6" name="Footer Placeholder 5"/>
          <p:cNvSpPr>
            <a:spLocks noGrp="1"/>
          </p:cNvSpPr>
          <p:nvPr>
            <p:ph type="ftr" sz="quarter" idx="11"/>
          </p:nvPr>
        </p:nvSpPr>
        <p:spPr bwMode="gray"/>
        <p:txBody>
          <a:bodyPr numCol="1"/>
          <a:lstStyle/>
          <a:p>
            <a:r>
              <a:rPr lang="en-US" smtClean="0"/>
              <a:t>SPIGIT CONFIDENTIAL</a:t>
            </a:r>
            <a:endParaRPr lang="en-US"/>
          </a:p>
        </p:txBody>
      </p:sp>
      <p:sp>
        <p:nvSpPr>
          <p:cNvPr id="7" name="Slide Number Placeholder 6"/>
          <p:cNvSpPr>
            <a:spLocks noGrp="1"/>
          </p:cNvSpPr>
          <p:nvPr>
            <p:ph type="sldNum" sz="quarter" idx="12"/>
          </p:nvPr>
        </p:nvSpPr>
        <p:spPr/>
        <p:txBody>
          <a:bodyPr numCol="1"/>
          <a:lstStyle/>
          <a:p>
            <a:fld id="{CDA3B6C1-36E7-4A4D-B818-10D025947ED7}" type="slidenum">
              <a:rPr lang="en-US" smtClean="0"/>
              <a:t>‹#›</a:t>
            </a:fld>
            <a:endParaRPr lang="en-US"/>
          </a:p>
        </p:txBody>
      </p:sp>
      <p:sp>
        <p:nvSpPr>
          <p:cNvPr id="8" name="Title 7"/>
          <p:cNvSpPr>
            <a:spLocks noGrp="1"/>
          </p:cNvSpPr>
          <p:nvPr>
            <p:ph type="title"/>
          </p:nvPr>
        </p:nvSpPr>
        <p:spPr/>
        <p:txBody>
          <a:bodyPr numCol="1"/>
          <a:lstStyle/>
          <a:p>
            <a:r>
              <a:rPr lang="en-US" smtClean="0"/>
              <a:t>Click to edit Master title style</a:t>
            </a:r>
            <a:endParaRPr lang="en-US"/>
          </a:p>
        </p:txBody>
      </p:sp>
      <p:sp>
        <p:nvSpPr>
          <p:cNvPr id="5" name="Text Placeholder 4"/>
          <p:cNvSpPr>
            <a:spLocks noGrp="1"/>
          </p:cNvSpPr>
          <p:nvPr>
            <p:ph type="body" sz="quarter" idx="13"/>
          </p:nvPr>
        </p:nvSpPr>
        <p:spPr>
          <a:xfrm>
            <a:off x="874713" y="3479799"/>
            <a:ext cx="4266089" cy="2468880"/>
          </a:xfrm>
        </p:spPr>
        <p:txBody>
          <a:bodyPr numCol="1">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6" name="Content Placeholder 15"/>
          <p:cNvSpPr>
            <a:spLocks noGrp="1"/>
          </p:cNvSpPr>
          <p:nvPr>
            <p:ph sz="quarter" idx="14"/>
          </p:nvPr>
        </p:nvSpPr>
        <p:spPr>
          <a:xfrm>
            <a:off x="6185405" y="3479799"/>
            <a:ext cx="4266089" cy="2468562"/>
          </a:xfrm>
        </p:spPr>
        <p:txBody>
          <a:bodyPr numCol="1">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82720211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mall Photo TOP w Heading 1">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84"/>
            <a:ext cx="12188825" cy="2057400"/>
          </a:xfrm>
          <a:solidFill>
            <a:schemeClr val="bg2"/>
          </a:solidFill>
        </p:spPr>
        <p:txBody>
          <a:bodyPr numCol="1" anchor="t">
            <a:normAutofit/>
          </a:bodyPr>
          <a:lstStyle>
            <a:lvl1pPr marL="0" indent="0">
              <a:buNone/>
              <a:defRPr sz="1800" baseline="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to add image, Send to Back</a:t>
            </a:r>
            <a:endParaRPr lang="en-US" dirty="0"/>
          </a:p>
        </p:txBody>
      </p:sp>
      <p:sp>
        <p:nvSpPr>
          <p:cNvPr id="6" name="Footer Placeholder 5"/>
          <p:cNvSpPr>
            <a:spLocks noGrp="1"/>
          </p:cNvSpPr>
          <p:nvPr>
            <p:ph type="ftr" sz="quarter" idx="11"/>
          </p:nvPr>
        </p:nvSpPr>
        <p:spPr bwMode="gray"/>
        <p:txBody>
          <a:bodyPr numCol="1"/>
          <a:lstStyle/>
          <a:p>
            <a:r>
              <a:rPr lang="en-US" smtClean="0"/>
              <a:t>SPIGIT CONFIDENTIAL</a:t>
            </a:r>
            <a:endParaRPr lang="en-US"/>
          </a:p>
        </p:txBody>
      </p:sp>
      <p:sp>
        <p:nvSpPr>
          <p:cNvPr id="7" name="Slide Number Placeholder 6"/>
          <p:cNvSpPr>
            <a:spLocks noGrp="1"/>
          </p:cNvSpPr>
          <p:nvPr>
            <p:ph type="sldNum" sz="quarter" idx="12"/>
          </p:nvPr>
        </p:nvSpPr>
        <p:spPr/>
        <p:txBody>
          <a:bodyPr numCol="1"/>
          <a:lstStyle>
            <a:lvl1pPr>
              <a:defRPr>
                <a:solidFill>
                  <a:schemeClr val="tx2"/>
                </a:solidFill>
              </a:defRPr>
            </a:lvl1pPr>
          </a:lstStyle>
          <a:p>
            <a:fld id="{CDA3B6C1-36E7-4A4D-B818-10D025947ED7}" type="slidenum">
              <a:rPr lang="en-US" smtClean="0"/>
              <a:pPr/>
              <a:t>‹#›</a:t>
            </a:fld>
            <a:endParaRPr lang="en-US"/>
          </a:p>
        </p:txBody>
      </p:sp>
      <p:sp>
        <p:nvSpPr>
          <p:cNvPr id="8" name="Title 7"/>
          <p:cNvSpPr>
            <a:spLocks noGrp="1"/>
          </p:cNvSpPr>
          <p:nvPr>
            <p:ph type="title" hasCustomPrompt="1"/>
          </p:nvPr>
        </p:nvSpPr>
        <p:spPr>
          <a:xfrm>
            <a:off x="874713" y="2341833"/>
            <a:ext cx="5633946" cy="828499"/>
          </a:xfrm>
        </p:spPr>
        <p:txBody>
          <a:bodyPr lIns="0" rIns="0" numCol="1"/>
          <a:lstStyle>
            <a:lvl1pPr algn="l">
              <a:defRPr baseline="0"/>
            </a:lvl1pPr>
          </a:lstStyle>
          <a:p>
            <a:r>
              <a:rPr lang="en-US" dirty="0" smtClean="0"/>
              <a:t>Text dark gray or blue, ALL CAPS okay</a:t>
            </a:r>
            <a:endParaRPr lang="en-US" dirty="0"/>
          </a:p>
        </p:txBody>
      </p:sp>
      <p:sp>
        <p:nvSpPr>
          <p:cNvPr id="5" name="Text Placeholder 4"/>
          <p:cNvSpPr>
            <a:spLocks noGrp="1"/>
          </p:cNvSpPr>
          <p:nvPr>
            <p:ph type="body" sz="quarter" idx="13"/>
          </p:nvPr>
        </p:nvSpPr>
        <p:spPr>
          <a:xfrm>
            <a:off x="874713" y="3454849"/>
            <a:ext cx="5031284" cy="2384911"/>
          </a:xfrm>
        </p:spPr>
        <p:txBody>
          <a:bodyPr numCol="1"/>
          <a:lstStyle>
            <a:lvl1pPr>
              <a:defRPr sz="1800" b="1"/>
            </a:lvl1pPr>
          </a:lstStyle>
          <a:p>
            <a:pPr lvl="0"/>
            <a:r>
              <a:rPr lang="en-US" dirty="0" smtClean="0"/>
              <a:t>Click to edit Master text styles</a:t>
            </a:r>
          </a:p>
          <a:p>
            <a:pPr lvl="1"/>
            <a:r>
              <a:rPr lang="en-US" dirty="0" smtClean="0"/>
              <a:t>Second level</a:t>
            </a:r>
          </a:p>
        </p:txBody>
      </p:sp>
      <p:sp>
        <p:nvSpPr>
          <p:cNvPr id="16" name="Content Placeholder 15"/>
          <p:cNvSpPr>
            <a:spLocks noGrp="1"/>
          </p:cNvSpPr>
          <p:nvPr>
            <p:ph sz="quarter" idx="14"/>
          </p:nvPr>
        </p:nvSpPr>
        <p:spPr>
          <a:xfrm>
            <a:off x="6998417" y="2341834"/>
            <a:ext cx="4266089" cy="3497926"/>
          </a:xfrm>
        </p:spPr>
        <p:txBody>
          <a:bodyPr numCol="1"/>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54088706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mall Photo TOP w Heading 2">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84"/>
            <a:ext cx="12188825" cy="2057400"/>
          </a:xfrm>
          <a:solidFill>
            <a:schemeClr val="bg2"/>
          </a:solidFill>
        </p:spPr>
        <p:txBody>
          <a:bodyPr numCol="1" anchor="t">
            <a:normAutofit/>
          </a:bodyPr>
          <a:lstStyle>
            <a:lvl1pPr marL="0" indent="0">
              <a:buNone/>
              <a:defRPr sz="1800" baseline="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to add image, Send to Back</a:t>
            </a:r>
            <a:endParaRPr lang="en-US" dirty="0"/>
          </a:p>
        </p:txBody>
      </p:sp>
      <p:sp>
        <p:nvSpPr>
          <p:cNvPr id="6" name="Footer Placeholder 5"/>
          <p:cNvSpPr>
            <a:spLocks noGrp="1"/>
          </p:cNvSpPr>
          <p:nvPr>
            <p:ph type="ftr" sz="quarter" idx="11"/>
          </p:nvPr>
        </p:nvSpPr>
        <p:spPr bwMode="gray"/>
        <p:txBody>
          <a:bodyPr numCol="1"/>
          <a:lstStyle/>
          <a:p>
            <a:r>
              <a:rPr lang="en-US" smtClean="0"/>
              <a:t>SPIGIT CONFIDENTIAL</a:t>
            </a:r>
            <a:endParaRPr lang="en-US"/>
          </a:p>
        </p:txBody>
      </p:sp>
      <p:sp>
        <p:nvSpPr>
          <p:cNvPr id="7" name="Slide Number Placeholder 6"/>
          <p:cNvSpPr>
            <a:spLocks noGrp="1"/>
          </p:cNvSpPr>
          <p:nvPr>
            <p:ph type="sldNum" sz="quarter" idx="12"/>
          </p:nvPr>
        </p:nvSpPr>
        <p:spPr/>
        <p:txBody>
          <a:bodyPr numCol="1"/>
          <a:lstStyle>
            <a:lvl1pPr>
              <a:defRPr>
                <a:solidFill>
                  <a:schemeClr val="tx2"/>
                </a:solidFill>
              </a:defRPr>
            </a:lvl1pPr>
          </a:lstStyle>
          <a:p>
            <a:fld id="{CDA3B6C1-36E7-4A4D-B818-10D025947ED7}" type="slidenum">
              <a:rPr lang="en-US" smtClean="0"/>
              <a:pPr/>
              <a:t>‹#›</a:t>
            </a:fld>
            <a:endParaRPr lang="en-US"/>
          </a:p>
        </p:txBody>
      </p:sp>
      <p:sp>
        <p:nvSpPr>
          <p:cNvPr id="8" name="Title 7"/>
          <p:cNvSpPr>
            <a:spLocks noGrp="1"/>
          </p:cNvSpPr>
          <p:nvPr>
            <p:ph type="title" hasCustomPrompt="1"/>
          </p:nvPr>
        </p:nvSpPr>
        <p:spPr>
          <a:xfrm>
            <a:off x="874713" y="2341833"/>
            <a:ext cx="10156432" cy="828499"/>
          </a:xfrm>
        </p:spPr>
        <p:txBody>
          <a:bodyPr lIns="0" rIns="0" numCol="1"/>
          <a:lstStyle>
            <a:lvl1pPr algn="l">
              <a:defRPr baseline="0"/>
            </a:lvl1pPr>
          </a:lstStyle>
          <a:p>
            <a:r>
              <a:rPr lang="en-US" dirty="0" smtClean="0"/>
              <a:t>Text dark gray or blue, ALL CAPS okay</a:t>
            </a:r>
            <a:endParaRPr lang="en-US" dirty="0"/>
          </a:p>
        </p:txBody>
      </p:sp>
      <p:sp>
        <p:nvSpPr>
          <p:cNvPr id="16" name="Content Placeholder 15"/>
          <p:cNvSpPr>
            <a:spLocks noGrp="1"/>
          </p:cNvSpPr>
          <p:nvPr>
            <p:ph sz="quarter" idx="14"/>
          </p:nvPr>
        </p:nvSpPr>
        <p:spPr>
          <a:xfrm>
            <a:off x="874713" y="3454849"/>
            <a:ext cx="10156432" cy="2566539"/>
          </a:xfrm>
        </p:spPr>
        <p:txBody>
          <a:bodyPr numCol="1"/>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66111237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de Photo w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1143000"/>
            <a:ext cx="6094413" cy="5029200"/>
          </a:xfrm>
          <a:solidFill>
            <a:schemeClr val="bg2"/>
          </a:solidFill>
        </p:spPr>
        <p:txBody>
          <a:bodyPr numCol="1" anchor="t">
            <a:normAutofit/>
          </a:bodyPr>
          <a:lstStyle>
            <a:lvl1pPr marL="0" indent="0">
              <a:buNone/>
              <a:defRPr sz="1800" baseline="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to add image, Send to Back</a:t>
            </a:r>
            <a:endParaRPr lang="en-US" dirty="0"/>
          </a:p>
        </p:txBody>
      </p:sp>
      <p:sp>
        <p:nvSpPr>
          <p:cNvPr id="6" name="Footer Placeholder 5"/>
          <p:cNvSpPr>
            <a:spLocks noGrp="1"/>
          </p:cNvSpPr>
          <p:nvPr>
            <p:ph type="ftr" sz="quarter" idx="11"/>
          </p:nvPr>
        </p:nvSpPr>
        <p:spPr bwMode="gray"/>
        <p:txBody>
          <a:bodyPr numCol="1"/>
          <a:lstStyle/>
          <a:p>
            <a:r>
              <a:rPr lang="en-US" smtClean="0"/>
              <a:t>SPIGIT CONFIDENTIAL</a:t>
            </a:r>
            <a:endParaRPr lang="en-US"/>
          </a:p>
        </p:txBody>
      </p:sp>
      <p:sp>
        <p:nvSpPr>
          <p:cNvPr id="7" name="Slide Number Placeholder 6"/>
          <p:cNvSpPr>
            <a:spLocks noGrp="1"/>
          </p:cNvSpPr>
          <p:nvPr>
            <p:ph type="sldNum" sz="quarter" idx="12"/>
          </p:nvPr>
        </p:nvSpPr>
        <p:spPr/>
        <p:txBody>
          <a:bodyPr numCol="1"/>
          <a:lstStyle/>
          <a:p>
            <a:fld id="{CDA3B6C1-36E7-4A4D-B818-10D025947ED7}" type="slidenum">
              <a:rPr lang="en-US" smtClean="0"/>
              <a:t>‹#›</a:t>
            </a:fld>
            <a:endParaRPr lang="en-US"/>
          </a:p>
        </p:txBody>
      </p:sp>
      <p:sp>
        <p:nvSpPr>
          <p:cNvPr id="11" name="Text Placeholder 10"/>
          <p:cNvSpPr>
            <a:spLocks noGrp="1"/>
          </p:cNvSpPr>
          <p:nvPr>
            <p:ph type="body" sz="quarter" idx="13"/>
          </p:nvPr>
        </p:nvSpPr>
        <p:spPr>
          <a:xfrm>
            <a:off x="6568423" y="1422401"/>
            <a:ext cx="4780305" cy="4306596"/>
          </a:xfrm>
        </p:spPr>
        <p:txBody>
          <a:bodyPr numCol="1"/>
          <a:lstStyle>
            <a:lvl1pPr>
              <a:buClr>
                <a:schemeClr val="tx2">
                  <a:lumMod val="75000"/>
                </a:schemeClr>
              </a:buClr>
              <a:defRPr>
                <a:solidFill>
                  <a:schemeClr val="tx2">
                    <a:lumMod val="75000"/>
                  </a:schemeClr>
                </a:solidFill>
              </a:defRPr>
            </a:lvl1pPr>
            <a:lvl2pPr>
              <a:defRPr>
                <a:solidFill>
                  <a:schemeClr val="tx2"/>
                </a:solidFill>
              </a:defRPr>
            </a:lvl2pPr>
          </a:lstStyle>
          <a:p>
            <a:pPr lvl="0"/>
            <a:r>
              <a:rPr lang="en-US" dirty="0" smtClean="0"/>
              <a:t>Click to edit Master text styles</a:t>
            </a:r>
          </a:p>
          <a:p>
            <a:pPr lvl="1"/>
            <a:r>
              <a:rPr lang="en-US" dirty="0" smtClean="0"/>
              <a:t>Second level</a:t>
            </a:r>
          </a:p>
        </p:txBody>
      </p:sp>
      <p:sp>
        <p:nvSpPr>
          <p:cNvPr id="13" name="Text Placeholder 3"/>
          <p:cNvSpPr>
            <a:spLocks noGrp="1"/>
          </p:cNvSpPr>
          <p:nvPr>
            <p:ph type="body" sz="half" idx="2" hasCustomPrompt="1"/>
          </p:nvPr>
        </p:nvSpPr>
        <p:spPr bwMode="gray">
          <a:xfrm>
            <a:off x="1108075" y="1422400"/>
            <a:ext cx="4712712" cy="1061156"/>
          </a:xfrm>
        </p:spPr>
        <p:txBody>
          <a:bodyPr numCol="1">
            <a:noAutofit/>
          </a:bodyPr>
          <a:lstStyle>
            <a:lvl1pPr marL="0" indent="0">
              <a:lnSpc>
                <a:spcPct val="100000"/>
              </a:lnSpc>
              <a:spcBef>
                <a:spcPts val="0"/>
              </a:spcBef>
              <a:buNone/>
              <a:defRPr sz="320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32 </a:t>
            </a:r>
            <a:r>
              <a:rPr lang="en-US" dirty="0" err="1" smtClean="0"/>
              <a:t>pt</a:t>
            </a:r>
            <a:r>
              <a:rPr lang="en-US" dirty="0" smtClean="0"/>
              <a:t> Arial Bold</a:t>
            </a:r>
          </a:p>
        </p:txBody>
      </p:sp>
      <p:sp>
        <p:nvSpPr>
          <p:cNvPr id="2" name="Title 1"/>
          <p:cNvSpPr>
            <a:spLocks noGrp="1"/>
          </p:cNvSpPr>
          <p:nvPr>
            <p:ph type="title"/>
          </p:nvPr>
        </p:nvSpPr>
        <p:spPr/>
        <p:txBody>
          <a:bodyPr numCol="1"/>
          <a:lstStyle/>
          <a:p>
            <a:r>
              <a:rPr lang="en-US" smtClean="0"/>
              <a:t>Click to edit Master title style</a:t>
            </a:r>
            <a:endParaRPr lang="en-US"/>
          </a:p>
        </p:txBody>
      </p:sp>
    </p:spTree>
    <p:extLst>
      <p:ext uri="{BB962C8B-B14F-4D97-AF65-F5344CB8AC3E}">
        <p14:creationId xmlns:p14="http://schemas.microsoft.com/office/powerpoint/2010/main" val="174385642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Photos w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874713" y="1143000"/>
            <a:ext cx="5084127" cy="3130420"/>
          </a:xfrm>
          <a:solidFill>
            <a:schemeClr val="bg2"/>
          </a:solidFill>
        </p:spPr>
        <p:txBody>
          <a:bodyPr numCol="1" anchor="t">
            <a:normAutofit/>
          </a:bodyPr>
          <a:lstStyle>
            <a:lvl1pPr marL="0" indent="0">
              <a:buNone/>
              <a:defRPr sz="1800" baseline="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to add image, Send to Back </a:t>
            </a:r>
            <a:endParaRPr lang="en-US" dirty="0"/>
          </a:p>
        </p:txBody>
      </p:sp>
      <p:sp>
        <p:nvSpPr>
          <p:cNvPr id="6" name="Footer Placeholder 5"/>
          <p:cNvSpPr>
            <a:spLocks noGrp="1"/>
          </p:cNvSpPr>
          <p:nvPr>
            <p:ph type="ftr" sz="quarter" idx="11"/>
          </p:nvPr>
        </p:nvSpPr>
        <p:spPr bwMode="gray"/>
        <p:txBody>
          <a:bodyPr numCol="1"/>
          <a:lstStyle/>
          <a:p>
            <a:r>
              <a:rPr lang="en-US" smtClean="0"/>
              <a:t>SPIGIT CONFIDENTIAL</a:t>
            </a:r>
            <a:endParaRPr lang="en-US"/>
          </a:p>
        </p:txBody>
      </p:sp>
      <p:sp>
        <p:nvSpPr>
          <p:cNvPr id="7" name="Slide Number Placeholder 6"/>
          <p:cNvSpPr>
            <a:spLocks noGrp="1"/>
          </p:cNvSpPr>
          <p:nvPr>
            <p:ph type="sldNum" sz="quarter" idx="12"/>
          </p:nvPr>
        </p:nvSpPr>
        <p:spPr/>
        <p:txBody>
          <a:bodyPr numCol="1"/>
          <a:lstStyle/>
          <a:p>
            <a:fld id="{CDA3B6C1-36E7-4A4D-B818-10D025947ED7}" type="slidenum">
              <a:rPr lang="en-US" smtClean="0"/>
              <a:t>‹#›</a:t>
            </a:fld>
            <a:endParaRPr lang="en-US"/>
          </a:p>
        </p:txBody>
      </p:sp>
      <p:sp>
        <p:nvSpPr>
          <p:cNvPr id="8" name="Title 7"/>
          <p:cNvSpPr>
            <a:spLocks noGrp="1"/>
          </p:cNvSpPr>
          <p:nvPr>
            <p:ph type="title"/>
          </p:nvPr>
        </p:nvSpPr>
        <p:spPr/>
        <p:txBody>
          <a:bodyPr numCol="1"/>
          <a:lstStyle/>
          <a:p>
            <a:r>
              <a:rPr lang="en-US" smtClean="0"/>
              <a:t>Click to edit Master title style</a:t>
            </a:r>
            <a:endParaRPr lang="en-US"/>
          </a:p>
        </p:txBody>
      </p:sp>
      <p:sp>
        <p:nvSpPr>
          <p:cNvPr id="5" name="Content Placeholder 4"/>
          <p:cNvSpPr>
            <a:spLocks noGrp="1"/>
          </p:cNvSpPr>
          <p:nvPr>
            <p:ph sz="quarter" idx="13"/>
          </p:nvPr>
        </p:nvSpPr>
        <p:spPr>
          <a:xfrm>
            <a:off x="874713" y="4491038"/>
            <a:ext cx="4799012" cy="1557337"/>
          </a:xfrm>
        </p:spPr>
        <p:txBody>
          <a:bodyPr wrap="square" numCol="1">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 name="Content Placeholder 9"/>
          <p:cNvSpPr>
            <a:spLocks noGrp="1"/>
          </p:cNvSpPr>
          <p:nvPr>
            <p:ph sz="quarter" idx="14"/>
          </p:nvPr>
        </p:nvSpPr>
        <p:spPr>
          <a:xfrm>
            <a:off x="6360478" y="4491038"/>
            <a:ext cx="4779962" cy="1557337"/>
          </a:xfrm>
        </p:spPr>
        <p:txBody>
          <a:bodyPr wrap="square" numCol="1">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2" name="Picture Placeholder 2"/>
          <p:cNvSpPr>
            <a:spLocks noGrp="1"/>
          </p:cNvSpPr>
          <p:nvPr>
            <p:ph type="pic" idx="15" hasCustomPrompt="1"/>
          </p:nvPr>
        </p:nvSpPr>
        <p:spPr>
          <a:xfrm>
            <a:off x="6360478" y="1143000"/>
            <a:ext cx="5084127" cy="3130420"/>
          </a:xfrm>
          <a:solidFill>
            <a:schemeClr val="bg2"/>
          </a:solidFill>
        </p:spPr>
        <p:txBody>
          <a:bodyPr numCol="1" anchor="t">
            <a:normAutofit/>
          </a:bodyPr>
          <a:lstStyle>
            <a:lvl1pPr marL="0" indent="0">
              <a:buNone/>
              <a:defRPr sz="1800" baseline="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to add image, Send to Back </a:t>
            </a:r>
            <a:endParaRPr lang="en-US" dirty="0"/>
          </a:p>
        </p:txBody>
      </p:sp>
    </p:spTree>
    <p:extLst>
      <p:ext uri="{BB962C8B-B14F-4D97-AF65-F5344CB8AC3E}">
        <p14:creationId xmlns:p14="http://schemas.microsoft.com/office/powerpoint/2010/main" val="93815100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Side Photo NEW 2">
    <p:spTree>
      <p:nvGrpSpPr>
        <p:cNvPr id="1" name=""/>
        <p:cNvGrpSpPr/>
        <p:nvPr/>
      </p:nvGrpSpPr>
      <p:grpSpPr>
        <a:xfrm>
          <a:off x="0" y="0"/>
          <a:ext cx="0" cy="0"/>
          <a:chOff x="0" y="0"/>
          <a:chExt cx="0" cy="0"/>
        </a:xfrm>
      </p:grpSpPr>
      <p:sp>
        <p:nvSpPr>
          <p:cNvPr id="2" name="Title 1"/>
          <p:cNvSpPr>
            <a:spLocks noGrp="1"/>
          </p:cNvSpPr>
          <p:nvPr>
            <p:ph type="title"/>
          </p:nvPr>
        </p:nvSpPr>
        <p:spPr>
          <a:xfrm>
            <a:off x="874714" y="456743"/>
            <a:ext cx="4910158" cy="1057097"/>
          </a:xfrm>
        </p:spPr>
        <p:txBody>
          <a:bodyPr/>
          <a:lstStyle/>
          <a:p>
            <a:r>
              <a:rPr lang="en-US" dirty="0"/>
              <a:t>Click to edit Master title style</a:t>
            </a:r>
          </a:p>
        </p:txBody>
      </p:sp>
      <p:sp>
        <p:nvSpPr>
          <p:cNvPr id="3" name="Content Placeholder 2"/>
          <p:cNvSpPr>
            <a:spLocks noGrp="1"/>
          </p:cNvSpPr>
          <p:nvPr>
            <p:ph sz="half" idx="1"/>
          </p:nvPr>
        </p:nvSpPr>
        <p:spPr>
          <a:xfrm>
            <a:off x="874714" y="2283053"/>
            <a:ext cx="4910158" cy="3378041"/>
          </a:xfrm>
        </p:spPr>
        <p:txBody>
          <a:bodyPr anchor="t"/>
          <a:lstStyle>
            <a:lvl1pPr>
              <a:defRPr sz="1900"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Footer Placeholder 5"/>
          <p:cNvSpPr>
            <a:spLocks noGrp="1"/>
          </p:cNvSpPr>
          <p:nvPr>
            <p:ph type="ftr" sz="quarter" idx="11"/>
          </p:nvPr>
        </p:nvSpPr>
        <p:spPr bwMode="gray">
          <a:xfrm>
            <a:off x="460467" y="6538737"/>
            <a:ext cx="7645102" cy="208140"/>
          </a:xfrm>
        </p:spPr>
        <p:txBody>
          <a:bodyPr/>
          <a:lstStyle/>
          <a:p>
            <a:r>
              <a:rPr lang="en-US" dirty="0"/>
              <a:t>SPIGIT CONFIDENTIAL</a:t>
            </a:r>
          </a:p>
        </p:txBody>
      </p:sp>
      <p:sp>
        <p:nvSpPr>
          <p:cNvPr id="7" name="Slide Number Placeholder 6"/>
          <p:cNvSpPr>
            <a:spLocks noGrp="1"/>
          </p:cNvSpPr>
          <p:nvPr>
            <p:ph type="sldNum" sz="quarter" idx="12"/>
          </p:nvPr>
        </p:nvSpPr>
        <p:spPr>
          <a:xfrm>
            <a:off x="11850" y="6538737"/>
            <a:ext cx="317716" cy="208140"/>
          </a:xfrm>
        </p:spPr>
        <p:txBody>
          <a:bodyPr/>
          <a:lstStyle/>
          <a:p>
            <a:fld id="{CDA3B6C1-36E7-4A4D-B818-10D025947ED7}" type="slidenum">
              <a:rPr lang="en-US" smtClean="0"/>
              <a:t>‹#›</a:t>
            </a:fld>
            <a:endParaRPr lang="en-US" dirty="0"/>
          </a:p>
        </p:txBody>
      </p:sp>
      <p:sp>
        <p:nvSpPr>
          <p:cNvPr id="8" name="Rectangle 7"/>
          <p:cNvSpPr/>
          <p:nvPr userDrawn="1"/>
        </p:nvSpPr>
        <p:spPr>
          <a:xfrm>
            <a:off x="6094415" y="200025"/>
            <a:ext cx="344485" cy="4286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p:cNvSpPr>
            <a:spLocks noGrp="1"/>
          </p:cNvSpPr>
          <p:nvPr>
            <p:ph type="pic" sz="quarter" idx="13" hasCustomPrompt="1"/>
          </p:nvPr>
        </p:nvSpPr>
        <p:spPr>
          <a:xfrm>
            <a:off x="6057900" y="0"/>
            <a:ext cx="6130925" cy="6858000"/>
          </a:xfrm>
          <a:solidFill>
            <a:schemeClr val="bg2"/>
          </a:solidFill>
        </p:spPr>
        <p:txBody>
          <a:bodyPr/>
          <a:lstStyle>
            <a:lvl1pPr>
              <a:defRPr baseline="0"/>
            </a:lvl1pPr>
          </a:lstStyle>
          <a:p>
            <a:r>
              <a:rPr lang="en-US" dirty="0" smtClean="0"/>
              <a:t>Click to add image, Send to Back</a:t>
            </a:r>
            <a:endParaRPr lang="en-US" dirty="0"/>
          </a:p>
        </p:txBody>
      </p:sp>
    </p:spTree>
    <p:extLst>
      <p:ext uri="{BB962C8B-B14F-4D97-AF65-F5344CB8AC3E}">
        <p14:creationId xmlns:p14="http://schemas.microsoft.com/office/powerpoint/2010/main" val="74332560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_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93"/>
            <a:ext cx="12190412" cy="6857107"/>
          </a:xfrm>
          <a:prstGeom prst="rect">
            <a:avLst/>
          </a:prstGeom>
        </p:spPr>
      </p:pic>
      <p:sp>
        <p:nvSpPr>
          <p:cNvPr id="2" name="Title 1"/>
          <p:cNvSpPr>
            <a:spLocks noGrp="1"/>
          </p:cNvSpPr>
          <p:nvPr>
            <p:ph type="ctrTitle"/>
          </p:nvPr>
        </p:nvSpPr>
        <p:spPr bwMode="gray">
          <a:xfrm>
            <a:off x="872301" y="1454871"/>
            <a:ext cx="6492240" cy="2221202"/>
          </a:xfrm>
        </p:spPr>
        <p:txBody>
          <a:bodyPr lIns="0" rIns="0" numCol="1" anchor="t" anchorCtr="0">
            <a:noAutofit/>
          </a:bodyPr>
          <a:lstStyle>
            <a:lvl1pPr algn="l">
              <a:lnSpc>
                <a:spcPct val="85000"/>
              </a:lnSpc>
              <a:defRPr sz="4400" b="1" cap="all" baseline="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bwMode="gray">
          <a:xfrm>
            <a:off x="6083558" y="3310106"/>
            <a:ext cx="4572000" cy="2283691"/>
          </a:xfrm>
        </p:spPr>
        <p:txBody>
          <a:bodyPr numCol="1">
            <a:noAutofit/>
          </a:bodyPr>
          <a:lstStyle>
            <a:lvl1pPr marL="0" indent="0" algn="l">
              <a:spcBef>
                <a:spcPts val="0"/>
              </a:spcBef>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5" name="Footer Placeholder 4"/>
          <p:cNvSpPr>
            <a:spLocks noGrp="1"/>
          </p:cNvSpPr>
          <p:nvPr>
            <p:ph type="ftr" sz="quarter" idx="11"/>
          </p:nvPr>
        </p:nvSpPr>
        <p:spPr bwMode="gray">
          <a:xfrm>
            <a:off x="872301" y="6513336"/>
            <a:ext cx="7645102" cy="208140"/>
          </a:xfrm>
        </p:spPr>
        <p:txBody>
          <a:bodyPr numCol="1"/>
          <a:lstStyle>
            <a:lvl1pPr>
              <a:defRPr>
                <a:solidFill>
                  <a:schemeClr val="bg1"/>
                </a:solidFill>
              </a:defRPr>
            </a:lvl1pPr>
          </a:lstStyle>
          <a:p>
            <a:r>
              <a:rPr lang="en-US" smtClean="0"/>
              <a:t>SPIGIT CONFIDENTIAL</a:t>
            </a:r>
            <a:endParaRPr lang="en-US"/>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2301" y="392421"/>
            <a:ext cx="1217339" cy="361525"/>
          </a:xfrm>
          <a:prstGeom prst="rect">
            <a:avLst/>
          </a:prstGeom>
        </p:spPr>
      </p:pic>
    </p:spTree>
    <p:extLst>
      <p:ext uri="{BB962C8B-B14F-4D97-AF65-F5344CB8AC3E}">
        <p14:creationId xmlns:p14="http://schemas.microsoft.com/office/powerpoint/2010/main" val="64113058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hidden">
          <a:xfrm>
            <a:off x="0" y="893"/>
            <a:ext cx="12190412" cy="6857107"/>
          </a:xfrm>
          <a:prstGeom prst="rect">
            <a:avLst/>
          </a:prstGeom>
        </p:spPr>
      </p:pic>
      <p:sp>
        <p:nvSpPr>
          <p:cNvPr id="2" name="Title 1"/>
          <p:cNvSpPr>
            <a:spLocks noGrp="1"/>
          </p:cNvSpPr>
          <p:nvPr>
            <p:ph type="ctrTitle"/>
          </p:nvPr>
        </p:nvSpPr>
        <p:spPr>
          <a:xfrm>
            <a:off x="2773843" y="1122364"/>
            <a:ext cx="7955365" cy="1884997"/>
          </a:xfrm>
        </p:spPr>
        <p:txBody>
          <a:bodyPr lIns="0" rIns="0" numCol="1" anchor="t" anchorCtr="0">
            <a:noAutofit/>
          </a:bodyPr>
          <a:lstStyle>
            <a:lvl1pPr algn="l">
              <a:defRPr sz="4400" b="1">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773843" y="4683760"/>
            <a:ext cx="7377443" cy="939800"/>
          </a:xfrm>
        </p:spPr>
        <p:txBody>
          <a:bodyPr numCol="1">
            <a:noAutofit/>
          </a:bodyPr>
          <a:lstStyle>
            <a:lvl1pPr marL="0" indent="0" algn="l">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5" name="Footer Placeholder 4"/>
          <p:cNvSpPr>
            <a:spLocks noGrp="1"/>
          </p:cNvSpPr>
          <p:nvPr>
            <p:ph type="ftr" sz="quarter" idx="11"/>
          </p:nvPr>
        </p:nvSpPr>
        <p:spPr bwMode="gray"/>
        <p:txBody>
          <a:bodyPr numCol="1"/>
          <a:lstStyle>
            <a:lvl1pPr>
              <a:defRPr>
                <a:solidFill>
                  <a:schemeClr val="bg1"/>
                </a:solidFill>
              </a:defRPr>
            </a:lvl1pPr>
          </a:lstStyle>
          <a:p>
            <a:r>
              <a:rPr lang="en-US" smtClean="0"/>
              <a:t>SPIGIT CONFIDENTIAL</a:t>
            </a:r>
            <a:endParaRPr lang="en-US"/>
          </a:p>
        </p:txBody>
      </p:sp>
      <p:sp>
        <p:nvSpPr>
          <p:cNvPr id="6" name="Slide Number Placeholder 5"/>
          <p:cNvSpPr>
            <a:spLocks noGrp="1"/>
          </p:cNvSpPr>
          <p:nvPr>
            <p:ph type="sldNum" sz="quarter" idx="12"/>
          </p:nvPr>
        </p:nvSpPr>
        <p:spPr/>
        <p:txBody>
          <a:bodyPr numCol="1"/>
          <a:lstStyle>
            <a:lvl1pPr>
              <a:defRPr>
                <a:solidFill>
                  <a:schemeClr val="bg1"/>
                </a:solidFill>
              </a:defRPr>
            </a:lvl1pPr>
          </a:lstStyle>
          <a:p>
            <a:fld id="{CDA3B6C1-36E7-4A4D-B818-10D025947ED7}" type="slidenum">
              <a:rPr lang="en-US" smtClean="0"/>
              <a:pPr/>
              <a:t>‹#›</a:t>
            </a:fld>
            <a:endParaRPr lang="en-US"/>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10514403" y="6324617"/>
            <a:ext cx="1217337" cy="361525"/>
          </a:xfrm>
          <a:prstGeom prst="rect">
            <a:avLst/>
          </a:prstGeom>
        </p:spPr>
      </p:pic>
    </p:spTree>
    <p:extLst>
      <p:ext uri="{BB962C8B-B14F-4D97-AF65-F5344CB8AC3E}">
        <p14:creationId xmlns:p14="http://schemas.microsoft.com/office/powerpoint/2010/main" val="206891757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08074" y="1562476"/>
            <a:ext cx="8891071" cy="1884997"/>
          </a:xfrm>
        </p:spPr>
        <p:txBody>
          <a:bodyPr lIns="0" rIns="0" numCol="1" anchor="t" anchorCtr="0">
            <a:noAutofit/>
          </a:bodyPr>
          <a:lstStyle>
            <a:lvl1pPr algn="l">
              <a:defRPr sz="4400" b="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08074" y="4290292"/>
            <a:ext cx="8414291" cy="1353127"/>
          </a:xfrm>
        </p:spPr>
        <p:txBody>
          <a:bodyPr numCol="1">
            <a:noAutofit/>
          </a:bodyPr>
          <a:lstStyle>
            <a:lvl1pPr marL="0" indent="0" algn="l">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numCol="1"/>
          <a:lstStyle>
            <a:lvl1pPr>
              <a:defRPr>
                <a:solidFill>
                  <a:schemeClr val="bg1"/>
                </a:solidFill>
              </a:defRPr>
            </a:lvl1pPr>
          </a:lstStyle>
          <a:p>
            <a:r>
              <a:rPr lang="en-US" smtClean="0"/>
              <a:t>SPIGIT CONFIDENTIAL</a:t>
            </a:r>
            <a:endParaRPr lang="en-US"/>
          </a:p>
        </p:txBody>
      </p:sp>
      <p:sp>
        <p:nvSpPr>
          <p:cNvPr id="6" name="Slide Number Placeholder 5"/>
          <p:cNvSpPr>
            <a:spLocks noGrp="1"/>
          </p:cNvSpPr>
          <p:nvPr>
            <p:ph type="sldNum" sz="quarter" idx="12"/>
          </p:nvPr>
        </p:nvSpPr>
        <p:spPr/>
        <p:txBody>
          <a:bodyPr numCol="1"/>
          <a:lstStyle>
            <a:lvl1pPr>
              <a:defRPr>
                <a:solidFill>
                  <a:schemeClr val="bg1"/>
                </a:solidFill>
              </a:defRPr>
            </a:lvl1pPr>
          </a:lstStyle>
          <a:p>
            <a:fld id="{CDA3B6C1-36E7-4A4D-B818-10D025947ED7}"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10514403" y="6324617"/>
            <a:ext cx="1217337" cy="361525"/>
          </a:xfrm>
          <a:prstGeom prst="rect">
            <a:avLst/>
          </a:prstGeom>
        </p:spPr>
      </p:pic>
    </p:spTree>
    <p:extLst>
      <p:ext uri="{BB962C8B-B14F-4D97-AF65-F5344CB8AC3E}">
        <p14:creationId xmlns:p14="http://schemas.microsoft.com/office/powerpoint/2010/main" val="22241902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dirty="0"/>
          </a:p>
        </p:txBody>
      </p:sp>
      <p:sp>
        <p:nvSpPr>
          <p:cNvPr id="3" name="Content Placeholder 2"/>
          <p:cNvSpPr>
            <a:spLocks noGrp="1"/>
          </p:cNvSpPr>
          <p:nvPr>
            <p:ph idx="1"/>
          </p:nvPr>
        </p:nvSpPr>
        <p:spPr/>
        <p:txBody>
          <a:bodyPr numCol="1"/>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Footer Placeholder 4"/>
          <p:cNvSpPr>
            <a:spLocks noGrp="1"/>
          </p:cNvSpPr>
          <p:nvPr>
            <p:ph type="ftr" sz="quarter" idx="11"/>
          </p:nvPr>
        </p:nvSpPr>
        <p:spPr bwMode="gray"/>
        <p:txBody>
          <a:bodyPr numCol="1"/>
          <a:lstStyle/>
          <a:p>
            <a:r>
              <a:rPr lang="en-US" smtClean="0"/>
              <a:t>SPIGIT CONFIDENTIAL</a:t>
            </a:r>
            <a:endParaRPr lang="en-US"/>
          </a:p>
        </p:txBody>
      </p:sp>
      <p:sp>
        <p:nvSpPr>
          <p:cNvPr id="6" name="Slide Number Placeholder 5"/>
          <p:cNvSpPr>
            <a:spLocks noGrp="1"/>
          </p:cNvSpPr>
          <p:nvPr>
            <p:ph type="sldNum" sz="quarter" idx="12"/>
          </p:nvPr>
        </p:nvSpPr>
        <p:spPr/>
        <p:txBody>
          <a:bodyPr numCol="1"/>
          <a:lstStyle/>
          <a:p>
            <a:fld id="{CDA3B6C1-36E7-4A4D-B818-10D025947ED7}" type="slidenum">
              <a:rPr lang="en-US" smtClean="0"/>
              <a:t>‹#›</a:t>
            </a:fld>
            <a:endParaRPr lang="en-US"/>
          </a:p>
        </p:txBody>
      </p:sp>
    </p:spTree>
    <p:extLst>
      <p:ext uri="{BB962C8B-B14F-4D97-AF65-F5344CB8AC3E}">
        <p14:creationId xmlns:p14="http://schemas.microsoft.com/office/powerpoint/2010/main" val="331538198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dirty="0"/>
          </a:p>
        </p:txBody>
      </p:sp>
      <p:sp>
        <p:nvSpPr>
          <p:cNvPr id="3" name="Content Placeholder 2"/>
          <p:cNvSpPr>
            <a:spLocks noGrp="1"/>
          </p:cNvSpPr>
          <p:nvPr>
            <p:ph sz="half" idx="1"/>
          </p:nvPr>
        </p:nvSpPr>
        <p:spPr>
          <a:xfrm>
            <a:off x="874713" y="2283052"/>
            <a:ext cx="4910158" cy="3378041"/>
          </a:xfrm>
        </p:spPr>
        <p:txBody>
          <a:bodyPr numCol="1" anchor="t"/>
          <a:lstStyle>
            <a:lvl1pPr>
              <a:defRPr sz="1800" b="1"/>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6440685" y="2283052"/>
            <a:ext cx="4910158" cy="3378041"/>
          </a:xfrm>
        </p:spPr>
        <p:txBody>
          <a:bodyPr numCol="1" anchor="t"/>
          <a:lstStyle>
            <a:lvl1pPr>
              <a:defRPr sz="1800" b="1"/>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Footer Placeholder 5"/>
          <p:cNvSpPr>
            <a:spLocks noGrp="1"/>
          </p:cNvSpPr>
          <p:nvPr>
            <p:ph type="ftr" sz="quarter" idx="11"/>
          </p:nvPr>
        </p:nvSpPr>
        <p:spPr bwMode="gray"/>
        <p:txBody>
          <a:bodyPr numCol="1"/>
          <a:lstStyle/>
          <a:p>
            <a:r>
              <a:rPr lang="en-US" smtClean="0"/>
              <a:t>SPIGIT CONFIDENTIAL</a:t>
            </a:r>
            <a:endParaRPr lang="en-US"/>
          </a:p>
        </p:txBody>
      </p:sp>
      <p:sp>
        <p:nvSpPr>
          <p:cNvPr id="7" name="Slide Number Placeholder 6"/>
          <p:cNvSpPr>
            <a:spLocks noGrp="1"/>
          </p:cNvSpPr>
          <p:nvPr>
            <p:ph type="sldNum" sz="quarter" idx="12"/>
          </p:nvPr>
        </p:nvSpPr>
        <p:spPr/>
        <p:txBody>
          <a:bodyPr numCol="1"/>
          <a:lstStyle/>
          <a:p>
            <a:fld id="{CDA3B6C1-36E7-4A4D-B818-10D025947ED7}" type="slidenum">
              <a:rPr lang="en-US" smtClean="0"/>
              <a:t>‹#›</a:t>
            </a:fld>
            <a:endParaRPr lang="en-US"/>
          </a:p>
        </p:txBody>
      </p:sp>
    </p:spTree>
    <p:extLst>
      <p:ext uri="{BB962C8B-B14F-4D97-AF65-F5344CB8AC3E}">
        <p14:creationId xmlns:p14="http://schemas.microsoft.com/office/powerpoint/2010/main" val="22699986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74713" y="1332090"/>
            <a:ext cx="4887940" cy="1172985"/>
          </a:xfrm>
        </p:spPr>
        <p:txBody>
          <a:bodyPr numCol="1" anchor="b">
            <a:noAutofit/>
          </a:bodyPr>
          <a:lstStyle>
            <a:lvl1pPr marL="0" indent="0">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874713" y="2599482"/>
            <a:ext cx="4887940" cy="3152192"/>
          </a:xfrm>
        </p:spPr>
        <p:txBody>
          <a:bodyPr numCol="1"/>
          <a:lstStyle>
            <a:lvl1pPr>
              <a:defRPr b="1"/>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Text Placeholder 4"/>
          <p:cNvSpPr>
            <a:spLocks noGrp="1"/>
          </p:cNvSpPr>
          <p:nvPr>
            <p:ph type="body" sz="quarter" idx="3"/>
          </p:nvPr>
        </p:nvSpPr>
        <p:spPr>
          <a:xfrm>
            <a:off x="6440419" y="1332090"/>
            <a:ext cx="4912012" cy="1172985"/>
          </a:xfrm>
        </p:spPr>
        <p:txBody>
          <a:bodyPr numCol="1" anchor="b">
            <a:noAutofit/>
          </a:bodyPr>
          <a:lstStyle>
            <a:lvl1pPr marL="0" indent="0">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440419" y="2599482"/>
            <a:ext cx="4912012" cy="3152192"/>
          </a:xfrm>
        </p:spPr>
        <p:txBody>
          <a:bodyPr numCol="1"/>
          <a:lstStyle>
            <a:lvl1pPr>
              <a:defRPr b="1"/>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Footer Placeholder 7"/>
          <p:cNvSpPr>
            <a:spLocks noGrp="1"/>
          </p:cNvSpPr>
          <p:nvPr>
            <p:ph type="ftr" sz="quarter" idx="11"/>
          </p:nvPr>
        </p:nvSpPr>
        <p:spPr bwMode="gray"/>
        <p:txBody>
          <a:bodyPr numCol="1"/>
          <a:lstStyle/>
          <a:p>
            <a:r>
              <a:rPr lang="en-US" smtClean="0"/>
              <a:t>SPIGIT CONFIDENTIAL</a:t>
            </a:r>
            <a:endParaRPr lang="en-US"/>
          </a:p>
        </p:txBody>
      </p:sp>
      <p:sp>
        <p:nvSpPr>
          <p:cNvPr id="9" name="Slide Number Placeholder 8"/>
          <p:cNvSpPr>
            <a:spLocks noGrp="1"/>
          </p:cNvSpPr>
          <p:nvPr>
            <p:ph type="sldNum" sz="quarter" idx="12"/>
          </p:nvPr>
        </p:nvSpPr>
        <p:spPr/>
        <p:txBody>
          <a:bodyPr numCol="1"/>
          <a:lstStyle/>
          <a:p>
            <a:fld id="{CDA3B6C1-36E7-4A4D-B818-10D025947ED7}" type="slidenum">
              <a:rPr lang="en-US" smtClean="0"/>
              <a:t>‹#›</a:t>
            </a:fld>
            <a:endParaRPr lang="en-US"/>
          </a:p>
        </p:txBody>
      </p:sp>
      <p:sp>
        <p:nvSpPr>
          <p:cNvPr id="10" name="Title 9"/>
          <p:cNvSpPr>
            <a:spLocks noGrp="1"/>
          </p:cNvSpPr>
          <p:nvPr>
            <p:ph type="title"/>
          </p:nvPr>
        </p:nvSpPr>
        <p:spPr/>
        <p:txBody>
          <a:bodyPr numCol="1"/>
          <a:lstStyle/>
          <a:p>
            <a:r>
              <a:rPr lang="en-US" smtClean="0"/>
              <a:t>Click to edit Master title style</a:t>
            </a:r>
            <a:endParaRPr lang="en-US"/>
          </a:p>
        </p:txBody>
      </p:sp>
    </p:spTree>
    <p:extLst>
      <p:ext uri="{BB962C8B-B14F-4D97-AF65-F5344CB8AC3E}">
        <p14:creationId xmlns:p14="http://schemas.microsoft.com/office/powerpoint/2010/main" val="81676676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dirty="0"/>
          </a:p>
        </p:txBody>
      </p:sp>
      <p:sp>
        <p:nvSpPr>
          <p:cNvPr id="4" name="Footer Placeholder 3"/>
          <p:cNvSpPr>
            <a:spLocks noGrp="1"/>
          </p:cNvSpPr>
          <p:nvPr>
            <p:ph type="ftr" sz="quarter" idx="11"/>
          </p:nvPr>
        </p:nvSpPr>
        <p:spPr bwMode="gray"/>
        <p:txBody>
          <a:bodyPr numCol="1"/>
          <a:lstStyle/>
          <a:p>
            <a:r>
              <a:rPr lang="en-US" smtClean="0"/>
              <a:t>SPIGIT CONFIDENTIAL</a:t>
            </a:r>
            <a:endParaRPr lang="en-US"/>
          </a:p>
        </p:txBody>
      </p:sp>
      <p:sp>
        <p:nvSpPr>
          <p:cNvPr id="5" name="Slide Number Placeholder 4"/>
          <p:cNvSpPr>
            <a:spLocks noGrp="1"/>
          </p:cNvSpPr>
          <p:nvPr>
            <p:ph type="sldNum" sz="quarter" idx="12"/>
          </p:nvPr>
        </p:nvSpPr>
        <p:spPr/>
        <p:txBody>
          <a:bodyPr numCol="1"/>
          <a:lstStyle/>
          <a:p>
            <a:fld id="{CDA3B6C1-36E7-4A4D-B818-10D025947ED7}" type="slidenum">
              <a:rPr lang="en-US" smtClean="0"/>
              <a:t>‹#›</a:t>
            </a:fld>
            <a:endParaRPr lang="en-US"/>
          </a:p>
        </p:txBody>
      </p:sp>
    </p:spTree>
    <p:extLst>
      <p:ext uri="{BB962C8B-B14F-4D97-AF65-F5344CB8AC3E}">
        <p14:creationId xmlns:p14="http://schemas.microsoft.com/office/powerpoint/2010/main" val="230697871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bwMode="gray"/>
        <p:txBody>
          <a:bodyPr numCol="1"/>
          <a:lstStyle/>
          <a:p>
            <a:r>
              <a:rPr lang="en-US" smtClean="0"/>
              <a:t>SPIGIT CONFIDENTIAL</a:t>
            </a:r>
            <a:endParaRPr lang="en-US"/>
          </a:p>
        </p:txBody>
      </p:sp>
      <p:sp>
        <p:nvSpPr>
          <p:cNvPr id="4" name="Slide Number Placeholder 3"/>
          <p:cNvSpPr>
            <a:spLocks noGrp="1"/>
          </p:cNvSpPr>
          <p:nvPr>
            <p:ph type="sldNum" sz="quarter" idx="12"/>
          </p:nvPr>
        </p:nvSpPr>
        <p:spPr/>
        <p:txBody>
          <a:bodyPr numCol="1"/>
          <a:lstStyle/>
          <a:p>
            <a:fld id="{CDA3B6C1-36E7-4A4D-B818-10D025947ED7}" type="slidenum">
              <a:rPr lang="en-US" smtClean="0"/>
              <a:t>‹#›</a:t>
            </a:fld>
            <a:endParaRPr lang="en-US"/>
          </a:p>
        </p:txBody>
      </p:sp>
    </p:spTree>
    <p:extLst>
      <p:ext uri="{BB962C8B-B14F-4D97-AF65-F5344CB8AC3E}">
        <p14:creationId xmlns:p14="http://schemas.microsoft.com/office/powerpoint/2010/main" val="197278082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21"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6"/>
          <p:cNvSpPr/>
          <p:nvPr userDrawn="1"/>
        </p:nvSpPr>
        <p:spPr>
          <a:xfrm>
            <a:off x="2" y="6812860"/>
            <a:ext cx="12188952" cy="45720"/>
          </a:xfrm>
          <a:prstGeom prst="rect">
            <a:avLst/>
          </a:prstGeom>
          <a:gradFill flip="none" rotWithShape="1">
            <a:gsLst>
              <a:gs pos="0">
                <a:schemeClr val="accent3"/>
              </a:gs>
              <a:gs pos="100000">
                <a:schemeClr val="accent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lvl="0"/>
            <a:endParaRPr lang="en-US" sz="1200"/>
          </a:p>
        </p:txBody>
      </p:sp>
      <p:pic>
        <p:nvPicPr>
          <p:cNvPr id="11" name="Picture 10"/>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0514402" y="6324617"/>
            <a:ext cx="1217339" cy="361525"/>
          </a:xfrm>
          <a:prstGeom prst="rect">
            <a:avLst/>
          </a:prstGeom>
        </p:spPr>
      </p:pic>
      <p:sp>
        <p:nvSpPr>
          <p:cNvPr id="2" name="Title Placeholder 1"/>
          <p:cNvSpPr>
            <a:spLocks noGrp="1"/>
          </p:cNvSpPr>
          <p:nvPr>
            <p:ph type="title"/>
          </p:nvPr>
        </p:nvSpPr>
        <p:spPr>
          <a:xfrm>
            <a:off x="874713" y="314502"/>
            <a:ext cx="9865254" cy="828499"/>
          </a:xfrm>
          <a:prstGeom prst="rect">
            <a:avLst/>
          </a:prstGeom>
        </p:spPr>
        <p:txBody>
          <a:bodyPr vert="horz" lIns="0" tIns="0" rIns="0" bIns="0" numCol="1"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74713" y="1752600"/>
            <a:ext cx="9406327" cy="3874328"/>
          </a:xfrm>
          <a:prstGeom prst="rect">
            <a:avLst/>
          </a:prstGeom>
        </p:spPr>
        <p:txBody>
          <a:bodyPr vert="horz" lIns="0" tIns="0" rIns="91440" bIns="45720" numCol="1"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Footer Placeholder 4"/>
          <p:cNvSpPr>
            <a:spLocks noGrp="1"/>
          </p:cNvSpPr>
          <p:nvPr>
            <p:ph type="ftr" sz="quarter" idx="3"/>
          </p:nvPr>
        </p:nvSpPr>
        <p:spPr bwMode="gray">
          <a:xfrm>
            <a:off x="460467" y="6538736"/>
            <a:ext cx="7645102" cy="208140"/>
          </a:xfrm>
          <a:prstGeom prst="rect">
            <a:avLst/>
          </a:prstGeom>
        </p:spPr>
        <p:txBody>
          <a:bodyPr vert="horz" wrap="none" lIns="0" tIns="0" rIns="0" bIns="0" numCol="1" rtlCol="0" anchor="b"/>
          <a:lstStyle>
            <a:lvl1pPr algn="l">
              <a:defRPr sz="900">
                <a:solidFill>
                  <a:srgbClr val="707071"/>
                </a:solidFill>
              </a:defRPr>
            </a:lvl1pPr>
          </a:lstStyle>
          <a:p>
            <a:r>
              <a:rPr lang="en-US" smtClean="0"/>
              <a:t>SPIGIT CONFIDENTIAL</a:t>
            </a:r>
            <a:endParaRPr lang="en-US" dirty="0"/>
          </a:p>
        </p:txBody>
      </p:sp>
      <p:sp>
        <p:nvSpPr>
          <p:cNvPr id="6" name="Slide Number Placeholder 5"/>
          <p:cNvSpPr>
            <a:spLocks noGrp="1"/>
          </p:cNvSpPr>
          <p:nvPr>
            <p:ph type="sldNum" sz="quarter" idx="4"/>
          </p:nvPr>
        </p:nvSpPr>
        <p:spPr>
          <a:xfrm>
            <a:off x="11702964" y="265696"/>
            <a:ext cx="448618" cy="208140"/>
          </a:xfrm>
          <a:prstGeom prst="rect">
            <a:avLst/>
          </a:prstGeom>
        </p:spPr>
        <p:txBody>
          <a:bodyPr vert="horz" wrap="none" lIns="0" tIns="0" rIns="0" bIns="0" numCol="1" rtlCol="0" anchor="ctr"/>
          <a:lstStyle>
            <a:lvl1pPr algn="l">
              <a:defRPr lang="en-US" sz="1000" smtClean="0">
                <a:solidFill>
                  <a:schemeClr val="tx2"/>
                </a:solidFill>
              </a:defRPr>
            </a:lvl1pPr>
          </a:lstStyle>
          <a:p>
            <a:fld id="{CDA3B6C1-36E7-4A4D-B818-10D025947ED7}" type="slidenum">
              <a:rPr lang="en-US" smtClean="0"/>
              <a:pPr/>
              <a:t>‹#›</a:t>
            </a:fld>
            <a:endParaRPr lang="en-US"/>
          </a:p>
        </p:txBody>
      </p:sp>
    </p:spTree>
    <p:extLst>
      <p:ext uri="{BB962C8B-B14F-4D97-AF65-F5344CB8AC3E}">
        <p14:creationId xmlns:p14="http://schemas.microsoft.com/office/powerpoint/2010/main" val="1737518496"/>
      </p:ext>
    </p:extLst>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7" r:id="rId19"/>
  </p:sldLayoutIdLst>
  <p:timing>
    <p:tnLst>
      <p:par>
        <p:cTn id="1" dur="indefinite" restart="never" nodeType="tmRoot"/>
      </p:par>
    </p:tnLst>
  </p:timing>
  <p:hf hdr="0" dt="0"/>
  <p:txStyles>
    <p:titleStyle>
      <a:lvl1pPr algn="l" defTabSz="914400" rtl="0" eaLnBrk="1" latinLnBrk="0" hangingPunct="1">
        <a:lnSpc>
          <a:spcPct val="104000"/>
        </a:lnSpc>
        <a:spcBef>
          <a:spcPct val="0"/>
        </a:spcBef>
        <a:buNone/>
        <a:defRPr sz="2800" b="1" kern="1200">
          <a:solidFill>
            <a:schemeClr val="tx1"/>
          </a:solidFill>
          <a:latin typeface="+mj-lt"/>
          <a:ea typeface="+mj-ea"/>
          <a:cs typeface="+mj-cs"/>
        </a:defRPr>
      </a:lvl1pPr>
    </p:titleStyle>
    <p:bodyStyle>
      <a:lvl1pPr marL="182563" indent="-182563" algn="l" defTabSz="914400" rtl="0" eaLnBrk="1" latinLnBrk="0" hangingPunct="1">
        <a:lnSpc>
          <a:spcPct val="104000"/>
        </a:lnSpc>
        <a:spcBef>
          <a:spcPts val="1600"/>
        </a:spcBef>
        <a:buFont typeface="Arial" panose="020B0604020202020204" pitchFamily="34" charset="0"/>
        <a:buChar char="•"/>
        <a:defRPr sz="1800" b="1" kern="1200">
          <a:solidFill>
            <a:schemeClr val="tx2">
              <a:lumMod val="75000"/>
            </a:schemeClr>
          </a:solidFill>
          <a:latin typeface="+mn-lt"/>
          <a:ea typeface="+mn-ea"/>
          <a:cs typeface="+mn-cs"/>
        </a:defRPr>
      </a:lvl1pPr>
      <a:lvl2pPr marL="368300" indent="-171450" algn="l" defTabSz="914400" rtl="0" eaLnBrk="1" latinLnBrk="0" hangingPunct="1">
        <a:lnSpc>
          <a:spcPct val="102000"/>
        </a:lnSpc>
        <a:spcBef>
          <a:spcPts val="800"/>
        </a:spcBef>
        <a:buClr>
          <a:schemeClr val="accent3"/>
        </a:buClr>
        <a:buSzPct val="104000"/>
        <a:buFont typeface="Arial" panose="020B0604020202020204" pitchFamily="34" charset="0"/>
        <a:buChar char="•"/>
        <a:defRPr sz="1600" b="0" kern="1200">
          <a:solidFill>
            <a:schemeClr val="tx2"/>
          </a:solidFill>
          <a:latin typeface="+mn-lt"/>
          <a:ea typeface="+mn-ea"/>
          <a:cs typeface="+mn-cs"/>
        </a:defRPr>
      </a:lvl2pPr>
      <a:lvl3pPr marL="538163" indent="-168275" algn="l" defTabSz="914400" rtl="0" eaLnBrk="1" latinLnBrk="0" hangingPunct="1">
        <a:lnSpc>
          <a:spcPct val="102000"/>
        </a:lnSpc>
        <a:spcBef>
          <a:spcPts val="600"/>
        </a:spcBef>
        <a:buClr>
          <a:schemeClr val="tx2"/>
        </a:buClr>
        <a:buFont typeface="Arial" panose="020B0604020202020204" pitchFamily="34" charset="0"/>
        <a:buChar char="•"/>
        <a:defRPr sz="1600" kern="1200">
          <a:solidFill>
            <a:schemeClr val="tx2"/>
          </a:solidFill>
          <a:latin typeface="+mn-lt"/>
          <a:ea typeface="+mn-ea"/>
          <a:cs typeface="+mn-cs"/>
        </a:defRPr>
      </a:lvl3pPr>
      <a:lvl4pPr marL="541338" indent="0" algn="l" defTabSz="914400" rtl="0" eaLnBrk="1" latinLnBrk="0" hangingPunct="1">
        <a:lnSpc>
          <a:spcPct val="102000"/>
        </a:lnSpc>
        <a:spcBef>
          <a:spcPts val="300"/>
        </a:spcBef>
        <a:buFont typeface="Arial" panose="020B0604020202020204" pitchFamily="34" charset="0"/>
        <a:buNone/>
        <a:defRPr sz="1200" kern="1200">
          <a:solidFill>
            <a:schemeClr val="tx2"/>
          </a:solidFill>
          <a:latin typeface="+mn-lt"/>
          <a:ea typeface="+mn-ea"/>
          <a:cs typeface="+mn-cs"/>
        </a:defRPr>
      </a:lvl4pPr>
      <a:lvl5pPr marL="2057400" indent="-228600" algn="l" defTabSz="914400" rtl="0" eaLnBrk="1" latinLnBrk="0" hangingPunct="1">
        <a:lnSpc>
          <a:spcPct val="102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tif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7.tiff"/><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7.tiff"/><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7.tiff"/></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png"/><Relationship Id="rId5" Type="http://schemas.openxmlformats.org/officeDocument/2006/relationships/image" Target="../media/image7.tiff"/><Relationship Id="rId1" Type="http://schemas.openxmlformats.org/officeDocument/2006/relationships/slideLayout" Target="../slideLayouts/slideLayout19.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7.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7.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7.tiff"/></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7.tiff"/><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7.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7.tiff"/></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7.tiff"/><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0" y="0"/>
            <a:ext cx="12188825" cy="6858000"/>
          </a:xfrm>
          <a:prstGeom prst="rect">
            <a:avLst/>
          </a:prstGeom>
        </p:spPr>
      </p:pic>
      <p:sp>
        <p:nvSpPr>
          <p:cNvPr id="19" name="Rectangle 18"/>
          <p:cNvSpPr/>
          <p:nvPr/>
        </p:nvSpPr>
        <p:spPr>
          <a:xfrm>
            <a:off x="0" y="0"/>
            <a:ext cx="12188825" cy="6858000"/>
          </a:xfrm>
          <a:prstGeom prst="rect">
            <a:avLst/>
          </a:prstGeom>
          <a:gradFill flip="none" rotWithShape="1">
            <a:gsLst>
              <a:gs pos="33000">
                <a:schemeClr val="accent1">
                  <a:lumMod val="5000"/>
                  <a:lumOff val="95000"/>
                  <a:alpha val="0"/>
                </a:schemeClr>
              </a:gs>
              <a:gs pos="75000">
                <a:srgbClr val="006477">
                  <a:alpha val="48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p:cNvSpPr txBox="1">
            <a:spLocks/>
          </p:cNvSpPr>
          <p:nvPr/>
        </p:nvSpPr>
        <p:spPr bwMode="gray">
          <a:xfrm>
            <a:off x="7482905" y="3482241"/>
            <a:ext cx="4384126" cy="1080718"/>
          </a:xfrm>
          <a:prstGeom prst="rect">
            <a:avLst/>
          </a:prstGeom>
        </p:spPr>
        <p:txBody>
          <a:bodyPr vert="horz" lIns="0" tIns="0" rIns="0" bIns="0" rtlCol="0" anchor="t" anchorCtr="0">
            <a:noAutofit/>
          </a:bodyPr>
          <a:lstStyle>
            <a:lvl1pPr algn="l" defTabSz="914361" rtl="0" eaLnBrk="1" latinLnBrk="0" hangingPunct="1">
              <a:lnSpc>
                <a:spcPct val="88000"/>
              </a:lnSpc>
              <a:spcBef>
                <a:spcPct val="0"/>
              </a:spcBef>
              <a:buNone/>
              <a:defRPr sz="3200" b="0" kern="1200" cap="none" baseline="0">
                <a:solidFill>
                  <a:schemeClr val="bg1"/>
                </a:solidFill>
                <a:latin typeface="+mj-lt"/>
                <a:ea typeface="+mj-ea"/>
                <a:cs typeface="+mj-cs"/>
              </a:defRPr>
            </a:lvl1pPr>
          </a:lstStyle>
          <a:p>
            <a:r>
              <a:rPr lang="en-US" dirty="0" smtClean="0"/>
              <a:t>Challenge Title</a:t>
            </a:r>
          </a:p>
          <a:p>
            <a:r>
              <a:rPr lang="en-US" dirty="0" smtClean="0"/>
              <a:t>Expert Training</a:t>
            </a:r>
            <a:r>
              <a:rPr lang="en-US" dirty="0"/>
              <a:t/>
            </a:r>
            <a:br>
              <a:rPr lang="en-US" dirty="0"/>
            </a:br>
            <a:endParaRPr lang="en-US" dirty="0"/>
          </a:p>
        </p:txBody>
      </p:sp>
      <p:cxnSp>
        <p:nvCxnSpPr>
          <p:cNvPr id="23" name="Straight Connector 22"/>
          <p:cNvCxnSpPr/>
          <p:nvPr/>
        </p:nvCxnSpPr>
        <p:spPr>
          <a:xfrm>
            <a:off x="7251433" y="3332378"/>
            <a:ext cx="0" cy="2674620"/>
          </a:xfrm>
          <a:prstGeom prst="line">
            <a:avLst/>
          </a:prstGeom>
          <a:ln w="12700" cap="rnd">
            <a:solidFill>
              <a:srgbClr val="E5E6E6"/>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9" name="Picture 8"/>
          <p:cNvPicPr/>
          <p:nvPr/>
        </p:nvPicPr>
        <p:blipFill>
          <a:blip r:embed="rId4"/>
          <a:stretch>
            <a:fillRect/>
          </a:stretch>
        </p:blipFill>
        <p:spPr>
          <a:xfrm>
            <a:off x="874713" y="241533"/>
            <a:ext cx="1508260" cy="1257152"/>
          </a:xfrm>
          <a:prstGeom prst="rect">
            <a:avLst/>
          </a:prstGeom>
        </p:spPr>
      </p:pic>
    </p:spTree>
    <p:extLst>
      <p:ext uri="{BB962C8B-B14F-4D97-AF65-F5344CB8AC3E}">
        <p14:creationId xmlns:p14="http://schemas.microsoft.com/office/powerpoint/2010/main" val="2263562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dirty="0" smtClean="0"/>
              <a:t>Expert Tools</a:t>
            </a:r>
            <a:endParaRPr lang="en-US" dirty="0"/>
          </a:p>
        </p:txBody>
      </p:sp>
      <p:sp>
        <p:nvSpPr>
          <p:cNvPr id="14" name="Content Placeholder 13"/>
          <p:cNvSpPr>
            <a:spLocks noGrp="1"/>
          </p:cNvSpPr>
          <p:nvPr>
            <p:ph idx="1"/>
          </p:nvPr>
        </p:nvSpPr>
        <p:spPr>
          <a:xfrm>
            <a:off x="874713" y="2147327"/>
            <a:ext cx="4777097" cy="897791"/>
          </a:xfrm>
        </p:spPr>
        <p:txBody>
          <a:bodyPr numCol="1"/>
          <a:lstStyle/>
          <a:p>
            <a:pPr marL="344488" lvl="1" indent="-342900">
              <a:buClr>
                <a:schemeClr val="tx2"/>
              </a:buClr>
              <a:buFont typeface="+mj-lt"/>
              <a:buAutoNum type="arabicPeriod"/>
            </a:pPr>
            <a:r>
              <a:rPr lang="en-US" dirty="0" smtClean="0"/>
              <a:t>Inbox</a:t>
            </a:r>
          </a:p>
          <a:p>
            <a:pPr marL="344488" lvl="1" indent="-342900">
              <a:buClr>
                <a:schemeClr val="tx2"/>
              </a:buClr>
              <a:buFont typeface="+mj-lt"/>
              <a:buAutoNum type="arabicPeriod"/>
            </a:pPr>
            <a:r>
              <a:rPr lang="en-US" b="1" dirty="0" smtClean="0">
                <a:solidFill>
                  <a:srgbClr val="04A6BE"/>
                </a:solidFill>
              </a:rPr>
              <a:t>Expert Review</a:t>
            </a:r>
          </a:p>
          <a:p>
            <a:pPr marL="344488" lvl="1" indent="-342900">
              <a:buClr>
                <a:schemeClr val="tx2"/>
              </a:buClr>
              <a:buFont typeface="+mj-lt"/>
              <a:buAutoNum type="arabicPeriod"/>
            </a:pPr>
            <a:r>
              <a:rPr lang="en-US" dirty="0" smtClean="0"/>
              <a:t>Share</a:t>
            </a:r>
          </a:p>
        </p:txBody>
      </p:sp>
      <p:sp>
        <p:nvSpPr>
          <p:cNvPr id="4" name="Slide Number Placeholder 3"/>
          <p:cNvSpPr>
            <a:spLocks noGrp="1"/>
          </p:cNvSpPr>
          <p:nvPr>
            <p:ph type="sldNum" sz="quarter" idx="12"/>
          </p:nvPr>
        </p:nvSpPr>
        <p:spPr/>
        <p:txBody>
          <a:bodyPr numCol="1"/>
          <a:lstStyle/>
          <a:p>
            <a:fld id="{CDA3B6C1-36E7-4A4D-B818-10D025947ED7}" type="slidenum">
              <a:rPr lang="en-US" smtClean="0"/>
              <a:pPr/>
              <a:t>10</a:t>
            </a:fld>
            <a:endParaRPr lang="en-US"/>
          </a:p>
        </p:txBody>
      </p:sp>
      <p:sp>
        <p:nvSpPr>
          <p:cNvPr id="26" name="TextBox 25"/>
          <p:cNvSpPr txBox="1"/>
          <p:nvPr/>
        </p:nvSpPr>
        <p:spPr>
          <a:xfrm>
            <a:off x="874714" y="1148080"/>
            <a:ext cx="3427987" cy="677108"/>
          </a:xfrm>
          <a:prstGeom prst="rect">
            <a:avLst/>
          </a:prstGeom>
          <a:noFill/>
        </p:spPr>
        <p:txBody>
          <a:bodyPr wrap="square" lIns="0" tIns="0" rIns="0" bIns="0" numCol="1" rtlCol="0" anchor="t">
            <a:spAutoFit/>
          </a:bodyPr>
          <a:lstStyle/>
          <a:p>
            <a:r>
              <a:rPr lang="en-US" sz="2200" dirty="0" smtClean="0">
                <a:solidFill>
                  <a:schemeClr val="accent1"/>
                </a:solidFill>
              </a:rPr>
              <a:t>The primary tools needed for Experts</a:t>
            </a:r>
            <a:endParaRPr lang="en-US" sz="2200" dirty="0">
              <a:solidFill>
                <a:schemeClr val="accent1"/>
              </a:solidFill>
            </a:endParaRPr>
          </a:p>
        </p:txBody>
      </p:sp>
      <p:pic>
        <p:nvPicPr>
          <p:cNvPr id="5" name="Picture 4"/>
          <p:cNvPicPr>
            <a:picLocks noChangeAspect="1"/>
          </p:cNvPicPr>
          <p:nvPr/>
        </p:nvPicPr>
        <p:blipFill>
          <a:blip r:embed="rId3"/>
          <a:stretch>
            <a:fillRect/>
          </a:stretch>
        </p:blipFill>
        <p:spPr>
          <a:xfrm>
            <a:off x="4470401" y="876300"/>
            <a:ext cx="7408096" cy="4591190"/>
          </a:xfrm>
          <a:prstGeom prst="rect">
            <a:avLst/>
          </a:prstGeom>
        </p:spPr>
      </p:pic>
      <p:sp>
        <p:nvSpPr>
          <p:cNvPr id="7" name="Rectangle 6"/>
          <p:cNvSpPr/>
          <p:nvPr/>
        </p:nvSpPr>
        <p:spPr>
          <a:xfrm>
            <a:off x="8547100" y="901700"/>
            <a:ext cx="3327400" cy="3263900"/>
          </a:xfrm>
          <a:prstGeom prst="rect">
            <a:avLst/>
          </a:prstGeom>
          <a:noFill/>
          <a:ln w="76200" cmpd="sng">
            <a:solidFill>
              <a:srgbClr val="04A6BE"/>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pic>
        <p:nvPicPr>
          <p:cNvPr id="10" name="Picture 9"/>
          <p:cNvPicPr/>
          <p:nvPr/>
        </p:nvPicPr>
        <p:blipFill>
          <a:blip r:embed="rId4"/>
          <a:stretch>
            <a:fillRect/>
          </a:stretch>
        </p:blipFill>
        <p:spPr>
          <a:xfrm>
            <a:off x="10398872" y="5449728"/>
            <a:ext cx="1508260" cy="1257152"/>
          </a:xfrm>
          <a:prstGeom prst="rect">
            <a:avLst/>
          </a:prstGeom>
        </p:spPr>
      </p:pic>
    </p:spTree>
    <p:extLst>
      <p:ext uri="{BB962C8B-B14F-4D97-AF65-F5344CB8AC3E}">
        <p14:creationId xmlns:p14="http://schemas.microsoft.com/office/powerpoint/2010/main" val="12914300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dirty="0" smtClean="0"/>
              <a:t>Expert Tools</a:t>
            </a:r>
            <a:endParaRPr lang="en-US" dirty="0"/>
          </a:p>
        </p:txBody>
      </p:sp>
      <p:sp>
        <p:nvSpPr>
          <p:cNvPr id="14" name="Content Placeholder 13"/>
          <p:cNvSpPr>
            <a:spLocks noGrp="1"/>
          </p:cNvSpPr>
          <p:nvPr>
            <p:ph idx="1"/>
          </p:nvPr>
        </p:nvSpPr>
        <p:spPr>
          <a:xfrm>
            <a:off x="874713" y="2147327"/>
            <a:ext cx="4777097" cy="897791"/>
          </a:xfrm>
        </p:spPr>
        <p:txBody>
          <a:bodyPr numCol="1"/>
          <a:lstStyle/>
          <a:p>
            <a:pPr marL="344488" lvl="1" indent="-342900">
              <a:buClr>
                <a:schemeClr val="tx2"/>
              </a:buClr>
              <a:buFont typeface="+mj-lt"/>
              <a:buAutoNum type="arabicPeriod"/>
            </a:pPr>
            <a:r>
              <a:rPr lang="en-US" dirty="0" smtClean="0"/>
              <a:t>Inbox</a:t>
            </a:r>
          </a:p>
          <a:p>
            <a:pPr marL="344488" lvl="1" indent="-342900">
              <a:buClr>
                <a:schemeClr val="tx2"/>
              </a:buClr>
              <a:buFont typeface="+mj-lt"/>
              <a:buAutoNum type="arabicPeriod"/>
            </a:pPr>
            <a:r>
              <a:rPr lang="en-US" dirty="0" smtClean="0"/>
              <a:t>Expert Review</a:t>
            </a:r>
          </a:p>
          <a:p>
            <a:pPr marL="344488" lvl="1" indent="-342900">
              <a:buClr>
                <a:schemeClr val="tx2"/>
              </a:buClr>
              <a:buFont typeface="+mj-lt"/>
              <a:buAutoNum type="arabicPeriod"/>
            </a:pPr>
            <a:r>
              <a:rPr lang="en-US" b="1" dirty="0" smtClean="0">
                <a:solidFill>
                  <a:srgbClr val="04A6BE"/>
                </a:solidFill>
              </a:rPr>
              <a:t>Share</a:t>
            </a:r>
          </a:p>
        </p:txBody>
      </p:sp>
      <p:sp>
        <p:nvSpPr>
          <p:cNvPr id="4" name="Slide Number Placeholder 3"/>
          <p:cNvSpPr>
            <a:spLocks noGrp="1"/>
          </p:cNvSpPr>
          <p:nvPr>
            <p:ph type="sldNum" sz="quarter" idx="12"/>
          </p:nvPr>
        </p:nvSpPr>
        <p:spPr/>
        <p:txBody>
          <a:bodyPr numCol="1"/>
          <a:lstStyle/>
          <a:p>
            <a:fld id="{CDA3B6C1-36E7-4A4D-B818-10D025947ED7}" type="slidenum">
              <a:rPr lang="en-US" smtClean="0"/>
              <a:pPr/>
              <a:t>11</a:t>
            </a:fld>
            <a:endParaRPr lang="en-US"/>
          </a:p>
        </p:txBody>
      </p:sp>
      <p:sp>
        <p:nvSpPr>
          <p:cNvPr id="26" name="TextBox 25"/>
          <p:cNvSpPr txBox="1"/>
          <p:nvPr/>
        </p:nvSpPr>
        <p:spPr>
          <a:xfrm>
            <a:off x="874714" y="1148080"/>
            <a:ext cx="3427987" cy="677108"/>
          </a:xfrm>
          <a:prstGeom prst="rect">
            <a:avLst/>
          </a:prstGeom>
          <a:noFill/>
        </p:spPr>
        <p:txBody>
          <a:bodyPr wrap="square" lIns="0" tIns="0" rIns="0" bIns="0" numCol="1" rtlCol="0" anchor="t">
            <a:spAutoFit/>
          </a:bodyPr>
          <a:lstStyle/>
          <a:p>
            <a:r>
              <a:rPr lang="en-US" sz="2200" dirty="0" smtClean="0">
                <a:solidFill>
                  <a:schemeClr val="accent1"/>
                </a:solidFill>
              </a:rPr>
              <a:t>The primary tools needed for Experts</a:t>
            </a:r>
            <a:endParaRPr lang="en-US" sz="2200" dirty="0">
              <a:solidFill>
                <a:schemeClr val="accent1"/>
              </a:solidFill>
            </a:endParaRPr>
          </a:p>
        </p:txBody>
      </p:sp>
      <p:pic>
        <p:nvPicPr>
          <p:cNvPr id="6" name="Picture 5"/>
          <p:cNvPicPr>
            <a:picLocks noChangeAspect="1"/>
          </p:cNvPicPr>
          <p:nvPr/>
        </p:nvPicPr>
        <p:blipFill>
          <a:blip r:embed="rId3"/>
          <a:stretch>
            <a:fillRect/>
          </a:stretch>
        </p:blipFill>
        <p:spPr>
          <a:xfrm>
            <a:off x="4917542" y="1079499"/>
            <a:ext cx="6258458" cy="4060277"/>
          </a:xfrm>
          <a:prstGeom prst="rect">
            <a:avLst/>
          </a:prstGeom>
        </p:spPr>
      </p:pic>
      <p:sp>
        <p:nvSpPr>
          <p:cNvPr id="10" name="Rectangle 9"/>
          <p:cNvSpPr/>
          <p:nvPr/>
        </p:nvSpPr>
        <p:spPr>
          <a:xfrm>
            <a:off x="4927600" y="1092200"/>
            <a:ext cx="6146800" cy="3987800"/>
          </a:xfrm>
          <a:prstGeom prst="rect">
            <a:avLst/>
          </a:prstGeom>
          <a:noFill/>
          <a:ln w="76200" cmpd="sng">
            <a:solidFill>
              <a:srgbClr val="04A6BE"/>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pic>
        <p:nvPicPr>
          <p:cNvPr id="13" name="Picture 12"/>
          <p:cNvPicPr/>
          <p:nvPr/>
        </p:nvPicPr>
        <p:blipFill>
          <a:blip r:embed="rId4"/>
          <a:stretch>
            <a:fillRect/>
          </a:stretch>
        </p:blipFill>
        <p:spPr>
          <a:xfrm>
            <a:off x="10398872" y="5449728"/>
            <a:ext cx="1508260" cy="1257152"/>
          </a:xfrm>
          <a:prstGeom prst="rect">
            <a:avLst/>
          </a:prstGeom>
        </p:spPr>
      </p:pic>
      <p:sp>
        <p:nvSpPr>
          <p:cNvPr id="12" name="Rectangle 11"/>
          <p:cNvSpPr/>
          <p:nvPr/>
        </p:nvSpPr>
        <p:spPr>
          <a:xfrm>
            <a:off x="5105710" y="2705100"/>
            <a:ext cx="556158" cy="352719"/>
          </a:xfrm>
          <a:prstGeom prst="rect">
            <a:avLst/>
          </a:prstGeom>
          <a:noFill/>
          <a:ln w="76200" cmpd="sng">
            <a:solidFill>
              <a:srgbClr val="04A6BE"/>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spTree>
    <p:extLst>
      <p:ext uri="{BB962C8B-B14F-4D97-AF65-F5344CB8AC3E}">
        <p14:creationId xmlns:p14="http://schemas.microsoft.com/office/powerpoint/2010/main" val="19264475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numCol="1"/>
          <a:lstStyle/>
          <a:p>
            <a:r>
              <a:rPr lang="en-US" dirty="0" smtClean="0"/>
              <a:t>Questions?</a:t>
            </a:r>
            <a:endParaRPr lang="en-US" dirty="0"/>
          </a:p>
        </p:txBody>
      </p:sp>
      <p:sp>
        <p:nvSpPr>
          <p:cNvPr id="3" name="Subtitle 2"/>
          <p:cNvSpPr>
            <a:spLocks noGrp="1"/>
          </p:cNvSpPr>
          <p:nvPr>
            <p:ph type="subTitle" idx="1"/>
          </p:nvPr>
        </p:nvSpPr>
        <p:spPr/>
        <p:txBody>
          <a:bodyPr numCol="1"/>
          <a:lstStyle/>
          <a:p>
            <a:r>
              <a:rPr lang="en-US" dirty="0" smtClean="0"/>
              <a:t>Thank You</a:t>
            </a:r>
            <a:endParaRPr lang="en-US" dirty="0"/>
          </a:p>
        </p:txBody>
      </p:sp>
      <p:sp>
        <p:nvSpPr>
          <p:cNvPr id="5" name="Slide Number Placeholder 4"/>
          <p:cNvSpPr>
            <a:spLocks noGrp="1"/>
          </p:cNvSpPr>
          <p:nvPr>
            <p:ph type="sldNum" sz="quarter" idx="12"/>
          </p:nvPr>
        </p:nvSpPr>
        <p:spPr/>
        <p:txBody>
          <a:bodyPr numCol="1"/>
          <a:lstStyle/>
          <a:p>
            <a:fld id="{CDA3B6C1-36E7-4A4D-B818-10D025947ED7}" type="slidenum">
              <a:rPr lang="en-US" smtClean="0"/>
              <a:pPr/>
              <a:t>12</a:t>
            </a:fld>
            <a:endParaRPr lang="en-US"/>
          </a:p>
        </p:txBody>
      </p:sp>
      <p:pic>
        <p:nvPicPr>
          <p:cNvPr id="7" name="Picture 6"/>
          <p:cNvPicPr/>
          <p:nvPr/>
        </p:nvPicPr>
        <p:blipFill>
          <a:blip r:embed="rId3"/>
          <a:stretch>
            <a:fillRect/>
          </a:stretch>
        </p:blipFill>
        <p:spPr>
          <a:xfrm>
            <a:off x="10398872" y="5449728"/>
            <a:ext cx="1508260" cy="1257152"/>
          </a:xfrm>
          <a:prstGeom prst="rect">
            <a:avLst/>
          </a:prstGeom>
        </p:spPr>
      </p:pic>
    </p:spTree>
    <p:extLst>
      <p:ext uri="{BB962C8B-B14F-4D97-AF65-F5344CB8AC3E}">
        <p14:creationId xmlns:p14="http://schemas.microsoft.com/office/powerpoint/2010/main" val="6575773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4857" r="24857"/>
          <a:stretch>
            <a:fillRect/>
          </a:stretch>
        </p:blipFill>
        <p:spPr/>
      </p:pic>
      <p:sp>
        <p:nvSpPr>
          <p:cNvPr id="2" name="Title 1"/>
          <p:cNvSpPr>
            <a:spLocks noGrp="1"/>
          </p:cNvSpPr>
          <p:nvPr>
            <p:ph type="title"/>
          </p:nvPr>
        </p:nvSpPr>
        <p:spPr/>
        <p:txBody>
          <a:bodyPr/>
          <a:lstStyle/>
          <a:p>
            <a:r>
              <a:rPr lang="en-US" sz="4400" dirty="0" smtClean="0"/>
              <a:t>Agenda</a:t>
            </a:r>
            <a:endParaRPr lang="en-US" sz="4400" dirty="0"/>
          </a:p>
        </p:txBody>
      </p:sp>
      <p:sp>
        <p:nvSpPr>
          <p:cNvPr id="9" name="Content Placeholder 8"/>
          <p:cNvSpPr>
            <a:spLocks noGrp="1"/>
          </p:cNvSpPr>
          <p:nvPr>
            <p:ph sz="half" idx="1"/>
          </p:nvPr>
        </p:nvSpPr>
        <p:spPr/>
        <p:txBody>
          <a:bodyPr/>
          <a:lstStyle/>
          <a:p>
            <a:pPr marL="342900" indent="-342900">
              <a:buFont typeface="Arial"/>
              <a:buChar char="•"/>
            </a:pPr>
            <a:r>
              <a:rPr lang="en-US" sz="2400" dirty="0"/>
              <a:t>Challenge Overview</a:t>
            </a:r>
          </a:p>
          <a:p>
            <a:pPr marL="342900" indent="-342900">
              <a:buFont typeface="Arial"/>
              <a:buChar char="•"/>
            </a:pPr>
            <a:r>
              <a:rPr lang="en-US" sz="2400" dirty="0"/>
              <a:t>Challenge </a:t>
            </a:r>
            <a:r>
              <a:rPr lang="en-US" sz="2400" dirty="0" smtClean="0"/>
              <a:t>Expert Practice</a:t>
            </a:r>
            <a:endParaRPr lang="en-US" sz="2400" dirty="0"/>
          </a:p>
        </p:txBody>
      </p:sp>
      <p:pic>
        <p:nvPicPr>
          <p:cNvPr id="50" name="Picture 49"/>
          <p:cNvPicPr>
            <a:picLocks noChangeAspect="1"/>
          </p:cNvPicPr>
          <p:nvPr/>
        </p:nvPicPr>
        <p:blipFill>
          <a:blip r:embed="rId4" cstate="print">
            <a:biLevel thresh="25000"/>
            <a:extLst>
              <a:ext uri="{28A0092B-C50C-407E-A947-70E740481C1C}">
                <a14:useLocalDpi xmlns:a14="http://schemas.microsoft.com/office/drawing/2010/main"/>
              </a:ext>
            </a:extLst>
          </a:blip>
          <a:stretch>
            <a:fillRect/>
          </a:stretch>
        </p:blipFill>
        <p:spPr>
          <a:xfrm>
            <a:off x="11320982" y="6566119"/>
            <a:ext cx="678931" cy="201629"/>
          </a:xfrm>
          <a:prstGeom prst="rect">
            <a:avLst/>
          </a:prstGeom>
        </p:spPr>
      </p:pic>
      <p:pic>
        <p:nvPicPr>
          <p:cNvPr id="8" name="Picture 7"/>
          <p:cNvPicPr/>
          <p:nvPr/>
        </p:nvPicPr>
        <p:blipFill>
          <a:blip r:embed="rId5"/>
          <a:stretch>
            <a:fillRect/>
          </a:stretch>
        </p:blipFill>
        <p:spPr>
          <a:xfrm>
            <a:off x="10566852" y="5510596"/>
            <a:ext cx="1508260" cy="1257152"/>
          </a:xfrm>
          <a:prstGeom prst="rect">
            <a:avLst/>
          </a:prstGeom>
        </p:spPr>
      </p:pic>
    </p:spTree>
    <p:extLst>
      <p:ext uri="{BB962C8B-B14F-4D97-AF65-F5344CB8AC3E}">
        <p14:creationId xmlns:p14="http://schemas.microsoft.com/office/powerpoint/2010/main" val="11610182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numCol="1"/>
          <a:lstStyle/>
          <a:p>
            <a:r>
              <a:rPr lang="en-US" dirty="0" smtClean="0"/>
              <a:t>Challenge Overview</a:t>
            </a:r>
            <a:endParaRPr lang="en-US" dirty="0"/>
          </a:p>
        </p:txBody>
      </p:sp>
      <p:sp>
        <p:nvSpPr>
          <p:cNvPr id="5" name="Slide Number Placeholder 4"/>
          <p:cNvSpPr>
            <a:spLocks noGrp="1"/>
          </p:cNvSpPr>
          <p:nvPr>
            <p:ph type="sldNum" sz="quarter" idx="12"/>
          </p:nvPr>
        </p:nvSpPr>
        <p:spPr/>
        <p:txBody>
          <a:bodyPr numCol="1"/>
          <a:lstStyle/>
          <a:p>
            <a:fld id="{CDA3B6C1-36E7-4A4D-B818-10D025947ED7}" type="slidenum">
              <a:rPr lang="en-US" smtClean="0"/>
              <a:pPr/>
              <a:t>3</a:t>
            </a:fld>
            <a:endParaRPr lang="en-US"/>
          </a:p>
        </p:txBody>
      </p:sp>
      <p:sp>
        <p:nvSpPr>
          <p:cNvPr id="7" name="Subtitle 6"/>
          <p:cNvSpPr>
            <a:spLocks noGrp="1"/>
          </p:cNvSpPr>
          <p:nvPr>
            <p:ph type="subTitle" idx="1"/>
          </p:nvPr>
        </p:nvSpPr>
        <p:spPr/>
        <p:txBody>
          <a:bodyPr/>
          <a:lstStyle/>
          <a:p>
            <a:r>
              <a:rPr lang="en-US" dirty="0" smtClean="0"/>
              <a:t>Innovation Process</a:t>
            </a:r>
            <a:endParaRPr lang="en-US" dirty="0"/>
          </a:p>
        </p:txBody>
      </p:sp>
      <p:pic>
        <p:nvPicPr>
          <p:cNvPr id="6" name="Picture 5"/>
          <p:cNvPicPr/>
          <p:nvPr/>
        </p:nvPicPr>
        <p:blipFill>
          <a:blip r:embed="rId3"/>
          <a:stretch>
            <a:fillRect/>
          </a:stretch>
        </p:blipFill>
        <p:spPr>
          <a:xfrm>
            <a:off x="10419013" y="5499333"/>
            <a:ext cx="1508260" cy="1257152"/>
          </a:xfrm>
          <a:prstGeom prst="rect">
            <a:avLst/>
          </a:prstGeom>
        </p:spPr>
      </p:pic>
    </p:spTree>
    <p:extLst>
      <p:ext uri="{BB962C8B-B14F-4D97-AF65-F5344CB8AC3E}">
        <p14:creationId xmlns:p14="http://schemas.microsoft.com/office/powerpoint/2010/main" val="17133570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Challenge Question</a:t>
            </a:r>
            <a:endParaRPr lang="en-US" dirty="0"/>
          </a:p>
        </p:txBody>
      </p:sp>
      <p:sp>
        <p:nvSpPr>
          <p:cNvPr id="5" name="Slide Number Placeholder 4"/>
          <p:cNvSpPr>
            <a:spLocks noGrp="1"/>
          </p:cNvSpPr>
          <p:nvPr>
            <p:ph type="sldNum" sz="quarter" idx="12"/>
          </p:nvPr>
        </p:nvSpPr>
        <p:spPr/>
        <p:txBody>
          <a:bodyPr/>
          <a:lstStyle/>
          <a:p>
            <a:fld id="{CDA3B6C1-36E7-4A4D-B818-10D025947ED7}" type="slidenum">
              <a:rPr lang="en-US" smtClean="0"/>
              <a:t>4</a:t>
            </a:fld>
            <a:endParaRPr lang="en-US"/>
          </a:p>
        </p:txBody>
      </p:sp>
      <p:sp>
        <p:nvSpPr>
          <p:cNvPr id="70" name="Rectangle 69"/>
          <p:cNvSpPr/>
          <p:nvPr/>
        </p:nvSpPr>
        <p:spPr>
          <a:xfrm>
            <a:off x="485281" y="2171921"/>
            <a:ext cx="11244757" cy="400110"/>
          </a:xfrm>
          <a:prstGeom prst="rect">
            <a:avLst/>
          </a:prstGeom>
        </p:spPr>
        <p:txBody>
          <a:bodyPr wrap="square">
            <a:spAutoFit/>
          </a:bodyPr>
          <a:lstStyle/>
          <a:p>
            <a:r>
              <a:rPr lang="en-US" sz="2000" b="1" i="1" dirty="0" smtClean="0"/>
              <a:t>E.G. How might we maximize the likelihood that you reach your potential at work? </a:t>
            </a:r>
            <a:endParaRPr lang="en-US" sz="2000" b="1" i="1" dirty="0"/>
          </a:p>
        </p:txBody>
      </p:sp>
      <p:pic>
        <p:nvPicPr>
          <p:cNvPr id="7" name="Picture 6"/>
          <p:cNvPicPr/>
          <p:nvPr/>
        </p:nvPicPr>
        <p:blipFill>
          <a:blip r:embed="rId3"/>
          <a:stretch>
            <a:fillRect/>
          </a:stretch>
        </p:blipFill>
        <p:spPr>
          <a:xfrm>
            <a:off x="10341040" y="5496144"/>
            <a:ext cx="1508260" cy="1257152"/>
          </a:xfrm>
          <a:prstGeom prst="rect">
            <a:avLst/>
          </a:prstGeom>
        </p:spPr>
      </p:pic>
    </p:spTree>
    <p:extLst>
      <p:ext uri="{BB962C8B-B14F-4D97-AF65-F5344CB8AC3E}">
        <p14:creationId xmlns:p14="http://schemas.microsoft.com/office/powerpoint/2010/main" val="7792543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Challenge Flow</a:t>
            </a:r>
            <a:endParaRPr lang="en-US" dirty="0"/>
          </a:p>
        </p:txBody>
      </p:sp>
      <p:sp>
        <p:nvSpPr>
          <p:cNvPr id="5" name="Slide Number Placeholder 4"/>
          <p:cNvSpPr>
            <a:spLocks noGrp="1"/>
          </p:cNvSpPr>
          <p:nvPr>
            <p:ph type="sldNum" sz="quarter" idx="12"/>
          </p:nvPr>
        </p:nvSpPr>
        <p:spPr/>
        <p:txBody>
          <a:bodyPr/>
          <a:lstStyle/>
          <a:p>
            <a:fld id="{CDA3B6C1-36E7-4A4D-B818-10D025947ED7}" type="slidenum">
              <a:rPr lang="en-US" smtClean="0"/>
              <a:t>5</a:t>
            </a:fld>
            <a:endParaRPr lang="en-US"/>
          </a:p>
        </p:txBody>
      </p:sp>
      <p:sp>
        <p:nvSpPr>
          <p:cNvPr id="12" name="Title 2"/>
          <p:cNvSpPr txBox="1">
            <a:spLocks/>
          </p:cNvSpPr>
          <p:nvPr/>
        </p:nvSpPr>
        <p:spPr>
          <a:xfrm>
            <a:off x="760334" y="1159685"/>
            <a:ext cx="3366047" cy="1179793"/>
          </a:xfrm>
          <a:prstGeom prst="rect">
            <a:avLst/>
          </a:prstGeom>
        </p:spPr>
        <p:txBody>
          <a:bodyPr vert="horz" lIns="0" tIns="0" rIns="0" bIns="0" rtlCol="0" anchor="t">
            <a:noAutofit/>
          </a:bodyPr>
          <a:lstStyle>
            <a:lvl1pPr algn="l" defTabSz="457181" rtl="0" eaLnBrk="1" latinLnBrk="0" hangingPunct="1">
              <a:spcBef>
                <a:spcPct val="0"/>
              </a:spcBef>
              <a:buNone/>
              <a:defRPr sz="2600" b="1" i="0" kern="1200" cap="all">
                <a:solidFill>
                  <a:schemeClr val="tx1"/>
                </a:solidFill>
                <a:latin typeface="Arial"/>
                <a:ea typeface="+mj-ea"/>
                <a:cs typeface="Arial"/>
              </a:defRPr>
            </a:lvl1pPr>
          </a:lstStyle>
          <a:p>
            <a:endParaRPr lang="en-US" sz="1600" cap="none" spc="-40" dirty="0">
              <a:solidFill>
                <a:schemeClr val="accent1"/>
              </a:solidFill>
              <a:ea typeface="+mn-ea"/>
            </a:endParaRPr>
          </a:p>
        </p:txBody>
      </p:sp>
      <p:grpSp>
        <p:nvGrpSpPr>
          <p:cNvPr id="37" name="Group 36"/>
          <p:cNvGrpSpPr/>
          <p:nvPr/>
        </p:nvGrpSpPr>
        <p:grpSpPr>
          <a:xfrm>
            <a:off x="2173573" y="865626"/>
            <a:ext cx="1920240" cy="5393323"/>
            <a:chOff x="874713" y="2532074"/>
            <a:chExt cx="3407126" cy="3640962"/>
          </a:xfrm>
        </p:grpSpPr>
        <p:sp>
          <p:nvSpPr>
            <p:cNvPr id="36" name="Rectangle 35"/>
            <p:cNvSpPr/>
            <p:nvPr/>
          </p:nvSpPr>
          <p:spPr>
            <a:xfrm>
              <a:off x="874713" y="3061955"/>
              <a:ext cx="3407126" cy="3111081"/>
            </a:xfrm>
            <a:prstGeom prst="rect">
              <a:avLst/>
            </a:prstGeom>
            <a:solidFill>
              <a:schemeClr val="bg1"/>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1107852" y="3582721"/>
              <a:ext cx="3136922" cy="2338130"/>
            </a:xfrm>
            <a:prstGeom prst="rect">
              <a:avLst/>
            </a:prstGeom>
          </p:spPr>
          <p:txBody>
            <a:bodyPr vert="horz" lIns="0" tIns="0" rIns="91440" bIns="45720" rtlCol="0">
              <a:noAutofit/>
            </a:bodyPr>
            <a:lstStyle>
              <a:lvl1pPr indent="0">
                <a:lnSpc>
                  <a:spcPct val="104000"/>
                </a:lnSpc>
                <a:spcBef>
                  <a:spcPts val="1600"/>
                </a:spcBef>
                <a:buFont typeface="Arial" panose="020B0604020202020204" pitchFamily="34" charset="0"/>
                <a:buNone/>
                <a:defRPr b="1">
                  <a:solidFill>
                    <a:schemeClr val="tx2">
                      <a:lumMod val="75000"/>
                    </a:schemeClr>
                  </a:solidFill>
                </a:defRPr>
              </a:lvl1pPr>
              <a:lvl2pPr marL="173038" lvl="1" indent="-171450">
                <a:lnSpc>
                  <a:spcPct val="102000"/>
                </a:lnSpc>
                <a:spcBef>
                  <a:spcPts val="800"/>
                </a:spcBef>
                <a:buClr>
                  <a:schemeClr val="accent3"/>
                </a:buClr>
                <a:buSzPct val="104000"/>
                <a:buFont typeface="Arial" panose="020B0604020202020204" pitchFamily="34" charset="0"/>
                <a:buChar char="•"/>
                <a:defRPr sz="1600" b="0">
                  <a:solidFill>
                    <a:schemeClr val="tx2"/>
                  </a:solidFill>
                </a:defRPr>
              </a:lvl2pPr>
              <a:lvl3pPr marL="373063" indent="-168275">
                <a:lnSpc>
                  <a:spcPct val="102000"/>
                </a:lnSpc>
                <a:spcBef>
                  <a:spcPts val="600"/>
                </a:spcBef>
                <a:buClr>
                  <a:schemeClr val="tx2"/>
                </a:buClr>
                <a:buFont typeface="Arial" panose="020B0604020202020204" pitchFamily="34" charset="0"/>
                <a:buChar char="•"/>
                <a:defRPr sz="1600">
                  <a:solidFill>
                    <a:schemeClr val="tx2"/>
                  </a:solidFill>
                </a:defRPr>
              </a:lvl3pPr>
              <a:lvl4pPr marL="381000" indent="0">
                <a:lnSpc>
                  <a:spcPct val="102000"/>
                </a:lnSpc>
                <a:spcBef>
                  <a:spcPts val="300"/>
                </a:spcBef>
                <a:buFont typeface="Arial" panose="020B0604020202020204" pitchFamily="34" charset="0"/>
                <a:buNone/>
                <a:defRPr sz="1200">
                  <a:solidFill>
                    <a:schemeClr val="tx2"/>
                  </a:solidFill>
                </a:defRPr>
              </a:lvl4pPr>
              <a:lvl5pPr marL="2057400" indent="-228600">
                <a:lnSpc>
                  <a:spcPct val="102000"/>
                </a:lnSpc>
                <a:spcBef>
                  <a:spcPts val="500"/>
                </a:spcBef>
                <a:buFont typeface="Arial" panose="020B0604020202020204" pitchFamily="34" charset="0"/>
                <a:buChar char="•"/>
                <a:defRPr sz="140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38" indent="-285738">
                <a:buClr>
                  <a:schemeClr val="accent3"/>
                </a:buClr>
                <a:buFont typeface="Wingdings" panose="05000000000000000000" pitchFamily="2" charset="2"/>
                <a:buChar char="ü"/>
              </a:pPr>
              <a:r>
                <a:rPr lang="en-US" sz="1400" b="0" dirty="0"/>
                <a:t>Participants can submit ideas, comments, and vote on other’s ideas.</a:t>
              </a:r>
            </a:p>
            <a:p>
              <a:pPr marL="285738" indent="-285738">
                <a:buClr>
                  <a:schemeClr val="accent3"/>
                </a:buClr>
                <a:buFont typeface="Wingdings" panose="05000000000000000000" pitchFamily="2" charset="2"/>
                <a:buChar char="ü"/>
              </a:pPr>
              <a:r>
                <a:rPr lang="en-US" sz="1400" b="0" dirty="0"/>
                <a:t>Idea owners </a:t>
              </a:r>
              <a:r>
                <a:rPr lang="en-US" sz="1400" b="0" dirty="0" smtClean="0"/>
                <a:t>modify </a:t>
              </a:r>
              <a:r>
                <a:rPr lang="en-US" sz="1400" b="0" dirty="0"/>
                <a:t>ideas as they receive </a:t>
              </a:r>
              <a:r>
                <a:rPr lang="en-US" sz="1400" b="0" dirty="0" smtClean="0"/>
                <a:t>input</a:t>
              </a:r>
              <a:endParaRPr lang="en-US" sz="1400" b="0" dirty="0"/>
            </a:p>
            <a:p>
              <a:pPr marL="285738" indent="-285738">
                <a:buClr>
                  <a:schemeClr val="accent3"/>
                </a:buClr>
                <a:buFont typeface="Wingdings" panose="05000000000000000000" pitchFamily="2" charset="2"/>
                <a:buChar char="ü"/>
              </a:pPr>
              <a:r>
                <a:rPr lang="en-US" sz="1400" b="0" dirty="0"/>
                <a:t>Active Moderation </a:t>
              </a:r>
              <a:r>
                <a:rPr lang="en-US" sz="1400" b="0" dirty="0" smtClean="0"/>
                <a:t>starts</a:t>
              </a:r>
              <a:endParaRPr lang="en-US" sz="1400" b="0" dirty="0"/>
            </a:p>
            <a:p>
              <a:pPr marL="285738" indent="-285738">
                <a:buClr>
                  <a:schemeClr val="accent3"/>
                </a:buClr>
                <a:buFont typeface="Wingdings" panose="05000000000000000000" pitchFamily="2" charset="2"/>
                <a:buChar char="ü"/>
              </a:pPr>
              <a:r>
                <a:rPr lang="en-US" sz="1400" b="0" dirty="0"/>
                <a:t>Ideas meeting graduation criteria </a:t>
              </a:r>
              <a:r>
                <a:rPr lang="en-US" sz="1400" b="0" dirty="0" smtClean="0"/>
                <a:t>advance</a:t>
              </a:r>
              <a:endParaRPr lang="en-US" sz="1400" b="0" dirty="0"/>
            </a:p>
          </p:txBody>
        </p:sp>
        <p:cxnSp>
          <p:nvCxnSpPr>
            <p:cNvPr id="26" name="Straight Connector 25"/>
            <p:cNvCxnSpPr/>
            <p:nvPr/>
          </p:nvCxnSpPr>
          <p:spPr>
            <a:xfrm>
              <a:off x="874713" y="3491632"/>
              <a:ext cx="3407126" cy="0"/>
            </a:xfrm>
            <a:prstGeom prst="line">
              <a:avLst/>
            </a:prstGeom>
            <a:ln w="6350">
              <a:solidFill>
                <a:schemeClr val="accent4"/>
              </a:solidFill>
              <a:prstDash val="dash"/>
            </a:ln>
            <a:effectLst/>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987808" y="3176972"/>
              <a:ext cx="3168677" cy="160738"/>
            </a:xfrm>
            <a:prstGeom prst="rect">
              <a:avLst/>
            </a:prstGeom>
            <a:noFill/>
          </p:spPr>
          <p:txBody>
            <a:bodyPr wrap="square" lIns="0" tIns="0" rIns="0" bIns="0" rtlCol="0">
              <a:spAutoFit/>
            </a:bodyPr>
            <a:lstStyle/>
            <a:p>
              <a:pPr marL="84135" indent="-84135" algn="ctr">
                <a:lnSpc>
                  <a:spcPts val="1940"/>
                </a:lnSpc>
              </a:pPr>
              <a:r>
                <a:rPr lang="en-US" sz="1200" b="1" dirty="0" smtClean="0">
                  <a:cs typeface="Arial"/>
                </a:rPr>
                <a:t>1/5 to 1/15 </a:t>
              </a:r>
              <a:endParaRPr lang="en-US" sz="1200" b="1" dirty="0">
                <a:cs typeface="Arial"/>
              </a:endParaRPr>
            </a:p>
          </p:txBody>
        </p:sp>
        <p:sp>
          <p:nvSpPr>
            <p:cNvPr id="14" name="Rectangle 13"/>
            <p:cNvSpPr/>
            <p:nvPr/>
          </p:nvSpPr>
          <p:spPr>
            <a:xfrm>
              <a:off x="874713" y="2532074"/>
              <a:ext cx="3407126" cy="538518"/>
            </a:xfrm>
            <a:prstGeom prst="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933920" y="2566905"/>
              <a:ext cx="3313387" cy="373997"/>
            </a:xfrm>
            <a:prstGeom prst="rect">
              <a:avLst/>
            </a:prstGeom>
            <a:noFill/>
          </p:spPr>
          <p:txBody>
            <a:bodyPr wrap="square" lIns="0" tIns="0" rIns="0" bIns="0" rtlCol="0">
              <a:spAutoFit/>
            </a:bodyPr>
            <a:lstStyle/>
            <a:p>
              <a:r>
                <a:rPr lang="en-US" b="1" dirty="0" smtClean="0">
                  <a:solidFill>
                    <a:schemeClr val="bg1"/>
                  </a:solidFill>
                  <a:cs typeface="Arial"/>
                </a:rPr>
                <a:t>Ideation &amp; Collaboration</a:t>
              </a:r>
              <a:endParaRPr lang="en-US" b="1" dirty="0">
                <a:solidFill>
                  <a:schemeClr val="bg1"/>
                </a:solidFill>
                <a:cs typeface="Arial"/>
              </a:endParaRPr>
            </a:p>
          </p:txBody>
        </p:sp>
      </p:grpSp>
      <p:grpSp>
        <p:nvGrpSpPr>
          <p:cNvPr id="66" name="Group 65"/>
          <p:cNvGrpSpPr/>
          <p:nvPr/>
        </p:nvGrpSpPr>
        <p:grpSpPr>
          <a:xfrm>
            <a:off x="4142028" y="865625"/>
            <a:ext cx="1920240" cy="5393324"/>
            <a:chOff x="4390073" y="1497423"/>
            <a:chExt cx="3407126" cy="4675615"/>
          </a:xfrm>
        </p:grpSpPr>
        <p:sp>
          <p:nvSpPr>
            <p:cNvPr id="63" name="Rectangle 62"/>
            <p:cNvSpPr/>
            <p:nvPr/>
          </p:nvSpPr>
          <p:spPr>
            <a:xfrm>
              <a:off x="4390073" y="4914184"/>
              <a:ext cx="3407126" cy="1258854"/>
            </a:xfrm>
            <a:prstGeom prst="rect">
              <a:avLst/>
            </a:prstGeom>
            <a:gradFill flip="none" rotWithShape="1">
              <a:gsLst>
                <a:gs pos="0">
                  <a:schemeClr val="bg2"/>
                </a:gs>
                <a:gs pos="50000">
                  <a:schemeClr val="bg1">
                    <a:alpha val="85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4390073" y="1497423"/>
              <a:ext cx="3407126" cy="4675614"/>
              <a:chOff x="874713" y="1497423"/>
              <a:chExt cx="3407126" cy="4675614"/>
            </a:xfrm>
          </p:grpSpPr>
          <p:sp>
            <p:nvSpPr>
              <p:cNvPr id="49" name="Rectangle 48"/>
              <p:cNvSpPr/>
              <p:nvPr/>
            </p:nvSpPr>
            <p:spPr>
              <a:xfrm>
                <a:off x="874713" y="2055548"/>
                <a:ext cx="3407126" cy="4117489"/>
              </a:xfrm>
              <a:prstGeom prst="rect">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xtBox 50"/>
              <p:cNvSpPr txBox="1"/>
              <p:nvPr/>
            </p:nvSpPr>
            <p:spPr>
              <a:xfrm>
                <a:off x="1068576" y="2891506"/>
                <a:ext cx="3136922" cy="3047887"/>
              </a:xfrm>
              <a:prstGeom prst="rect">
                <a:avLst/>
              </a:prstGeom>
            </p:spPr>
            <p:txBody>
              <a:bodyPr vert="horz" lIns="0" tIns="0" rIns="91440" bIns="45720" rtlCol="0">
                <a:noAutofit/>
              </a:bodyPr>
              <a:lstStyle>
                <a:lvl1pPr indent="0">
                  <a:lnSpc>
                    <a:spcPct val="104000"/>
                  </a:lnSpc>
                  <a:spcBef>
                    <a:spcPts val="1600"/>
                  </a:spcBef>
                  <a:buFont typeface="Arial" panose="020B0604020202020204" pitchFamily="34" charset="0"/>
                  <a:buNone/>
                  <a:defRPr b="1">
                    <a:solidFill>
                      <a:schemeClr val="tx2">
                        <a:lumMod val="75000"/>
                      </a:schemeClr>
                    </a:solidFill>
                  </a:defRPr>
                </a:lvl1pPr>
                <a:lvl2pPr marL="173038" lvl="1" indent="-171450">
                  <a:lnSpc>
                    <a:spcPct val="102000"/>
                  </a:lnSpc>
                  <a:spcBef>
                    <a:spcPts val="800"/>
                  </a:spcBef>
                  <a:buClr>
                    <a:schemeClr val="accent3"/>
                  </a:buClr>
                  <a:buSzPct val="104000"/>
                  <a:buFont typeface="Arial" panose="020B0604020202020204" pitchFamily="34" charset="0"/>
                  <a:buChar char="•"/>
                  <a:defRPr sz="1600" b="0">
                    <a:solidFill>
                      <a:schemeClr val="tx2"/>
                    </a:solidFill>
                  </a:defRPr>
                </a:lvl2pPr>
                <a:lvl3pPr marL="373063" indent="-168275">
                  <a:lnSpc>
                    <a:spcPct val="102000"/>
                  </a:lnSpc>
                  <a:spcBef>
                    <a:spcPts val="600"/>
                  </a:spcBef>
                  <a:buClr>
                    <a:schemeClr val="tx2"/>
                  </a:buClr>
                  <a:buFont typeface="Arial" panose="020B0604020202020204" pitchFamily="34" charset="0"/>
                  <a:buChar char="•"/>
                  <a:defRPr sz="1600">
                    <a:solidFill>
                      <a:schemeClr val="tx2"/>
                    </a:solidFill>
                  </a:defRPr>
                </a:lvl3pPr>
                <a:lvl4pPr marL="381000" indent="0">
                  <a:lnSpc>
                    <a:spcPct val="102000"/>
                  </a:lnSpc>
                  <a:spcBef>
                    <a:spcPts val="300"/>
                  </a:spcBef>
                  <a:buFont typeface="Arial" panose="020B0604020202020204" pitchFamily="34" charset="0"/>
                  <a:buNone/>
                  <a:defRPr sz="1200">
                    <a:solidFill>
                      <a:schemeClr val="tx2"/>
                    </a:solidFill>
                  </a:defRPr>
                </a:lvl4pPr>
                <a:lvl5pPr marL="2057400" indent="-228600">
                  <a:lnSpc>
                    <a:spcPct val="102000"/>
                  </a:lnSpc>
                  <a:spcBef>
                    <a:spcPts val="500"/>
                  </a:spcBef>
                  <a:buFont typeface="Arial" panose="020B0604020202020204" pitchFamily="34" charset="0"/>
                  <a:buChar char="•"/>
                  <a:defRPr sz="140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38" indent="-285738">
                  <a:buClr>
                    <a:schemeClr val="accent3"/>
                  </a:buClr>
                  <a:buFont typeface="Wingdings" panose="05000000000000000000" pitchFamily="2" charset="2"/>
                  <a:buChar char="ü"/>
                </a:pPr>
                <a:r>
                  <a:rPr lang="en-US" sz="1400" b="0" dirty="0"/>
                  <a:t>Participants can continue to </a:t>
                </a:r>
                <a:r>
                  <a:rPr lang="en-US" sz="1400" b="0" dirty="0" smtClean="0"/>
                  <a:t>comment and vote. </a:t>
                </a:r>
                <a:r>
                  <a:rPr lang="en-US" sz="1400" b="0" dirty="0"/>
                  <a:t>Idea posting </a:t>
                </a:r>
                <a:r>
                  <a:rPr lang="en-US" sz="1400" b="0" dirty="0" smtClean="0"/>
                  <a:t>is </a:t>
                </a:r>
                <a:r>
                  <a:rPr lang="en-US" sz="1400" b="0" dirty="0"/>
                  <a:t>disabled.</a:t>
                </a:r>
              </a:p>
              <a:p>
                <a:pPr marL="285738" indent="-285738">
                  <a:buClr>
                    <a:schemeClr val="accent3"/>
                  </a:buClr>
                  <a:buFont typeface="Wingdings" panose="05000000000000000000" pitchFamily="2" charset="2"/>
                  <a:buChar char="ü"/>
                </a:pPr>
                <a:r>
                  <a:rPr lang="en-US" sz="1400" b="0" dirty="0"/>
                  <a:t>Active Moderation </a:t>
                </a:r>
                <a:r>
                  <a:rPr lang="en-US" sz="1400" b="0" dirty="0" smtClean="0"/>
                  <a:t>continues</a:t>
                </a:r>
                <a:endParaRPr lang="en-US" sz="1400" b="0" dirty="0"/>
              </a:p>
              <a:p>
                <a:pPr marL="285738" indent="-285738">
                  <a:buClr>
                    <a:schemeClr val="accent3"/>
                  </a:buClr>
                  <a:buFont typeface="Wingdings" panose="05000000000000000000" pitchFamily="2" charset="2"/>
                  <a:buChar char="ü"/>
                </a:pPr>
                <a:r>
                  <a:rPr lang="en-US" sz="1400" b="0" dirty="0"/>
                  <a:t>Ideas meeting graduation criteria advance</a:t>
                </a:r>
              </a:p>
            </p:txBody>
          </p:sp>
          <p:cxnSp>
            <p:nvCxnSpPr>
              <p:cNvPr id="52" name="Straight Connector 51"/>
              <p:cNvCxnSpPr/>
              <p:nvPr/>
            </p:nvCxnSpPr>
            <p:spPr>
              <a:xfrm>
                <a:off x="874713" y="2727834"/>
                <a:ext cx="3407126" cy="0"/>
              </a:xfrm>
              <a:prstGeom prst="line">
                <a:avLst/>
              </a:prstGeom>
              <a:ln w="6350">
                <a:solidFill>
                  <a:schemeClr val="accent2"/>
                </a:solidFill>
                <a:prstDash val="dash"/>
              </a:ln>
              <a:effectLst/>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961841" y="2311821"/>
                <a:ext cx="3219992" cy="206414"/>
              </a:xfrm>
              <a:prstGeom prst="rect">
                <a:avLst/>
              </a:prstGeom>
              <a:noFill/>
            </p:spPr>
            <p:txBody>
              <a:bodyPr wrap="square" lIns="0" tIns="0" rIns="0" bIns="0" rtlCol="0">
                <a:spAutoFit/>
              </a:bodyPr>
              <a:lstStyle/>
              <a:p>
                <a:pPr marL="84135" indent="-84135" algn="ctr">
                  <a:lnSpc>
                    <a:spcPts val="1940"/>
                  </a:lnSpc>
                </a:pPr>
                <a:r>
                  <a:rPr lang="en-US" sz="1200" b="1" dirty="0" smtClean="0">
                    <a:cs typeface="Arial"/>
                  </a:rPr>
                  <a:t>1/16 to 1/19 </a:t>
                </a:r>
                <a:endParaRPr lang="en-US" sz="1200" b="1" dirty="0">
                  <a:cs typeface="Arial"/>
                </a:endParaRPr>
              </a:p>
            </p:txBody>
          </p:sp>
          <p:sp>
            <p:nvSpPr>
              <p:cNvPr id="47" name="Rectangle 46"/>
              <p:cNvSpPr/>
              <p:nvPr/>
            </p:nvSpPr>
            <p:spPr>
              <a:xfrm>
                <a:off x="874713" y="1497423"/>
                <a:ext cx="3407126" cy="692921"/>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TextBox 47"/>
              <p:cNvSpPr txBox="1"/>
              <p:nvPr/>
            </p:nvSpPr>
            <p:spPr>
              <a:xfrm>
                <a:off x="1107852" y="1572088"/>
                <a:ext cx="3049030" cy="240138"/>
              </a:xfrm>
              <a:prstGeom prst="rect">
                <a:avLst/>
              </a:prstGeom>
              <a:noFill/>
            </p:spPr>
            <p:txBody>
              <a:bodyPr wrap="none" lIns="0" tIns="0" rIns="0" bIns="0" rtlCol="0">
                <a:spAutoFit/>
              </a:bodyPr>
              <a:lstStyle/>
              <a:p>
                <a:r>
                  <a:rPr lang="en-US" b="1" dirty="0" smtClean="0">
                    <a:solidFill>
                      <a:schemeClr val="bg1"/>
                    </a:solidFill>
                    <a:cs typeface="Arial"/>
                  </a:rPr>
                  <a:t>Ideation Closed</a:t>
                </a:r>
                <a:endParaRPr lang="en-US" b="1" dirty="0">
                  <a:solidFill>
                    <a:schemeClr val="bg1"/>
                  </a:solidFill>
                  <a:cs typeface="Arial"/>
                </a:endParaRPr>
              </a:p>
            </p:txBody>
          </p:sp>
        </p:grpSp>
      </p:grpSp>
      <p:grpSp>
        <p:nvGrpSpPr>
          <p:cNvPr id="65" name="Group 64"/>
          <p:cNvGrpSpPr/>
          <p:nvPr/>
        </p:nvGrpSpPr>
        <p:grpSpPr>
          <a:xfrm>
            <a:off x="6100509" y="865626"/>
            <a:ext cx="1920240" cy="5393323"/>
            <a:chOff x="7915593" y="336984"/>
            <a:chExt cx="3407126" cy="5836054"/>
          </a:xfrm>
        </p:grpSpPr>
        <p:sp>
          <p:nvSpPr>
            <p:cNvPr id="64" name="Rectangle 63"/>
            <p:cNvSpPr/>
            <p:nvPr/>
          </p:nvSpPr>
          <p:spPr>
            <a:xfrm>
              <a:off x="7915593" y="3612412"/>
              <a:ext cx="3407126" cy="2560626"/>
            </a:xfrm>
            <a:prstGeom prst="rect">
              <a:avLst/>
            </a:prstGeom>
            <a:gradFill flip="none" rotWithShape="1">
              <a:gsLst>
                <a:gs pos="0">
                  <a:schemeClr val="bg2"/>
                </a:gs>
                <a:gs pos="50000">
                  <a:schemeClr val="bg1">
                    <a:alpha val="85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p:cNvGrpSpPr/>
            <p:nvPr/>
          </p:nvGrpSpPr>
          <p:grpSpPr>
            <a:xfrm>
              <a:off x="7915593" y="336984"/>
              <a:ext cx="3407126" cy="5836054"/>
              <a:chOff x="874713" y="336984"/>
              <a:chExt cx="3407126" cy="5836054"/>
            </a:xfrm>
          </p:grpSpPr>
          <p:sp>
            <p:nvSpPr>
              <p:cNvPr id="58" name="Rectangle 57"/>
              <p:cNvSpPr/>
              <p:nvPr/>
            </p:nvSpPr>
            <p:spPr>
              <a:xfrm>
                <a:off x="874713" y="1165484"/>
                <a:ext cx="3407126" cy="5007554"/>
              </a:xfrm>
              <a:prstGeom prst="rect">
                <a:avLst/>
              </a:prstGeom>
              <a:no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874713" y="336984"/>
                <a:ext cx="3407126" cy="864897"/>
              </a:xfrm>
              <a:prstGeom prst="rect">
                <a:avLst/>
              </a:prstGeom>
              <a:solidFill>
                <a:schemeClr val="accent6"/>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TextBox 59"/>
              <p:cNvSpPr txBox="1"/>
              <p:nvPr/>
            </p:nvSpPr>
            <p:spPr>
              <a:xfrm>
                <a:off x="1107852" y="2082226"/>
                <a:ext cx="3136922" cy="3709243"/>
              </a:xfrm>
              <a:prstGeom prst="rect">
                <a:avLst/>
              </a:prstGeom>
            </p:spPr>
            <p:txBody>
              <a:bodyPr vert="horz" lIns="0" tIns="0" rIns="91440" bIns="45720" rtlCol="0">
                <a:noAutofit/>
              </a:bodyPr>
              <a:lstStyle>
                <a:lvl1pPr indent="0">
                  <a:lnSpc>
                    <a:spcPct val="104000"/>
                  </a:lnSpc>
                  <a:spcBef>
                    <a:spcPts val="1600"/>
                  </a:spcBef>
                  <a:buFont typeface="Arial" panose="020B0604020202020204" pitchFamily="34" charset="0"/>
                  <a:buNone/>
                  <a:defRPr b="1">
                    <a:solidFill>
                      <a:schemeClr val="tx2">
                        <a:lumMod val="75000"/>
                      </a:schemeClr>
                    </a:solidFill>
                  </a:defRPr>
                </a:lvl1pPr>
                <a:lvl2pPr marL="173038" lvl="1" indent="-171450">
                  <a:lnSpc>
                    <a:spcPct val="102000"/>
                  </a:lnSpc>
                  <a:spcBef>
                    <a:spcPts val="800"/>
                  </a:spcBef>
                  <a:buClr>
                    <a:schemeClr val="accent3"/>
                  </a:buClr>
                  <a:buSzPct val="104000"/>
                  <a:buFont typeface="Arial" panose="020B0604020202020204" pitchFamily="34" charset="0"/>
                  <a:buChar char="•"/>
                  <a:defRPr sz="1600" b="0">
                    <a:solidFill>
                      <a:schemeClr val="tx2"/>
                    </a:solidFill>
                  </a:defRPr>
                </a:lvl2pPr>
                <a:lvl3pPr marL="373063" indent="-168275">
                  <a:lnSpc>
                    <a:spcPct val="102000"/>
                  </a:lnSpc>
                  <a:spcBef>
                    <a:spcPts val="600"/>
                  </a:spcBef>
                  <a:buClr>
                    <a:schemeClr val="tx2"/>
                  </a:buClr>
                  <a:buFont typeface="Arial" panose="020B0604020202020204" pitchFamily="34" charset="0"/>
                  <a:buChar char="•"/>
                  <a:defRPr sz="1600">
                    <a:solidFill>
                      <a:schemeClr val="tx2"/>
                    </a:solidFill>
                  </a:defRPr>
                </a:lvl3pPr>
                <a:lvl4pPr marL="381000" indent="0">
                  <a:lnSpc>
                    <a:spcPct val="102000"/>
                  </a:lnSpc>
                  <a:spcBef>
                    <a:spcPts val="300"/>
                  </a:spcBef>
                  <a:buFont typeface="Arial" panose="020B0604020202020204" pitchFamily="34" charset="0"/>
                  <a:buNone/>
                  <a:defRPr sz="1200">
                    <a:solidFill>
                      <a:schemeClr val="tx2"/>
                    </a:solidFill>
                  </a:defRPr>
                </a:lvl4pPr>
                <a:lvl5pPr marL="2057400" indent="-228600">
                  <a:lnSpc>
                    <a:spcPct val="102000"/>
                  </a:lnSpc>
                  <a:spcBef>
                    <a:spcPts val="500"/>
                  </a:spcBef>
                  <a:buFont typeface="Arial" panose="020B0604020202020204" pitchFamily="34" charset="0"/>
                  <a:buChar char="•"/>
                  <a:defRPr sz="140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38" indent="-285738">
                  <a:buClr>
                    <a:schemeClr val="accent3"/>
                  </a:buClr>
                  <a:buFont typeface="Wingdings" panose="05000000000000000000" pitchFamily="2" charset="2"/>
                  <a:buChar char="ü"/>
                </a:pPr>
                <a:r>
                  <a:rPr lang="en-US" sz="1400" b="0" dirty="0" smtClean="0"/>
                  <a:t>Voting and Commenting is disabled.</a:t>
                </a:r>
              </a:p>
              <a:p>
                <a:pPr marL="285738" indent="-285738">
                  <a:buClr>
                    <a:schemeClr val="accent3"/>
                  </a:buClr>
                  <a:buFont typeface="Wingdings" panose="05000000000000000000" pitchFamily="2" charset="2"/>
                  <a:buChar char="ü"/>
                </a:pPr>
                <a:r>
                  <a:rPr lang="en-US" sz="1400" b="0" dirty="0" smtClean="0"/>
                  <a:t>Expert panel performs detailed review of ideas</a:t>
                </a:r>
              </a:p>
              <a:p>
                <a:pPr marL="285738" indent="-285738">
                  <a:buClr>
                    <a:schemeClr val="accent3"/>
                  </a:buClr>
                  <a:buFont typeface="Wingdings" panose="05000000000000000000" pitchFamily="2" charset="2"/>
                  <a:buChar char="ü"/>
                </a:pPr>
                <a:r>
                  <a:rPr lang="en-US" sz="1400" b="0" dirty="0" smtClean="0"/>
                  <a:t>Ideas meeting graduation criteria advance </a:t>
                </a:r>
                <a:endParaRPr lang="en-US" sz="1400" b="0" dirty="0"/>
              </a:p>
            </p:txBody>
          </p:sp>
          <p:cxnSp>
            <p:nvCxnSpPr>
              <p:cNvPr id="61" name="Straight Connector 60"/>
              <p:cNvCxnSpPr/>
              <p:nvPr/>
            </p:nvCxnSpPr>
            <p:spPr>
              <a:xfrm>
                <a:off x="874713" y="1871319"/>
                <a:ext cx="3407126" cy="0"/>
              </a:xfrm>
              <a:prstGeom prst="line">
                <a:avLst/>
              </a:prstGeom>
              <a:ln w="6350">
                <a:solidFill>
                  <a:schemeClr val="accent5"/>
                </a:solidFill>
                <a:prstDash val="dash"/>
              </a:ln>
              <a:effectLst/>
            </p:spPr>
            <p:style>
              <a:lnRef idx="2">
                <a:schemeClr val="accent1"/>
              </a:lnRef>
              <a:fillRef idx="0">
                <a:schemeClr val="accent1"/>
              </a:fillRef>
              <a:effectRef idx="1">
                <a:schemeClr val="accent1"/>
              </a:effectRef>
              <a:fontRef idx="minor">
                <a:schemeClr val="tx1"/>
              </a:fontRef>
            </p:style>
          </p:cxnSp>
          <p:sp>
            <p:nvSpPr>
              <p:cNvPr id="62" name="TextBox 61"/>
              <p:cNvSpPr txBox="1"/>
              <p:nvPr/>
            </p:nvSpPr>
            <p:spPr>
              <a:xfrm>
                <a:off x="951371" y="1368941"/>
                <a:ext cx="3245648" cy="257644"/>
              </a:xfrm>
              <a:prstGeom prst="rect">
                <a:avLst/>
              </a:prstGeom>
              <a:noFill/>
            </p:spPr>
            <p:txBody>
              <a:bodyPr wrap="square" lIns="0" tIns="0" rIns="0" bIns="0" rtlCol="0">
                <a:spAutoFit/>
              </a:bodyPr>
              <a:lstStyle/>
              <a:p>
                <a:pPr marL="84135" indent="-84135" algn="ctr">
                  <a:lnSpc>
                    <a:spcPts val="1940"/>
                  </a:lnSpc>
                </a:pPr>
                <a:r>
                  <a:rPr lang="en-US" sz="1200" b="1" dirty="0" smtClean="0">
                    <a:cs typeface="Arial"/>
                  </a:rPr>
                  <a:t>1/20 to 1/26 </a:t>
                </a:r>
                <a:endParaRPr lang="en-US" sz="1200" b="1" dirty="0">
                  <a:cs typeface="Arial"/>
                </a:endParaRPr>
              </a:p>
            </p:txBody>
          </p:sp>
          <p:sp>
            <p:nvSpPr>
              <p:cNvPr id="57" name="TextBox 56"/>
              <p:cNvSpPr txBox="1"/>
              <p:nvPr/>
            </p:nvSpPr>
            <p:spPr>
              <a:xfrm>
                <a:off x="1107852" y="417710"/>
                <a:ext cx="2798737" cy="299737"/>
              </a:xfrm>
              <a:prstGeom prst="rect">
                <a:avLst/>
              </a:prstGeom>
              <a:noFill/>
            </p:spPr>
            <p:txBody>
              <a:bodyPr wrap="none" lIns="0" tIns="0" rIns="0" bIns="0" rtlCol="0">
                <a:spAutoFit/>
              </a:bodyPr>
              <a:lstStyle/>
              <a:p>
                <a:r>
                  <a:rPr lang="en-US" b="1" dirty="0" smtClean="0">
                    <a:solidFill>
                      <a:schemeClr val="bg1"/>
                    </a:solidFill>
                    <a:cs typeface="Arial"/>
                  </a:rPr>
                  <a:t>Expert Review</a:t>
                </a:r>
                <a:endParaRPr lang="en-US" b="1" dirty="0">
                  <a:solidFill>
                    <a:schemeClr val="bg1"/>
                  </a:solidFill>
                  <a:cs typeface="Arial"/>
                </a:endParaRPr>
              </a:p>
            </p:txBody>
          </p:sp>
        </p:grpSp>
      </p:grpSp>
      <p:grpSp>
        <p:nvGrpSpPr>
          <p:cNvPr id="38" name="Group 37"/>
          <p:cNvGrpSpPr/>
          <p:nvPr/>
        </p:nvGrpSpPr>
        <p:grpSpPr>
          <a:xfrm>
            <a:off x="8064418" y="861292"/>
            <a:ext cx="1920240" cy="5393323"/>
            <a:chOff x="7915593" y="336984"/>
            <a:chExt cx="3407126" cy="5836054"/>
          </a:xfrm>
        </p:grpSpPr>
        <p:sp>
          <p:nvSpPr>
            <p:cNvPr id="39" name="Rectangle 38"/>
            <p:cNvSpPr/>
            <p:nvPr/>
          </p:nvSpPr>
          <p:spPr>
            <a:xfrm>
              <a:off x="7915593" y="3612412"/>
              <a:ext cx="3407126" cy="2560626"/>
            </a:xfrm>
            <a:prstGeom prst="rect">
              <a:avLst/>
            </a:prstGeom>
            <a:gradFill flip="none" rotWithShape="1">
              <a:gsLst>
                <a:gs pos="0">
                  <a:schemeClr val="bg2"/>
                </a:gs>
                <a:gs pos="50000">
                  <a:schemeClr val="bg1">
                    <a:alpha val="85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p:cNvGrpSpPr/>
            <p:nvPr/>
          </p:nvGrpSpPr>
          <p:grpSpPr>
            <a:xfrm>
              <a:off x="7915593" y="336984"/>
              <a:ext cx="3407126" cy="5836054"/>
              <a:chOff x="874713" y="336984"/>
              <a:chExt cx="3407126" cy="5836054"/>
            </a:xfrm>
          </p:grpSpPr>
          <p:sp>
            <p:nvSpPr>
              <p:cNvPr id="41" name="Rectangle 40"/>
              <p:cNvSpPr/>
              <p:nvPr/>
            </p:nvSpPr>
            <p:spPr>
              <a:xfrm>
                <a:off x="874713" y="1165484"/>
                <a:ext cx="3407126" cy="5007554"/>
              </a:xfrm>
              <a:prstGeom prst="rect">
                <a:avLst/>
              </a:prstGeom>
              <a:no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874713" y="336984"/>
                <a:ext cx="3407126" cy="864897"/>
              </a:xfrm>
              <a:prstGeom prst="rect">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extBox 43"/>
              <p:cNvSpPr txBox="1"/>
              <p:nvPr/>
            </p:nvSpPr>
            <p:spPr>
              <a:xfrm>
                <a:off x="1107852" y="2082226"/>
                <a:ext cx="3136922" cy="3709243"/>
              </a:xfrm>
              <a:prstGeom prst="rect">
                <a:avLst/>
              </a:prstGeom>
            </p:spPr>
            <p:txBody>
              <a:bodyPr vert="horz" lIns="0" tIns="0" rIns="91440" bIns="45720" rtlCol="0">
                <a:noAutofit/>
              </a:bodyPr>
              <a:lstStyle>
                <a:lvl1pPr indent="0">
                  <a:lnSpc>
                    <a:spcPct val="104000"/>
                  </a:lnSpc>
                  <a:spcBef>
                    <a:spcPts val="1600"/>
                  </a:spcBef>
                  <a:buFont typeface="Arial" panose="020B0604020202020204" pitchFamily="34" charset="0"/>
                  <a:buNone/>
                  <a:defRPr b="1">
                    <a:solidFill>
                      <a:schemeClr val="tx2">
                        <a:lumMod val="75000"/>
                      </a:schemeClr>
                    </a:solidFill>
                  </a:defRPr>
                </a:lvl1pPr>
                <a:lvl2pPr marL="173038" lvl="1" indent="-171450">
                  <a:lnSpc>
                    <a:spcPct val="102000"/>
                  </a:lnSpc>
                  <a:spcBef>
                    <a:spcPts val="800"/>
                  </a:spcBef>
                  <a:buClr>
                    <a:schemeClr val="accent3"/>
                  </a:buClr>
                  <a:buSzPct val="104000"/>
                  <a:buFont typeface="Arial" panose="020B0604020202020204" pitchFamily="34" charset="0"/>
                  <a:buChar char="•"/>
                  <a:defRPr sz="1600" b="0">
                    <a:solidFill>
                      <a:schemeClr val="tx2"/>
                    </a:solidFill>
                  </a:defRPr>
                </a:lvl2pPr>
                <a:lvl3pPr marL="373063" indent="-168275">
                  <a:lnSpc>
                    <a:spcPct val="102000"/>
                  </a:lnSpc>
                  <a:spcBef>
                    <a:spcPts val="600"/>
                  </a:spcBef>
                  <a:buClr>
                    <a:schemeClr val="tx2"/>
                  </a:buClr>
                  <a:buFont typeface="Arial" panose="020B0604020202020204" pitchFamily="34" charset="0"/>
                  <a:buChar char="•"/>
                  <a:defRPr sz="1600">
                    <a:solidFill>
                      <a:schemeClr val="tx2"/>
                    </a:solidFill>
                  </a:defRPr>
                </a:lvl3pPr>
                <a:lvl4pPr marL="381000" indent="0">
                  <a:lnSpc>
                    <a:spcPct val="102000"/>
                  </a:lnSpc>
                  <a:spcBef>
                    <a:spcPts val="300"/>
                  </a:spcBef>
                  <a:buFont typeface="Arial" panose="020B0604020202020204" pitchFamily="34" charset="0"/>
                  <a:buNone/>
                  <a:defRPr sz="1200">
                    <a:solidFill>
                      <a:schemeClr val="tx2"/>
                    </a:solidFill>
                  </a:defRPr>
                </a:lvl4pPr>
                <a:lvl5pPr marL="2057400" indent="-228600">
                  <a:lnSpc>
                    <a:spcPct val="102000"/>
                  </a:lnSpc>
                  <a:spcBef>
                    <a:spcPts val="500"/>
                  </a:spcBef>
                  <a:buFont typeface="Arial" panose="020B0604020202020204" pitchFamily="34" charset="0"/>
                  <a:buChar char="•"/>
                  <a:defRPr sz="140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38" indent="-285738">
                  <a:buClr>
                    <a:schemeClr val="accent3"/>
                  </a:buClr>
                  <a:buFont typeface="Wingdings" panose="05000000000000000000" pitchFamily="2" charset="2"/>
                  <a:buChar char="ü"/>
                </a:pPr>
                <a:r>
                  <a:rPr lang="en-US" sz="1400" b="0" dirty="0" smtClean="0"/>
                  <a:t>Participants prioritize ideas using pairwise.</a:t>
                </a:r>
              </a:p>
              <a:p>
                <a:pPr marL="285738" indent="-285738">
                  <a:buClr>
                    <a:schemeClr val="accent3"/>
                  </a:buClr>
                  <a:buFont typeface="Wingdings" panose="05000000000000000000" pitchFamily="2" charset="2"/>
                  <a:buChar char="ü"/>
                </a:pPr>
                <a:r>
                  <a:rPr lang="en-US" sz="1400" b="0" dirty="0" smtClean="0"/>
                  <a:t>Winners and/or top ideas announced </a:t>
                </a:r>
                <a:r>
                  <a:rPr lang="en-US" sz="1400" b="0" dirty="0"/>
                  <a:t>and </a:t>
                </a:r>
                <a:r>
                  <a:rPr lang="en-US" sz="1400" b="0" dirty="0" smtClean="0"/>
                  <a:t>awards distributed.</a:t>
                </a:r>
                <a:endParaRPr lang="en-US" sz="1400" b="0" dirty="0"/>
              </a:p>
            </p:txBody>
          </p:sp>
          <p:cxnSp>
            <p:nvCxnSpPr>
              <p:cNvPr id="45" name="Straight Connector 44"/>
              <p:cNvCxnSpPr/>
              <p:nvPr/>
            </p:nvCxnSpPr>
            <p:spPr>
              <a:xfrm>
                <a:off x="874713" y="1871319"/>
                <a:ext cx="3407126" cy="0"/>
              </a:xfrm>
              <a:prstGeom prst="line">
                <a:avLst/>
              </a:prstGeom>
              <a:ln w="6350">
                <a:solidFill>
                  <a:schemeClr val="accent5"/>
                </a:solidFill>
                <a:prstDash val="dash"/>
              </a:ln>
              <a:effectLst/>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951371" y="1356477"/>
                <a:ext cx="3245649" cy="257644"/>
              </a:xfrm>
              <a:prstGeom prst="rect">
                <a:avLst/>
              </a:prstGeom>
              <a:noFill/>
            </p:spPr>
            <p:txBody>
              <a:bodyPr wrap="square" lIns="0" tIns="0" rIns="0" bIns="0" rtlCol="0">
                <a:spAutoFit/>
              </a:bodyPr>
              <a:lstStyle/>
              <a:p>
                <a:pPr marL="84135" indent="-84135" algn="ctr">
                  <a:lnSpc>
                    <a:spcPts val="1940"/>
                  </a:lnSpc>
                </a:pPr>
                <a:r>
                  <a:rPr lang="en-US" sz="1200" b="1" dirty="0" smtClean="0">
                    <a:cs typeface="Arial"/>
                  </a:rPr>
                  <a:t>1/27 to 2/2</a:t>
                </a:r>
                <a:endParaRPr lang="en-US" sz="1200" b="1" dirty="0">
                  <a:cs typeface="Arial"/>
                </a:endParaRPr>
              </a:p>
            </p:txBody>
          </p:sp>
          <p:sp>
            <p:nvSpPr>
              <p:cNvPr id="67" name="TextBox 66"/>
              <p:cNvSpPr txBox="1"/>
              <p:nvPr/>
            </p:nvSpPr>
            <p:spPr>
              <a:xfrm>
                <a:off x="1107852" y="417710"/>
                <a:ext cx="1661040" cy="299737"/>
              </a:xfrm>
              <a:prstGeom prst="rect">
                <a:avLst/>
              </a:prstGeom>
              <a:noFill/>
            </p:spPr>
            <p:txBody>
              <a:bodyPr wrap="none" lIns="0" tIns="0" rIns="0" bIns="0" rtlCol="0">
                <a:spAutoFit/>
              </a:bodyPr>
              <a:lstStyle/>
              <a:p>
                <a:r>
                  <a:rPr lang="en-US" b="1" dirty="0" smtClean="0">
                    <a:solidFill>
                      <a:schemeClr val="bg1"/>
                    </a:solidFill>
                    <a:cs typeface="Arial"/>
                  </a:rPr>
                  <a:t>Pairwise</a:t>
                </a:r>
                <a:endParaRPr lang="en-US" b="1" dirty="0">
                  <a:solidFill>
                    <a:schemeClr val="bg1"/>
                  </a:solidFill>
                  <a:cs typeface="Arial"/>
                </a:endParaRPr>
              </a:p>
            </p:txBody>
          </p:sp>
        </p:grpSp>
      </p:grpSp>
      <p:grpSp>
        <p:nvGrpSpPr>
          <p:cNvPr id="70" name="Group 69"/>
          <p:cNvGrpSpPr/>
          <p:nvPr/>
        </p:nvGrpSpPr>
        <p:grpSpPr>
          <a:xfrm>
            <a:off x="10018964" y="861292"/>
            <a:ext cx="1920240" cy="5393323"/>
            <a:chOff x="7915593" y="336984"/>
            <a:chExt cx="3407126" cy="5836054"/>
          </a:xfrm>
        </p:grpSpPr>
        <p:sp>
          <p:nvSpPr>
            <p:cNvPr id="71" name="Rectangle 70"/>
            <p:cNvSpPr/>
            <p:nvPr/>
          </p:nvSpPr>
          <p:spPr>
            <a:xfrm>
              <a:off x="7915593" y="3612412"/>
              <a:ext cx="3407126" cy="2560626"/>
            </a:xfrm>
            <a:prstGeom prst="rect">
              <a:avLst/>
            </a:prstGeom>
            <a:gradFill flip="none" rotWithShape="1">
              <a:gsLst>
                <a:gs pos="0">
                  <a:schemeClr val="bg2"/>
                </a:gs>
                <a:gs pos="50000">
                  <a:schemeClr val="bg1">
                    <a:alpha val="85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p:cNvGrpSpPr/>
            <p:nvPr/>
          </p:nvGrpSpPr>
          <p:grpSpPr>
            <a:xfrm>
              <a:off x="7915593" y="336984"/>
              <a:ext cx="3407126" cy="5836054"/>
              <a:chOff x="874713" y="336984"/>
              <a:chExt cx="3407126" cy="5836054"/>
            </a:xfrm>
          </p:grpSpPr>
          <p:sp>
            <p:nvSpPr>
              <p:cNvPr id="73" name="Rectangle 72"/>
              <p:cNvSpPr/>
              <p:nvPr/>
            </p:nvSpPr>
            <p:spPr>
              <a:xfrm>
                <a:off x="874713" y="1165484"/>
                <a:ext cx="3407126" cy="5007554"/>
              </a:xfrm>
              <a:prstGeom prst="rect">
                <a:avLst/>
              </a:prstGeom>
              <a:no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a:off x="874713" y="336984"/>
                <a:ext cx="3407126" cy="864897"/>
              </a:xfrm>
              <a:prstGeom prst="rect">
                <a:avLst/>
              </a:prstGeom>
              <a:solidFill>
                <a:srgbClr val="FFB200"/>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TextBox 75"/>
              <p:cNvSpPr txBox="1"/>
              <p:nvPr/>
            </p:nvSpPr>
            <p:spPr>
              <a:xfrm>
                <a:off x="1107852" y="2082226"/>
                <a:ext cx="3136922" cy="3709243"/>
              </a:xfrm>
              <a:prstGeom prst="rect">
                <a:avLst/>
              </a:prstGeom>
            </p:spPr>
            <p:txBody>
              <a:bodyPr vert="horz" lIns="0" tIns="0" rIns="91440" bIns="45720" rtlCol="0">
                <a:noAutofit/>
              </a:bodyPr>
              <a:lstStyle>
                <a:lvl1pPr indent="0">
                  <a:lnSpc>
                    <a:spcPct val="104000"/>
                  </a:lnSpc>
                  <a:spcBef>
                    <a:spcPts val="1600"/>
                  </a:spcBef>
                  <a:buFont typeface="Arial" panose="020B0604020202020204" pitchFamily="34" charset="0"/>
                  <a:buNone/>
                  <a:defRPr b="1">
                    <a:solidFill>
                      <a:schemeClr val="tx2">
                        <a:lumMod val="75000"/>
                      </a:schemeClr>
                    </a:solidFill>
                  </a:defRPr>
                </a:lvl1pPr>
                <a:lvl2pPr marL="173038" lvl="1" indent="-171450">
                  <a:lnSpc>
                    <a:spcPct val="102000"/>
                  </a:lnSpc>
                  <a:spcBef>
                    <a:spcPts val="800"/>
                  </a:spcBef>
                  <a:buClr>
                    <a:schemeClr val="accent3"/>
                  </a:buClr>
                  <a:buSzPct val="104000"/>
                  <a:buFont typeface="Arial" panose="020B0604020202020204" pitchFamily="34" charset="0"/>
                  <a:buChar char="•"/>
                  <a:defRPr sz="1600" b="0">
                    <a:solidFill>
                      <a:schemeClr val="tx2"/>
                    </a:solidFill>
                  </a:defRPr>
                </a:lvl2pPr>
                <a:lvl3pPr marL="373063" indent="-168275">
                  <a:lnSpc>
                    <a:spcPct val="102000"/>
                  </a:lnSpc>
                  <a:spcBef>
                    <a:spcPts val="600"/>
                  </a:spcBef>
                  <a:buClr>
                    <a:schemeClr val="tx2"/>
                  </a:buClr>
                  <a:buFont typeface="Arial" panose="020B0604020202020204" pitchFamily="34" charset="0"/>
                  <a:buChar char="•"/>
                  <a:defRPr sz="1600">
                    <a:solidFill>
                      <a:schemeClr val="tx2"/>
                    </a:solidFill>
                  </a:defRPr>
                </a:lvl3pPr>
                <a:lvl4pPr marL="381000" indent="0">
                  <a:lnSpc>
                    <a:spcPct val="102000"/>
                  </a:lnSpc>
                  <a:spcBef>
                    <a:spcPts val="300"/>
                  </a:spcBef>
                  <a:buFont typeface="Arial" panose="020B0604020202020204" pitchFamily="34" charset="0"/>
                  <a:buNone/>
                  <a:defRPr sz="1200">
                    <a:solidFill>
                      <a:schemeClr val="tx2"/>
                    </a:solidFill>
                  </a:defRPr>
                </a:lvl4pPr>
                <a:lvl5pPr marL="2057400" indent="-228600">
                  <a:lnSpc>
                    <a:spcPct val="102000"/>
                  </a:lnSpc>
                  <a:spcBef>
                    <a:spcPts val="500"/>
                  </a:spcBef>
                  <a:buFont typeface="Arial" panose="020B0604020202020204" pitchFamily="34" charset="0"/>
                  <a:buChar char="•"/>
                  <a:defRPr sz="140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38" indent="-285738">
                  <a:buClr>
                    <a:schemeClr val="accent3"/>
                  </a:buClr>
                  <a:buFont typeface="Wingdings" panose="05000000000000000000" pitchFamily="2" charset="2"/>
                  <a:buChar char="ü"/>
                </a:pPr>
                <a:r>
                  <a:rPr lang="en-US" sz="1400" b="0" dirty="0"/>
                  <a:t>Prioritized ideas presented to sponsor/s.</a:t>
                </a:r>
              </a:p>
              <a:p>
                <a:pPr marL="285738" indent="-285738">
                  <a:buClr>
                    <a:schemeClr val="accent3"/>
                  </a:buClr>
                  <a:buFont typeface="Wingdings" panose="05000000000000000000" pitchFamily="2" charset="2"/>
                  <a:buChar char="ü"/>
                </a:pPr>
                <a:r>
                  <a:rPr lang="en-US" sz="1400" b="0" dirty="0"/>
                  <a:t>Sponsor assigns next steps for incubation or implementation.</a:t>
                </a:r>
              </a:p>
            </p:txBody>
          </p:sp>
          <p:cxnSp>
            <p:nvCxnSpPr>
              <p:cNvPr id="77" name="Straight Connector 76"/>
              <p:cNvCxnSpPr/>
              <p:nvPr/>
            </p:nvCxnSpPr>
            <p:spPr>
              <a:xfrm>
                <a:off x="874713" y="1871319"/>
                <a:ext cx="3407126" cy="0"/>
              </a:xfrm>
              <a:prstGeom prst="line">
                <a:avLst/>
              </a:prstGeom>
              <a:ln w="6350">
                <a:solidFill>
                  <a:schemeClr val="accent5"/>
                </a:solidFill>
                <a:prstDash val="dash"/>
              </a:ln>
              <a:effectLst/>
            </p:spPr>
            <p:style>
              <a:lnRef idx="2">
                <a:schemeClr val="accent1"/>
              </a:lnRef>
              <a:fillRef idx="0">
                <a:schemeClr val="accent1"/>
              </a:fillRef>
              <a:effectRef idx="1">
                <a:schemeClr val="accent1"/>
              </a:effectRef>
              <a:fontRef idx="minor">
                <a:schemeClr val="tx1"/>
              </a:fontRef>
            </p:style>
          </p:cxnSp>
          <p:sp>
            <p:nvSpPr>
              <p:cNvPr id="78" name="TextBox 77"/>
              <p:cNvSpPr txBox="1"/>
              <p:nvPr/>
            </p:nvSpPr>
            <p:spPr>
              <a:xfrm>
                <a:off x="951371" y="1356477"/>
                <a:ext cx="3245649" cy="257644"/>
              </a:xfrm>
              <a:prstGeom prst="rect">
                <a:avLst/>
              </a:prstGeom>
              <a:noFill/>
            </p:spPr>
            <p:txBody>
              <a:bodyPr wrap="square" lIns="0" tIns="0" rIns="0" bIns="0" rtlCol="0">
                <a:spAutoFit/>
              </a:bodyPr>
              <a:lstStyle/>
              <a:p>
                <a:pPr marL="84135" indent="-84135" algn="ctr">
                  <a:lnSpc>
                    <a:spcPts val="1940"/>
                  </a:lnSpc>
                </a:pPr>
                <a:r>
                  <a:rPr lang="en-US" sz="1200" b="1" dirty="0" smtClean="0">
                    <a:cs typeface="Arial"/>
                  </a:rPr>
                  <a:t>1/27 to 2/2</a:t>
                </a:r>
                <a:endParaRPr lang="en-US" sz="1200" b="1" dirty="0">
                  <a:cs typeface="Arial"/>
                </a:endParaRPr>
              </a:p>
            </p:txBody>
          </p:sp>
          <p:sp>
            <p:nvSpPr>
              <p:cNvPr id="79" name="TextBox 78"/>
              <p:cNvSpPr txBox="1"/>
              <p:nvPr/>
            </p:nvSpPr>
            <p:spPr>
              <a:xfrm>
                <a:off x="1107852" y="417710"/>
                <a:ext cx="1820317" cy="299737"/>
              </a:xfrm>
              <a:prstGeom prst="rect">
                <a:avLst/>
              </a:prstGeom>
              <a:noFill/>
            </p:spPr>
            <p:txBody>
              <a:bodyPr wrap="none" lIns="0" tIns="0" rIns="0" bIns="0" rtlCol="0">
                <a:spAutoFit/>
              </a:bodyPr>
              <a:lstStyle/>
              <a:p>
                <a:r>
                  <a:rPr lang="en-US" b="1" dirty="0" smtClean="0">
                    <a:solidFill>
                      <a:schemeClr val="bg1"/>
                    </a:solidFill>
                    <a:cs typeface="Arial"/>
                  </a:rPr>
                  <a:t>Selection</a:t>
                </a:r>
                <a:endParaRPr lang="en-US" b="1" dirty="0">
                  <a:solidFill>
                    <a:schemeClr val="bg1"/>
                  </a:solidFill>
                  <a:cs typeface="Arial"/>
                </a:endParaRPr>
              </a:p>
            </p:txBody>
          </p:sp>
        </p:grpSp>
      </p:grpSp>
      <p:grpSp>
        <p:nvGrpSpPr>
          <p:cNvPr id="80" name="Group 79"/>
          <p:cNvGrpSpPr/>
          <p:nvPr/>
        </p:nvGrpSpPr>
        <p:grpSpPr>
          <a:xfrm>
            <a:off x="204792" y="861292"/>
            <a:ext cx="1920240" cy="5393323"/>
            <a:chOff x="7915593" y="336984"/>
            <a:chExt cx="3407126" cy="5836054"/>
          </a:xfrm>
        </p:grpSpPr>
        <p:sp>
          <p:nvSpPr>
            <p:cNvPr id="81" name="Rectangle 80"/>
            <p:cNvSpPr/>
            <p:nvPr/>
          </p:nvSpPr>
          <p:spPr>
            <a:xfrm>
              <a:off x="7915593" y="3612412"/>
              <a:ext cx="3407126" cy="2560626"/>
            </a:xfrm>
            <a:prstGeom prst="rect">
              <a:avLst/>
            </a:prstGeom>
            <a:gradFill flip="none" rotWithShape="1">
              <a:gsLst>
                <a:gs pos="0">
                  <a:schemeClr val="bg2"/>
                </a:gs>
                <a:gs pos="50000">
                  <a:schemeClr val="bg1">
                    <a:alpha val="85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7915593" y="336984"/>
              <a:ext cx="3407126" cy="5836054"/>
              <a:chOff x="874713" y="336984"/>
              <a:chExt cx="3407126" cy="5836054"/>
            </a:xfrm>
          </p:grpSpPr>
          <p:sp>
            <p:nvSpPr>
              <p:cNvPr id="83" name="Rectangle 82"/>
              <p:cNvSpPr/>
              <p:nvPr/>
            </p:nvSpPr>
            <p:spPr>
              <a:xfrm>
                <a:off x="874713" y="1165484"/>
                <a:ext cx="3407126" cy="5007554"/>
              </a:xfrm>
              <a:prstGeom prst="rect">
                <a:avLst/>
              </a:prstGeom>
              <a:no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p:cNvSpPr/>
              <p:nvPr/>
            </p:nvSpPr>
            <p:spPr>
              <a:xfrm>
                <a:off x="874713" y="336984"/>
                <a:ext cx="3407126" cy="864897"/>
              </a:xfrm>
              <a:prstGeom prst="rect">
                <a:avLst/>
              </a:prstGeom>
              <a:solidFill>
                <a:srgbClr val="707071"/>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TextBox 85"/>
              <p:cNvSpPr txBox="1"/>
              <p:nvPr/>
            </p:nvSpPr>
            <p:spPr>
              <a:xfrm>
                <a:off x="1107852" y="2082226"/>
                <a:ext cx="3136922" cy="3709243"/>
              </a:xfrm>
              <a:prstGeom prst="rect">
                <a:avLst/>
              </a:prstGeom>
            </p:spPr>
            <p:txBody>
              <a:bodyPr vert="horz" lIns="0" tIns="0" rIns="91440" bIns="45720" rtlCol="0">
                <a:noAutofit/>
              </a:bodyPr>
              <a:lstStyle>
                <a:lvl1pPr indent="0">
                  <a:lnSpc>
                    <a:spcPct val="104000"/>
                  </a:lnSpc>
                  <a:spcBef>
                    <a:spcPts val="1600"/>
                  </a:spcBef>
                  <a:buFont typeface="Arial" panose="020B0604020202020204" pitchFamily="34" charset="0"/>
                  <a:buNone/>
                  <a:defRPr b="1">
                    <a:solidFill>
                      <a:schemeClr val="tx2">
                        <a:lumMod val="75000"/>
                      </a:schemeClr>
                    </a:solidFill>
                  </a:defRPr>
                </a:lvl1pPr>
                <a:lvl2pPr marL="173038" lvl="1" indent="-171450">
                  <a:lnSpc>
                    <a:spcPct val="102000"/>
                  </a:lnSpc>
                  <a:spcBef>
                    <a:spcPts val="800"/>
                  </a:spcBef>
                  <a:buClr>
                    <a:schemeClr val="accent3"/>
                  </a:buClr>
                  <a:buSzPct val="104000"/>
                  <a:buFont typeface="Arial" panose="020B0604020202020204" pitchFamily="34" charset="0"/>
                  <a:buChar char="•"/>
                  <a:defRPr sz="1600" b="0">
                    <a:solidFill>
                      <a:schemeClr val="tx2"/>
                    </a:solidFill>
                  </a:defRPr>
                </a:lvl2pPr>
                <a:lvl3pPr marL="373063" indent="-168275">
                  <a:lnSpc>
                    <a:spcPct val="102000"/>
                  </a:lnSpc>
                  <a:spcBef>
                    <a:spcPts val="600"/>
                  </a:spcBef>
                  <a:buClr>
                    <a:schemeClr val="tx2"/>
                  </a:buClr>
                  <a:buFont typeface="Arial" panose="020B0604020202020204" pitchFamily="34" charset="0"/>
                  <a:buChar char="•"/>
                  <a:defRPr sz="1600">
                    <a:solidFill>
                      <a:schemeClr val="tx2"/>
                    </a:solidFill>
                  </a:defRPr>
                </a:lvl3pPr>
                <a:lvl4pPr marL="381000" indent="0">
                  <a:lnSpc>
                    <a:spcPct val="102000"/>
                  </a:lnSpc>
                  <a:spcBef>
                    <a:spcPts val="300"/>
                  </a:spcBef>
                  <a:buFont typeface="Arial" panose="020B0604020202020204" pitchFamily="34" charset="0"/>
                  <a:buNone/>
                  <a:defRPr sz="1200">
                    <a:solidFill>
                      <a:schemeClr val="tx2"/>
                    </a:solidFill>
                  </a:defRPr>
                </a:lvl4pPr>
                <a:lvl5pPr marL="2057400" indent="-228600">
                  <a:lnSpc>
                    <a:spcPct val="102000"/>
                  </a:lnSpc>
                  <a:spcBef>
                    <a:spcPts val="500"/>
                  </a:spcBef>
                  <a:buFont typeface="Arial" panose="020B0604020202020204" pitchFamily="34" charset="0"/>
                  <a:buChar char="•"/>
                  <a:defRPr sz="140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38" indent="-285738">
                  <a:buClr>
                    <a:schemeClr val="accent3"/>
                  </a:buClr>
                  <a:buFont typeface="Wingdings" panose="05000000000000000000" pitchFamily="2" charset="2"/>
                  <a:buChar char="ü"/>
                </a:pPr>
                <a:r>
                  <a:rPr lang="en-US" sz="1400" b="0" dirty="0" smtClean="0"/>
                  <a:t>Selected individuals seed ideas and test site.</a:t>
                </a:r>
                <a:endParaRPr lang="en-US" sz="1400" b="0" dirty="0"/>
              </a:p>
            </p:txBody>
          </p:sp>
          <p:cxnSp>
            <p:nvCxnSpPr>
              <p:cNvPr id="87" name="Straight Connector 86"/>
              <p:cNvCxnSpPr/>
              <p:nvPr/>
            </p:nvCxnSpPr>
            <p:spPr>
              <a:xfrm>
                <a:off x="874713" y="1871319"/>
                <a:ext cx="3407126" cy="0"/>
              </a:xfrm>
              <a:prstGeom prst="line">
                <a:avLst/>
              </a:prstGeom>
              <a:ln w="6350">
                <a:solidFill>
                  <a:schemeClr val="accent5"/>
                </a:solidFill>
                <a:prstDash val="dash"/>
              </a:ln>
              <a:effectLst/>
            </p:spPr>
            <p:style>
              <a:lnRef idx="2">
                <a:schemeClr val="accent1"/>
              </a:lnRef>
              <a:fillRef idx="0">
                <a:schemeClr val="accent1"/>
              </a:fillRef>
              <a:effectRef idx="1">
                <a:schemeClr val="accent1"/>
              </a:effectRef>
              <a:fontRef idx="minor">
                <a:schemeClr val="tx1"/>
              </a:fontRef>
            </p:style>
          </p:cxnSp>
          <p:sp>
            <p:nvSpPr>
              <p:cNvPr id="88" name="TextBox 87"/>
              <p:cNvSpPr txBox="1"/>
              <p:nvPr/>
            </p:nvSpPr>
            <p:spPr>
              <a:xfrm>
                <a:off x="951371" y="1356477"/>
                <a:ext cx="3245648" cy="263657"/>
              </a:xfrm>
              <a:prstGeom prst="rect">
                <a:avLst/>
              </a:prstGeom>
              <a:noFill/>
            </p:spPr>
            <p:txBody>
              <a:bodyPr wrap="square" lIns="0" tIns="0" rIns="0" bIns="0" rtlCol="0">
                <a:spAutoFit/>
              </a:bodyPr>
              <a:lstStyle/>
              <a:p>
                <a:pPr marL="84135" indent="-84135" algn="ctr">
                  <a:lnSpc>
                    <a:spcPts val="1940"/>
                  </a:lnSpc>
                </a:pPr>
                <a:r>
                  <a:rPr lang="en-US" sz="1200" b="1" dirty="0" smtClean="0">
                    <a:cs typeface="Arial"/>
                  </a:rPr>
                  <a:t>1/1 to 1/5</a:t>
                </a:r>
                <a:endParaRPr lang="en-US" sz="1200" b="1" dirty="0">
                  <a:cs typeface="Arial"/>
                </a:endParaRPr>
              </a:p>
            </p:txBody>
          </p:sp>
          <p:sp>
            <p:nvSpPr>
              <p:cNvPr id="89" name="TextBox 88"/>
              <p:cNvSpPr txBox="1"/>
              <p:nvPr/>
            </p:nvSpPr>
            <p:spPr>
              <a:xfrm>
                <a:off x="1107852" y="417710"/>
                <a:ext cx="2366411" cy="299737"/>
              </a:xfrm>
              <a:prstGeom prst="rect">
                <a:avLst/>
              </a:prstGeom>
              <a:noFill/>
            </p:spPr>
            <p:txBody>
              <a:bodyPr wrap="none" lIns="0" tIns="0" rIns="0" bIns="0" rtlCol="0">
                <a:spAutoFit/>
              </a:bodyPr>
              <a:lstStyle/>
              <a:p>
                <a:r>
                  <a:rPr lang="en-US" b="1" dirty="0" smtClean="0">
                    <a:solidFill>
                      <a:schemeClr val="bg1"/>
                    </a:solidFill>
                    <a:cs typeface="Arial"/>
                  </a:rPr>
                  <a:t>Soft Launch</a:t>
                </a:r>
                <a:endParaRPr lang="en-US" b="1" dirty="0">
                  <a:solidFill>
                    <a:schemeClr val="bg1"/>
                  </a:solidFill>
                  <a:cs typeface="Arial"/>
                </a:endParaRPr>
              </a:p>
            </p:txBody>
          </p:sp>
        </p:grpSp>
      </p:grpSp>
      <p:pic>
        <p:nvPicPr>
          <p:cNvPr id="68" name="Picture 67"/>
          <p:cNvPicPr/>
          <p:nvPr/>
        </p:nvPicPr>
        <p:blipFill>
          <a:blip r:embed="rId3"/>
          <a:stretch>
            <a:fillRect/>
          </a:stretch>
        </p:blipFill>
        <p:spPr>
          <a:xfrm>
            <a:off x="10398872" y="5449728"/>
            <a:ext cx="1508260" cy="1257152"/>
          </a:xfrm>
          <a:prstGeom prst="rect">
            <a:avLst/>
          </a:prstGeom>
        </p:spPr>
      </p:pic>
    </p:spTree>
    <p:extLst>
      <p:ext uri="{BB962C8B-B14F-4D97-AF65-F5344CB8AC3E}">
        <p14:creationId xmlns:p14="http://schemas.microsoft.com/office/powerpoint/2010/main" val="17541626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Criteria Alignment</a:t>
            </a:r>
            <a:endParaRPr lang="en-US" dirty="0"/>
          </a:p>
        </p:txBody>
      </p:sp>
      <p:sp>
        <p:nvSpPr>
          <p:cNvPr id="5" name="Slide Number Placeholder 4"/>
          <p:cNvSpPr>
            <a:spLocks noGrp="1"/>
          </p:cNvSpPr>
          <p:nvPr>
            <p:ph type="sldNum" sz="quarter" idx="12"/>
          </p:nvPr>
        </p:nvSpPr>
        <p:spPr/>
        <p:txBody>
          <a:bodyPr/>
          <a:lstStyle/>
          <a:p>
            <a:fld id="{CDA3B6C1-36E7-4A4D-B818-10D025947ED7}" type="slidenum">
              <a:rPr lang="en-US" smtClean="0"/>
              <a:t>6</a:t>
            </a:fld>
            <a:endParaRPr lang="en-US"/>
          </a:p>
        </p:txBody>
      </p:sp>
      <p:pic>
        <p:nvPicPr>
          <p:cNvPr id="8" name="Picture 7"/>
          <p:cNvPicPr>
            <a:picLocks noChangeAspect="1"/>
          </p:cNvPicPr>
          <p:nvPr/>
        </p:nvPicPr>
        <p:blipFill>
          <a:blip r:embed="rId3"/>
          <a:stretch>
            <a:fillRect/>
          </a:stretch>
        </p:blipFill>
        <p:spPr>
          <a:xfrm>
            <a:off x="1914423" y="996782"/>
            <a:ext cx="8359979" cy="5184176"/>
          </a:xfrm>
          <a:prstGeom prst="rect">
            <a:avLst/>
          </a:prstGeom>
        </p:spPr>
      </p:pic>
      <p:pic>
        <p:nvPicPr>
          <p:cNvPr id="7" name="Picture 6"/>
          <p:cNvPicPr/>
          <p:nvPr/>
        </p:nvPicPr>
        <p:blipFill>
          <a:blip r:embed="rId4"/>
          <a:stretch>
            <a:fillRect/>
          </a:stretch>
        </p:blipFill>
        <p:spPr>
          <a:xfrm>
            <a:off x="10398872" y="5449728"/>
            <a:ext cx="1508260" cy="1257152"/>
          </a:xfrm>
          <a:prstGeom prst="rect">
            <a:avLst/>
          </a:prstGeom>
        </p:spPr>
      </p:pic>
    </p:spTree>
    <p:extLst>
      <p:ext uri="{BB962C8B-B14F-4D97-AF65-F5344CB8AC3E}">
        <p14:creationId xmlns:p14="http://schemas.microsoft.com/office/powerpoint/2010/main" val="576931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numCol="1"/>
          <a:lstStyle/>
          <a:p>
            <a:r>
              <a:rPr lang="en-US" dirty="0" smtClean="0"/>
              <a:t>Challenge Expert Practices</a:t>
            </a:r>
            <a:endParaRPr lang="en-US" dirty="0"/>
          </a:p>
        </p:txBody>
      </p:sp>
      <p:sp>
        <p:nvSpPr>
          <p:cNvPr id="3" name="Subtitle 2"/>
          <p:cNvSpPr>
            <a:spLocks noGrp="1"/>
          </p:cNvSpPr>
          <p:nvPr>
            <p:ph type="subTitle" idx="1"/>
          </p:nvPr>
        </p:nvSpPr>
        <p:spPr/>
        <p:txBody>
          <a:bodyPr numCol="1"/>
          <a:lstStyle/>
          <a:p>
            <a:r>
              <a:rPr lang="en-US" dirty="0" smtClean="0"/>
              <a:t>Innovation Process</a:t>
            </a:r>
            <a:endParaRPr lang="en-US" dirty="0"/>
          </a:p>
        </p:txBody>
      </p:sp>
      <p:sp>
        <p:nvSpPr>
          <p:cNvPr id="5" name="Slide Number Placeholder 4"/>
          <p:cNvSpPr>
            <a:spLocks noGrp="1"/>
          </p:cNvSpPr>
          <p:nvPr>
            <p:ph type="sldNum" sz="quarter" idx="12"/>
          </p:nvPr>
        </p:nvSpPr>
        <p:spPr/>
        <p:txBody>
          <a:bodyPr numCol="1"/>
          <a:lstStyle/>
          <a:p>
            <a:fld id="{CDA3B6C1-36E7-4A4D-B818-10D025947ED7}" type="slidenum">
              <a:rPr lang="en-US" smtClean="0"/>
              <a:pPr/>
              <a:t>7</a:t>
            </a:fld>
            <a:endParaRPr lang="en-US"/>
          </a:p>
        </p:txBody>
      </p:sp>
      <p:pic>
        <p:nvPicPr>
          <p:cNvPr id="6" name="Picture 5"/>
          <p:cNvPicPr/>
          <p:nvPr/>
        </p:nvPicPr>
        <p:blipFill>
          <a:blip r:embed="rId3"/>
          <a:stretch>
            <a:fillRect/>
          </a:stretch>
        </p:blipFill>
        <p:spPr>
          <a:xfrm>
            <a:off x="10398872" y="5449728"/>
            <a:ext cx="1508260" cy="1257152"/>
          </a:xfrm>
          <a:prstGeom prst="rect">
            <a:avLst/>
          </a:prstGeom>
        </p:spPr>
      </p:pic>
    </p:spTree>
    <p:extLst>
      <p:ext uri="{BB962C8B-B14F-4D97-AF65-F5344CB8AC3E}">
        <p14:creationId xmlns:p14="http://schemas.microsoft.com/office/powerpoint/2010/main" val="13936658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dirty="0" smtClean="0"/>
              <a:t>Principles of Challenge Expert Reviews</a:t>
            </a:r>
            <a:endParaRPr lang="en-US" dirty="0"/>
          </a:p>
        </p:txBody>
      </p:sp>
      <p:sp>
        <p:nvSpPr>
          <p:cNvPr id="10" name="Content Placeholder 9"/>
          <p:cNvSpPr>
            <a:spLocks noGrp="1"/>
          </p:cNvSpPr>
          <p:nvPr>
            <p:ph idx="1"/>
          </p:nvPr>
        </p:nvSpPr>
        <p:spPr>
          <a:xfrm>
            <a:off x="874714" y="1752600"/>
            <a:ext cx="6034086" cy="2286000"/>
          </a:xfrm>
        </p:spPr>
        <p:txBody>
          <a:bodyPr numCol="1">
            <a:normAutofit/>
          </a:bodyPr>
          <a:lstStyle/>
          <a:p>
            <a:r>
              <a:rPr lang="en-US" dirty="0" smtClean="0"/>
              <a:t>Understand the Concept</a:t>
            </a:r>
            <a:endParaRPr lang="en-US" dirty="0"/>
          </a:p>
          <a:p>
            <a:r>
              <a:rPr lang="en-US" dirty="0" smtClean="0"/>
              <a:t>Leverage Knowledge</a:t>
            </a:r>
            <a:endParaRPr lang="en-US" dirty="0"/>
          </a:p>
          <a:p>
            <a:r>
              <a:rPr lang="en-US" dirty="0" smtClean="0"/>
              <a:t>Be transparent</a:t>
            </a:r>
            <a:endParaRPr lang="en-US" dirty="0"/>
          </a:p>
        </p:txBody>
      </p:sp>
      <p:sp>
        <p:nvSpPr>
          <p:cNvPr id="4" name="Slide Number Placeholder 3"/>
          <p:cNvSpPr>
            <a:spLocks noGrp="1"/>
          </p:cNvSpPr>
          <p:nvPr>
            <p:ph type="sldNum" sz="quarter" idx="12"/>
          </p:nvPr>
        </p:nvSpPr>
        <p:spPr/>
        <p:txBody>
          <a:bodyPr numCol="1"/>
          <a:lstStyle/>
          <a:p>
            <a:fld id="{CDA3B6C1-36E7-4A4D-B818-10D025947ED7}" type="slidenum">
              <a:rPr lang="en-US" smtClean="0"/>
              <a:pPr/>
              <a:t>8</a:t>
            </a:fld>
            <a:endParaRPr lang="en-US"/>
          </a:p>
        </p:txBody>
      </p:sp>
      <p:sp>
        <p:nvSpPr>
          <p:cNvPr id="12" name="Oval 11"/>
          <p:cNvSpPr/>
          <p:nvPr/>
        </p:nvSpPr>
        <p:spPr>
          <a:xfrm>
            <a:off x="7076128" y="1474608"/>
            <a:ext cx="1817710" cy="1817710"/>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r>
              <a:rPr lang="en-US" b="1" dirty="0" smtClean="0"/>
              <a:t>Assess Value</a:t>
            </a:r>
            <a:endParaRPr lang="en-US" sz="700" dirty="0"/>
          </a:p>
        </p:txBody>
      </p:sp>
      <p:grpSp>
        <p:nvGrpSpPr>
          <p:cNvPr id="13" name="Group 12"/>
          <p:cNvGrpSpPr/>
          <p:nvPr/>
        </p:nvGrpSpPr>
        <p:grpSpPr>
          <a:xfrm>
            <a:off x="874713" y="3696630"/>
            <a:ext cx="10439400" cy="1756703"/>
            <a:chOff x="1522413" y="4879282"/>
            <a:chExt cx="9315405" cy="1064890"/>
          </a:xfrm>
        </p:grpSpPr>
        <p:sp>
          <p:nvSpPr>
            <p:cNvPr id="26" name="Text Placeholder 16"/>
            <p:cNvSpPr txBox="1">
              <a:spLocks/>
            </p:cNvSpPr>
            <p:nvPr/>
          </p:nvSpPr>
          <p:spPr>
            <a:xfrm>
              <a:off x="1522413" y="4879282"/>
              <a:ext cx="3041171" cy="1064890"/>
            </a:xfrm>
            <a:prstGeom prst="rect">
              <a:avLst/>
            </a:prstGeom>
            <a:gradFill flip="none" rotWithShape="1">
              <a:gsLst>
                <a:gs pos="0">
                  <a:schemeClr val="accent3"/>
                </a:gs>
                <a:gs pos="100000">
                  <a:schemeClr val="accent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sz="1200" dirty="0" smtClean="0"/>
                <a:t>Understand the Concept</a:t>
              </a:r>
              <a:endParaRPr lang="en-US" sz="1200" dirty="0"/>
            </a:p>
            <a:p>
              <a:pPr algn="l"/>
              <a:endParaRPr lang="en-US" sz="1200" dirty="0" smtClean="0"/>
            </a:p>
            <a:p>
              <a:pPr marL="171450" indent="-171450" algn="l">
                <a:buFont typeface="Arial"/>
                <a:buChar char="•"/>
              </a:pPr>
              <a:r>
                <a:rPr lang="en-US" sz="1200" dirty="0" smtClean="0"/>
                <a:t>Read the entire Idea before evaluating.</a:t>
              </a:r>
            </a:p>
            <a:p>
              <a:pPr marL="171450" indent="-171450" algn="l">
                <a:buFont typeface="Arial"/>
                <a:buChar char="•"/>
              </a:pPr>
              <a:r>
                <a:rPr lang="en-US" sz="1200" dirty="0" smtClean="0"/>
                <a:t>Reach out to the idea owner if needed.</a:t>
              </a:r>
            </a:p>
          </p:txBody>
        </p:sp>
        <p:sp>
          <p:nvSpPr>
            <p:cNvPr id="27" name="Text Placeholder 16"/>
            <p:cNvSpPr txBox="1">
              <a:spLocks/>
            </p:cNvSpPr>
            <p:nvPr/>
          </p:nvSpPr>
          <p:spPr>
            <a:xfrm>
              <a:off x="4562191" y="4879282"/>
              <a:ext cx="3054096" cy="1064890"/>
            </a:xfrm>
            <a:prstGeom prst="rect">
              <a:avLst/>
            </a:prstGeom>
            <a:gradFill flip="none" rotWithShape="1">
              <a:gsLst>
                <a:gs pos="0">
                  <a:srgbClr val="727374"/>
                </a:gs>
                <a:gs pos="100000">
                  <a:srgbClr val="969798"/>
                </a:gs>
              </a:gsLst>
              <a:lin ang="2700000" scaled="1"/>
              <a:tileRect/>
            </a:gradFill>
          </p:spPr>
          <p:txBody>
            <a:bodyPr vert="horz" lIns="182880" tIns="182880" rIns="182880" bIns="182880" numCol="1" rtlCol="0">
              <a:noAutofit/>
            </a:bodyPr>
            <a:lstStyle>
              <a:lvl1pPr marL="0" indent="0" algn="l" defTabSz="914400" rtl="0" eaLnBrk="1" latinLnBrk="0" hangingPunct="1">
                <a:lnSpc>
                  <a:spcPct val="104000"/>
                </a:lnSpc>
                <a:spcBef>
                  <a:spcPts val="1600"/>
                </a:spcBef>
                <a:buFont typeface="Arial" panose="020B0604020202020204" pitchFamily="34" charset="0"/>
                <a:buNone/>
                <a:defRPr sz="1600" b="1" kern="1200">
                  <a:solidFill>
                    <a:schemeClr val="tx2">
                      <a:lumMod val="75000"/>
                    </a:schemeClr>
                  </a:solidFill>
                  <a:latin typeface="+mn-lt"/>
                  <a:ea typeface="+mn-ea"/>
                  <a:cs typeface="+mn-cs"/>
                </a:defRPr>
              </a:lvl1pPr>
              <a:lvl2pPr marL="230188" indent="-228600" algn="l" defTabSz="914400" rtl="0" eaLnBrk="1" latinLnBrk="0" hangingPunct="1">
                <a:lnSpc>
                  <a:spcPct val="102000"/>
                </a:lnSpc>
                <a:spcBef>
                  <a:spcPts val="800"/>
                </a:spcBef>
                <a:buClr>
                  <a:schemeClr val="accent3"/>
                </a:buClr>
                <a:buSzPct val="104000"/>
                <a:buFont typeface="Wingdings" panose="05000000000000000000" pitchFamily="2" charset="2"/>
                <a:buChar char="§"/>
                <a:defRPr sz="1600" b="1" kern="1200">
                  <a:solidFill>
                    <a:schemeClr val="tx2"/>
                  </a:solidFill>
                  <a:latin typeface="+mn-lt"/>
                  <a:ea typeface="+mn-ea"/>
                  <a:cs typeface="+mn-cs"/>
                </a:defRPr>
              </a:lvl2pPr>
              <a:lvl3pPr marL="461963" indent="-228600" algn="l" defTabSz="914400" rtl="0" eaLnBrk="1" latinLnBrk="0" hangingPunct="1">
                <a:lnSpc>
                  <a:spcPct val="102000"/>
                </a:lnSpc>
                <a:spcBef>
                  <a:spcPts val="600"/>
                </a:spcBef>
                <a:buClr>
                  <a:schemeClr val="tx2"/>
                </a:buClr>
                <a:buFont typeface="Wingdings" panose="05000000000000000000" pitchFamily="2" charset="2"/>
                <a:buChar char="§"/>
                <a:defRPr sz="1600" kern="1200">
                  <a:solidFill>
                    <a:schemeClr val="tx2"/>
                  </a:solidFill>
                  <a:latin typeface="+mn-lt"/>
                  <a:ea typeface="+mn-ea"/>
                  <a:cs typeface="+mn-cs"/>
                </a:defRPr>
              </a:lvl3pPr>
              <a:lvl4pPr marL="461963" indent="0" algn="l" defTabSz="914400" rtl="0" eaLnBrk="1" latinLnBrk="0" hangingPunct="1">
                <a:lnSpc>
                  <a:spcPct val="102000"/>
                </a:lnSpc>
                <a:spcBef>
                  <a:spcPts val="300"/>
                </a:spcBef>
                <a:buFont typeface="Arial" panose="020B0604020202020204" pitchFamily="34" charset="0"/>
                <a:buNone/>
                <a:defRPr sz="1200" kern="1200">
                  <a:solidFill>
                    <a:schemeClr val="tx2"/>
                  </a:solidFill>
                  <a:latin typeface="+mn-lt"/>
                  <a:ea typeface="+mn-ea"/>
                  <a:cs typeface="+mn-cs"/>
                </a:defRPr>
              </a:lvl4pPr>
              <a:lvl5pPr marL="2057400" indent="-228600" algn="l" defTabSz="914400" rtl="0" eaLnBrk="1" latinLnBrk="0" hangingPunct="1">
                <a:lnSpc>
                  <a:spcPct val="102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1200" b="0" dirty="0" smtClean="0">
                  <a:solidFill>
                    <a:schemeClr val="bg1"/>
                  </a:solidFill>
                </a:rPr>
                <a:t>Leverage Knowledge</a:t>
              </a:r>
            </a:p>
            <a:p>
              <a:pPr>
                <a:lnSpc>
                  <a:spcPct val="100000"/>
                </a:lnSpc>
                <a:spcBef>
                  <a:spcPts val="0"/>
                </a:spcBef>
              </a:pPr>
              <a:endParaRPr lang="en-US" sz="1200" b="0" dirty="0">
                <a:solidFill>
                  <a:schemeClr val="bg1"/>
                </a:solidFill>
              </a:endParaRPr>
            </a:p>
            <a:p>
              <a:pPr marL="171450" indent="-171450">
                <a:lnSpc>
                  <a:spcPct val="100000"/>
                </a:lnSpc>
                <a:spcBef>
                  <a:spcPts val="0"/>
                </a:spcBef>
                <a:buFont typeface="Arial"/>
                <a:buChar char="•"/>
              </a:pPr>
              <a:r>
                <a:rPr lang="en-US" sz="1200" b="0" dirty="0" smtClean="0">
                  <a:solidFill>
                    <a:schemeClr val="lt1"/>
                  </a:solidFill>
                </a:rPr>
                <a:t>Help the sponsor, owner, and audience understand how valuable this idea might be to the organization.</a:t>
              </a:r>
              <a:endParaRPr lang="en-US" sz="1200" b="0" dirty="0" smtClean="0">
                <a:solidFill>
                  <a:schemeClr val="bg1"/>
                </a:solidFill>
              </a:endParaRPr>
            </a:p>
          </p:txBody>
        </p:sp>
        <p:sp>
          <p:nvSpPr>
            <p:cNvPr id="28" name="Text Placeholder 16"/>
            <p:cNvSpPr txBox="1">
              <a:spLocks/>
            </p:cNvSpPr>
            <p:nvPr/>
          </p:nvSpPr>
          <p:spPr>
            <a:xfrm>
              <a:off x="7614896" y="4879282"/>
              <a:ext cx="3222922" cy="106489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defPPr>
                <a:defRPr lang="en-US"/>
              </a:defPPr>
              <a:lvl1pPr>
                <a:defRPr sz="11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200" dirty="0" smtClean="0"/>
                <a:t>Be transparent</a:t>
              </a:r>
              <a:endParaRPr lang="en-US" sz="1200" dirty="0"/>
            </a:p>
            <a:p>
              <a:endParaRPr lang="en-US" sz="1200" dirty="0" smtClean="0"/>
            </a:p>
            <a:p>
              <a:pPr marL="171450" indent="-171450">
                <a:buFont typeface="Arial"/>
                <a:buChar char="•"/>
              </a:pPr>
              <a:r>
                <a:rPr lang="en-US" sz="1200" dirty="0" smtClean="0"/>
                <a:t>Stay emotionally neutral when assessing. </a:t>
              </a:r>
            </a:p>
            <a:p>
              <a:pPr marL="171450" indent="-171450">
                <a:buFont typeface="Arial"/>
                <a:buChar char="•"/>
              </a:pPr>
              <a:r>
                <a:rPr lang="en-US" sz="1200" dirty="0" smtClean="0"/>
                <a:t>Be honest, but professional.</a:t>
              </a:r>
            </a:p>
          </p:txBody>
        </p:sp>
      </p:grpSp>
      <p:sp>
        <p:nvSpPr>
          <p:cNvPr id="22" name="Oval 21"/>
          <p:cNvSpPr/>
          <p:nvPr/>
        </p:nvSpPr>
        <p:spPr>
          <a:xfrm>
            <a:off x="9472795" y="1437464"/>
            <a:ext cx="1817710" cy="1817710"/>
          </a:xfrm>
          <a:prstGeom prst="ellipse">
            <a:avLst/>
          </a:prstGeom>
          <a:gradFill flip="none" rotWithShape="1">
            <a:gsLst>
              <a:gs pos="0">
                <a:schemeClr val="accent3"/>
              </a:gs>
              <a:gs pos="100000">
                <a:schemeClr val="accent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2880" tIns="182880" rIns="182880" bIns="182880" numCol="1" spcCol="0" rtlCol="0" fromWordArt="0" anchor="ctr" anchorCtr="0" forceAA="0" compatLnSpc="1">
            <a:prstTxWarp prst="textNoShape">
              <a:avLst/>
            </a:prstTxWarp>
            <a:noAutofit/>
          </a:bodyPr>
          <a:lstStyle/>
          <a:p>
            <a:pPr lvl="0" algn="ctr"/>
            <a:r>
              <a:rPr lang="en-US" b="1" dirty="0" smtClean="0">
                <a:solidFill>
                  <a:prstClr val="white"/>
                </a:solidFill>
              </a:rPr>
              <a:t>Narrow </a:t>
            </a:r>
          </a:p>
          <a:p>
            <a:pPr lvl="0" algn="ctr"/>
            <a:r>
              <a:rPr lang="en-US" b="1" dirty="0" smtClean="0">
                <a:solidFill>
                  <a:prstClr val="white"/>
                </a:solidFill>
              </a:rPr>
              <a:t>Selections</a:t>
            </a:r>
          </a:p>
        </p:txBody>
      </p:sp>
      <p:pic>
        <p:nvPicPr>
          <p:cNvPr id="15" name="Picture 14"/>
          <p:cNvPicPr/>
          <p:nvPr/>
        </p:nvPicPr>
        <p:blipFill>
          <a:blip r:embed="rId3"/>
          <a:stretch>
            <a:fillRect/>
          </a:stretch>
        </p:blipFill>
        <p:spPr>
          <a:xfrm>
            <a:off x="10398872" y="5449728"/>
            <a:ext cx="1508260" cy="1257152"/>
          </a:xfrm>
          <a:prstGeom prst="rect">
            <a:avLst/>
          </a:prstGeom>
        </p:spPr>
      </p:pic>
    </p:spTree>
    <p:extLst>
      <p:ext uri="{BB962C8B-B14F-4D97-AF65-F5344CB8AC3E}">
        <p14:creationId xmlns:p14="http://schemas.microsoft.com/office/powerpoint/2010/main" val="7954364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dirty="0" smtClean="0"/>
              <a:t>Expert Tools</a:t>
            </a:r>
            <a:endParaRPr lang="en-US" dirty="0"/>
          </a:p>
        </p:txBody>
      </p:sp>
      <p:sp>
        <p:nvSpPr>
          <p:cNvPr id="14" name="Content Placeholder 13"/>
          <p:cNvSpPr>
            <a:spLocks noGrp="1"/>
          </p:cNvSpPr>
          <p:nvPr>
            <p:ph idx="1"/>
          </p:nvPr>
        </p:nvSpPr>
        <p:spPr>
          <a:xfrm>
            <a:off x="874713" y="2147327"/>
            <a:ext cx="4777097" cy="897791"/>
          </a:xfrm>
        </p:spPr>
        <p:txBody>
          <a:bodyPr numCol="1"/>
          <a:lstStyle/>
          <a:p>
            <a:pPr marL="344488" lvl="1" indent="-342900">
              <a:buClr>
                <a:schemeClr val="tx2"/>
              </a:buClr>
              <a:buFont typeface="+mj-lt"/>
              <a:buAutoNum type="arabicPeriod"/>
            </a:pPr>
            <a:r>
              <a:rPr lang="en-US" b="1" dirty="0" smtClean="0">
                <a:solidFill>
                  <a:srgbClr val="04A6BE"/>
                </a:solidFill>
              </a:rPr>
              <a:t>Inbox</a:t>
            </a:r>
          </a:p>
          <a:p>
            <a:pPr marL="344488" lvl="1" indent="-342900">
              <a:buClr>
                <a:schemeClr val="tx2"/>
              </a:buClr>
              <a:buFont typeface="+mj-lt"/>
              <a:buAutoNum type="arabicPeriod"/>
            </a:pPr>
            <a:r>
              <a:rPr lang="en-US" dirty="0" smtClean="0"/>
              <a:t>Expert Review</a:t>
            </a:r>
          </a:p>
          <a:p>
            <a:pPr marL="344488" lvl="1" indent="-342900">
              <a:buClr>
                <a:schemeClr val="tx2"/>
              </a:buClr>
              <a:buFont typeface="+mj-lt"/>
              <a:buAutoNum type="arabicPeriod"/>
            </a:pPr>
            <a:r>
              <a:rPr lang="en-US" dirty="0" smtClean="0"/>
              <a:t>Share</a:t>
            </a:r>
          </a:p>
        </p:txBody>
      </p:sp>
      <p:sp>
        <p:nvSpPr>
          <p:cNvPr id="4" name="Slide Number Placeholder 3"/>
          <p:cNvSpPr>
            <a:spLocks noGrp="1"/>
          </p:cNvSpPr>
          <p:nvPr>
            <p:ph type="sldNum" sz="quarter" idx="12"/>
          </p:nvPr>
        </p:nvSpPr>
        <p:spPr/>
        <p:txBody>
          <a:bodyPr numCol="1"/>
          <a:lstStyle/>
          <a:p>
            <a:fld id="{CDA3B6C1-36E7-4A4D-B818-10D025947ED7}" type="slidenum">
              <a:rPr lang="en-US" smtClean="0"/>
              <a:pPr/>
              <a:t>9</a:t>
            </a:fld>
            <a:endParaRPr lang="en-US"/>
          </a:p>
        </p:txBody>
      </p:sp>
      <p:sp>
        <p:nvSpPr>
          <p:cNvPr id="26" name="TextBox 25"/>
          <p:cNvSpPr txBox="1"/>
          <p:nvPr/>
        </p:nvSpPr>
        <p:spPr>
          <a:xfrm>
            <a:off x="874714" y="1148080"/>
            <a:ext cx="3427987" cy="677108"/>
          </a:xfrm>
          <a:prstGeom prst="rect">
            <a:avLst/>
          </a:prstGeom>
          <a:noFill/>
        </p:spPr>
        <p:txBody>
          <a:bodyPr wrap="square" lIns="0" tIns="0" rIns="0" bIns="0" numCol="1" rtlCol="0" anchor="t">
            <a:spAutoFit/>
          </a:bodyPr>
          <a:lstStyle/>
          <a:p>
            <a:r>
              <a:rPr lang="en-US" sz="2200" dirty="0" smtClean="0">
                <a:solidFill>
                  <a:schemeClr val="accent1"/>
                </a:solidFill>
              </a:rPr>
              <a:t>The primary tools needed for Experts</a:t>
            </a:r>
            <a:endParaRPr lang="en-US" sz="2200" dirty="0">
              <a:solidFill>
                <a:schemeClr val="accent1"/>
              </a:solidFill>
            </a:endParaRPr>
          </a:p>
        </p:txBody>
      </p:sp>
      <p:pic>
        <p:nvPicPr>
          <p:cNvPr id="5" name="Picture 4"/>
          <p:cNvPicPr>
            <a:picLocks noChangeAspect="1"/>
          </p:cNvPicPr>
          <p:nvPr/>
        </p:nvPicPr>
        <p:blipFill>
          <a:blip r:embed="rId3"/>
          <a:stretch>
            <a:fillRect/>
          </a:stretch>
        </p:blipFill>
        <p:spPr>
          <a:xfrm>
            <a:off x="4523021" y="881140"/>
            <a:ext cx="7171666" cy="4933942"/>
          </a:xfrm>
          <a:prstGeom prst="rect">
            <a:avLst/>
          </a:prstGeom>
        </p:spPr>
      </p:pic>
      <p:pic>
        <p:nvPicPr>
          <p:cNvPr id="9" name="Picture 8"/>
          <p:cNvPicPr/>
          <p:nvPr/>
        </p:nvPicPr>
        <p:blipFill>
          <a:blip r:embed="rId4"/>
          <a:stretch>
            <a:fillRect/>
          </a:stretch>
        </p:blipFill>
        <p:spPr>
          <a:xfrm>
            <a:off x="10398872" y="5449728"/>
            <a:ext cx="1508260" cy="1257152"/>
          </a:xfrm>
          <a:prstGeom prst="rect">
            <a:avLst/>
          </a:prstGeom>
        </p:spPr>
      </p:pic>
    </p:spTree>
    <p:extLst>
      <p:ext uri="{BB962C8B-B14F-4D97-AF65-F5344CB8AC3E}">
        <p14:creationId xmlns:p14="http://schemas.microsoft.com/office/powerpoint/2010/main" val="123721159"/>
      </p:ext>
    </p:extLst>
  </p:cSld>
  <p:clrMapOvr>
    <a:masterClrMapping/>
  </p:clrMapOvr>
  <p:timing>
    <p:tnLst>
      <p:par>
        <p:cTn id="1" dur="indefinite" restart="never" nodeType="tmRoot"/>
      </p:par>
    </p:tnLst>
  </p:timing>
</p:sld>
</file>

<file path=ppt/theme/theme1.xml><?xml version="1.0" encoding="utf-8"?>
<a:theme xmlns:a="http://schemas.openxmlformats.org/drawingml/2006/main" name="Spigit 2015">
  <a:themeElements>
    <a:clrScheme name="Spigit 07">
      <a:dk1>
        <a:srgbClr val="231F20"/>
      </a:dk1>
      <a:lt1>
        <a:sysClr val="window" lastClr="FFFFFF"/>
      </a:lt1>
      <a:dk2>
        <a:srgbClr val="7E8081"/>
      </a:dk2>
      <a:lt2>
        <a:srgbClr val="ECEEED"/>
      </a:lt2>
      <a:accent1>
        <a:srgbClr val="04A6BE"/>
      </a:accent1>
      <a:accent2>
        <a:srgbClr val="05CCE9"/>
      </a:accent2>
      <a:accent3>
        <a:srgbClr val="FFB300"/>
      </a:accent3>
      <a:accent4>
        <a:srgbClr val="FFD038"/>
      </a:accent4>
      <a:accent5>
        <a:srgbClr val="D66F00"/>
      </a:accent5>
      <a:accent6>
        <a:srgbClr val="22B573"/>
      </a:accent6>
      <a:hlink>
        <a:srgbClr val="05CCE9"/>
      </a:hlink>
      <a:folHlink>
        <a:srgbClr val="04A6BE"/>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numCol="1"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accent1"/>
          </a:solidFill>
          <a:round/>
          <a:headEnd type="none" w="med" len="med"/>
          <a:tailEnd type="none" w="med" len="med"/>
        </a:ln>
      </a:spPr>
      <a:bodyPr numCol="1"/>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numCol="1"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Spigit_01">
      <a:dk1>
        <a:srgbClr val="231F20"/>
      </a:dk1>
      <a:lt1>
        <a:sysClr val="window" lastClr="FFFFFF"/>
      </a:lt1>
      <a:dk2>
        <a:srgbClr val="7E8081"/>
      </a:dk2>
      <a:lt2>
        <a:srgbClr val="ECEEED"/>
      </a:lt2>
      <a:accent1>
        <a:srgbClr val="04A6BE"/>
      </a:accent1>
      <a:accent2>
        <a:srgbClr val="05CCE9"/>
      </a:accent2>
      <a:accent3>
        <a:srgbClr val="FFB300"/>
      </a:accent3>
      <a:accent4>
        <a:srgbClr val="FFD038"/>
      </a:accent4>
      <a:accent5>
        <a:srgbClr val="414042"/>
      </a:accent5>
      <a:accent6>
        <a:srgbClr val="7E8081"/>
      </a:accent6>
      <a:hlink>
        <a:srgbClr val="05CCE9"/>
      </a:hlink>
      <a:folHlink>
        <a:srgbClr val="04A6BE"/>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pigit_01">
      <a:dk1>
        <a:srgbClr val="231F20"/>
      </a:dk1>
      <a:lt1>
        <a:sysClr val="window" lastClr="FFFFFF"/>
      </a:lt1>
      <a:dk2>
        <a:srgbClr val="7E8081"/>
      </a:dk2>
      <a:lt2>
        <a:srgbClr val="ECEEED"/>
      </a:lt2>
      <a:accent1>
        <a:srgbClr val="04A6BE"/>
      </a:accent1>
      <a:accent2>
        <a:srgbClr val="05CCE9"/>
      </a:accent2>
      <a:accent3>
        <a:srgbClr val="FFB300"/>
      </a:accent3>
      <a:accent4>
        <a:srgbClr val="FFD038"/>
      </a:accent4>
      <a:accent5>
        <a:srgbClr val="414042"/>
      </a:accent5>
      <a:accent6>
        <a:srgbClr val="7E8081"/>
      </a:accent6>
      <a:hlink>
        <a:srgbClr val="05CCE9"/>
      </a:hlink>
      <a:folHlink>
        <a:srgbClr val="04A6BE"/>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5229</TotalTime>
  <Words>604</Words>
  <Application>Microsoft Macintosh PowerPoint</Application>
  <PresentationFormat>Custom</PresentationFormat>
  <Paragraphs>125</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Wingdings</vt:lpstr>
      <vt:lpstr>Arial</vt:lpstr>
      <vt:lpstr>Spigit 2015</vt:lpstr>
      <vt:lpstr>PowerPoint Presentation</vt:lpstr>
      <vt:lpstr>Agenda</vt:lpstr>
      <vt:lpstr>Challenge Overview</vt:lpstr>
      <vt:lpstr>Challenge Question</vt:lpstr>
      <vt:lpstr>Challenge Flow</vt:lpstr>
      <vt:lpstr>Review Criteria Alignment</vt:lpstr>
      <vt:lpstr>Challenge Expert Practices</vt:lpstr>
      <vt:lpstr>Principles of Challenge Expert Reviews</vt:lpstr>
      <vt:lpstr>Expert Tools</vt:lpstr>
      <vt:lpstr>Expert Tools</vt:lpstr>
      <vt:lpstr>Expert Tools</vt:lpstr>
      <vt:lpstr>Questions?</vt:lpstr>
    </vt:vector>
  </TitlesOfParts>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 Shirman Group</dc:creator>
  <cp:lastModifiedBy>Microsoft Office User</cp:lastModifiedBy>
  <cp:revision>455</cp:revision>
  <dcterms:created xsi:type="dcterms:W3CDTF">2015-05-25T13:25:54Z</dcterms:created>
  <dcterms:modified xsi:type="dcterms:W3CDTF">2018-02-02T18:29:09Z</dcterms:modified>
</cp:coreProperties>
</file>