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25" r:id="rId4"/>
    <p:sldMasterId id="2147483748" r:id="rId5"/>
  </p:sldMasterIdLst>
  <p:notesMasterIdLst>
    <p:notesMasterId r:id="rId47"/>
  </p:notesMasterIdLst>
  <p:handoutMasterIdLst>
    <p:handoutMasterId r:id="rId48"/>
  </p:handoutMasterIdLst>
  <p:sldIdLst>
    <p:sldId id="2147470984" r:id="rId6"/>
    <p:sldId id="2147473225" r:id="rId7"/>
    <p:sldId id="141169118" r:id="rId8"/>
    <p:sldId id="2147473220" r:id="rId9"/>
    <p:sldId id="141168968" r:id="rId10"/>
    <p:sldId id="141169119" r:id="rId11"/>
    <p:sldId id="2147473207" r:id="rId12"/>
    <p:sldId id="2147473234" r:id="rId13"/>
    <p:sldId id="2147473241" r:id="rId14"/>
    <p:sldId id="2147473235" r:id="rId15"/>
    <p:sldId id="2147473242" r:id="rId16"/>
    <p:sldId id="2147471002" r:id="rId17"/>
    <p:sldId id="2147473222" r:id="rId18"/>
    <p:sldId id="2147473244" r:id="rId19"/>
    <p:sldId id="2147473245" r:id="rId20"/>
    <p:sldId id="2147470994" r:id="rId21"/>
    <p:sldId id="2147473106" r:id="rId22"/>
    <p:sldId id="2147473108" r:id="rId23"/>
    <p:sldId id="2147473105" r:id="rId24"/>
    <p:sldId id="2147473198" r:id="rId25"/>
    <p:sldId id="2147473219" r:id="rId26"/>
    <p:sldId id="2147473230" r:id="rId27"/>
    <p:sldId id="2134807231" r:id="rId28"/>
    <p:sldId id="2134807220" r:id="rId29"/>
    <p:sldId id="141168874" r:id="rId30"/>
    <p:sldId id="2147471001" r:id="rId31"/>
    <p:sldId id="2147473233" r:id="rId32"/>
    <p:sldId id="2147473221" r:id="rId33"/>
    <p:sldId id="2147473224" r:id="rId34"/>
    <p:sldId id="2147473215" r:id="rId35"/>
    <p:sldId id="2147473237" r:id="rId36"/>
    <p:sldId id="2147473240" r:id="rId37"/>
    <p:sldId id="2147473239" r:id="rId38"/>
    <p:sldId id="141169030" r:id="rId39"/>
    <p:sldId id="2147469969" r:id="rId40"/>
    <p:sldId id="2963" r:id="rId41"/>
    <p:sldId id="5505" r:id="rId42"/>
    <p:sldId id="2147473231" r:id="rId43"/>
    <p:sldId id="2147473232" r:id="rId44"/>
    <p:sldId id="2147473197" r:id="rId45"/>
    <p:sldId id="2147473135" r:id="rId4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s" id="{3FB6B84C-EA2A-3448-B428-1E227BC1C8D3}">
          <p14:sldIdLst>
            <p14:sldId id="2147470984"/>
            <p14:sldId id="2147473225"/>
          </p14:sldIdLst>
        </p14:section>
        <p14:section name="Current Webinar" id="{E0FF0B81-7888-4F4E-BB75-F8274A52049B}">
          <p14:sldIdLst>
            <p14:sldId id="141169118"/>
            <p14:sldId id="2147473220"/>
            <p14:sldId id="141168968"/>
            <p14:sldId id="141169119"/>
            <p14:sldId id="2147473207"/>
            <p14:sldId id="2147473234"/>
            <p14:sldId id="2147473241"/>
            <p14:sldId id="2147473235"/>
            <p14:sldId id="2147473242"/>
            <p14:sldId id="2147471002"/>
            <p14:sldId id="2147473222"/>
            <p14:sldId id="2147473244"/>
            <p14:sldId id="2147473245"/>
            <p14:sldId id="2147470994"/>
            <p14:sldId id="2147473106"/>
            <p14:sldId id="2147473108"/>
            <p14:sldId id="2147473105"/>
            <p14:sldId id="2147473198"/>
            <p14:sldId id="2147473219"/>
            <p14:sldId id="2147473230"/>
            <p14:sldId id="2134807231"/>
            <p14:sldId id="2134807220"/>
            <p14:sldId id="141168874"/>
            <p14:sldId id="2147471001"/>
            <p14:sldId id="2147473233"/>
            <p14:sldId id="2147473221"/>
            <p14:sldId id="2147473224"/>
            <p14:sldId id="2147473215"/>
            <p14:sldId id="2147473237"/>
            <p14:sldId id="2147473240"/>
            <p14:sldId id="2147473239"/>
            <p14:sldId id="141169030"/>
            <p14:sldId id="2147469969"/>
            <p14:sldId id="2963"/>
            <p14:sldId id="5505"/>
          </p14:sldIdLst>
        </p14:section>
        <p14:section name="Previous Webinar" id="{4807AC11-0525-EC46-9713-9E83C110526F}">
          <p14:sldIdLst>
            <p14:sldId id="2147473231"/>
            <p14:sldId id="2147473232"/>
            <p14:sldId id="2147473197"/>
            <p14:sldId id="2147473135"/>
          </p14:sldIdLst>
        </p14:section>
        <p14:section name="Name Slides" id="{108F037C-8110-9248-B2FA-999BACB1BB2B}">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302F54B-D8E4-3CAF-9529-993274F7201B}" name="Jon High" initials="JH" userId="S::jhigh@planview.com::dbba8802-95b1-457d-9bf9-8652350ca8bb" providerId="AD"/>
  <p188:author id="{83075C8C-3C63-BE79-60AC-938E53FD2C2E}" name="Erik Peterson" initials="EP" userId="S::espeterson@planview.com::21050fda-537f-431e-b8af-4b6d68025ca9" providerId="AD"/>
  <p188:author id="{75F10294-DBEC-FCBF-EE2D-AA64574C187B}" name="Jordan Nguyen" initials="JN" userId="S::jordan.nguyen@planview.com::8ed760a4-e944-4c0b-9055-9e5fe9bad31c" providerId="AD"/>
  <p188:author id="{DD5E3FAB-2929-5D5A-6389-64A16BA17880}" name="Sherrill Packebush" initials="SP" userId="S::spackebush@planview.com::34272517-517d-4ae8-aba1-15ff52245edd" providerId="AD"/>
  <p188:author id="{986C7DAE-922E-24EA-3CAD-81731FDCE3D2}" name="Malcolm Lea" initials="ML" userId="S::mlea@planview.com::047d7b92-90f3-44c9-a176-394bb07a7b57" providerId="AD"/>
  <p188:author id="{C20051CE-A7EA-F1A3-85F2-E0E9D52A250C}" name="Mauricio Parra" initials="MP" userId="S::mparra@planview.com::c609c50c-441a-422b-9cda-168922ffe442" providerId="AD"/>
  <p188:author id="{F30EEBCF-D441-9055-0DB1-8E419F34B1AD}" name="Izzy Huskic" initials="IH" userId="S::ihuskic@planview.com::991ffab6-a2ac-49b4-a887-0a12bf62133b" providerId="AD"/>
  <p188:author id="{08E64DE4-DFB5-C2A4-466A-8126219328C7}" name="Marcus Klein" initials="MK" userId="S::mklein@planview.com::16a701e0-de35-4259-9b08-c6b399c9bc19" providerId="AD"/>
  <p188:author id="{8B2ACDEA-1105-8858-A886-2649D478F569}" name="Dominique Trimino" initials="DT" userId="S::dtrimino@planview.com::c095f315-e148-4897-93d3-c5f5361d9d2e" providerId="AD"/>
  <p188:author id="{C62665F7-209C-7D16-0C91-345B107AD2BD}" name="Sindhu Kashyap" initials="SK" userId="S::sindhu.kashyap@planview.com::8b9bbba6-dfca-4e47-8392-298106edb13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0008"/>
    <a:srgbClr val="FF3000"/>
    <a:srgbClr val="8D8D90"/>
    <a:srgbClr val="477287"/>
    <a:srgbClr val="416276"/>
    <a:srgbClr val="FFDEB5"/>
    <a:srgbClr val="FFFFFF"/>
    <a:srgbClr val="000000"/>
    <a:srgbClr val="241B2F"/>
    <a:srgbClr val="1A1B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08D8A6-8D15-B67E-B6C8-0B4B78BD4504}" v="21" dt="2024-02-21T14:51:51.614"/>
    <p1510:client id="{312CB9EC-3225-4529-99DD-DCCB12E713F3}" v="133" dt="2024-02-22T12:28:08.976"/>
    <p1510:client id="{323D3146-9059-1C48-8BE5-37FA6A174142}" v="561" dt="2024-02-21T14:53:02.509"/>
    <p1510:client id="{8D4909AE-0FBD-AC4D-B7E8-53BF638FE1C4}" v="3014" dt="2024-02-21T14:52:30.4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notesMaster" Target="notesMasters/notesMaster1.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6/11/relationships/changesInfo" Target="changesInfos/changesInfo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evor Partney" userId="S::tpartney@planview.com::8a99ab40-cdfb-4c10-b16b-35ad7462f673" providerId="AD" clId="Web-{1AB9B460-2CD2-C2A3-A074-A3ED4AB4D78E}"/>
    <pc:docChg chg="modSld">
      <pc:chgData name="Trevor Partney" userId="S::tpartney@planview.com::8a99ab40-cdfb-4c10-b16b-35ad7462f673" providerId="AD" clId="Web-{1AB9B460-2CD2-C2A3-A074-A3ED4AB4D78E}" dt="2024-02-14T21:29:20.939" v="31" actId="1076"/>
      <pc:docMkLst>
        <pc:docMk/>
      </pc:docMkLst>
      <pc:sldChg chg="modSp">
        <pc:chgData name="Trevor Partney" userId="S::tpartney@planview.com::8a99ab40-cdfb-4c10-b16b-35ad7462f673" providerId="AD" clId="Web-{1AB9B460-2CD2-C2A3-A074-A3ED4AB4D78E}" dt="2024-02-14T21:29:20.939" v="31" actId="1076"/>
        <pc:sldMkLst>
          <pc:docMk/>
          <pc:sldMk cId="1449696510" sldId="2147473220"/>
        </pc:sldMkLst>
        <pc:spChg chg="mod">
          <ac:chgData name="Trevor Partney" userId="S::tpartney@planview.com::8a99ab40-cdfb-4c10-b16b-35ad7462f673" providerId="AD" clId="Web-{1AB9B460-2CD2-C2A3-A074-A3ED4AB4D78E}" dt="2024-02-14T21:29:20.923" v="16" actId="1076"/>
          <ac:spMkLst>
            <pc:docMk/>
            <pc:sldMk cId="1449696510" sldId="2147473220"/>
            <ac:spMk id="6" creationId="{DEC8FBCB-8051-0DC3-77B3-DCC161BDD02E}"/>
          </ac:spMkLst>
        </pc:spChg>
        <pc:spChg chg="mod">
          <ac:chgData name="Trevor Partney" userId="S::tpartney@planview.com::8a99ab40-cdfb-4c10-b16b-35ad7462f673" providerId="AD" clId="Web-{1AB9B460-2CD2-C2A3-A074-A3ED4AB4D78E}" dt="2024-02-14T21:29:20.939" v="27" actId="1076"/>
          <ac:spMkLst>
            <pc:docMk/>
            <pc:sldMk cId="1449696510" sldId="2147473220"/>
            <ac:spMk id="16" creationId="{64CD154C-B5F8-E73E-7915-A0C8B8FB7D0F}"/>
          </ac:spMkLst>
        </pc:spChg>
        <pc:spChg chg="mod">
          <ac:chgData name="Trevor Partney" userId="S::tpartney@planview.com::8a99ab40-cdfb-4c10-b16b-35ad7462f673" providerId="AD" clId="Web-{1AB9B460-2CD2-C2A3-A074-A3ED4AB4D78E}" dt="2024-02-14T21:29:20.939" v="22" actId="1076"/>
          <ac:spMkLst>
            <pc:docMk/>
            <pc:sldMk cId="1449696510" sldId="2147473220"/>
            <ac:spMk id="17" creationId="{4B94705A-B0ED-0C34-D541-9AAE396345F8}"/>
          </ac:spMkLst>
        </pc:spChg>
        <pc:spChg chg="mod">
          <ac:chgData name="Trevor Partney" userId="S::tpartney@planview.com::8a99ab40-cdfb-4c10-b16b-35ad7462f673" providerId="AD" clId="Web-{1AB9B460-2CD2-C2A3-A074-A3ED4AB4D78E}" dt="2024-02-14T21:29:20.939" v="25" actId="1076"/>
          <ac:spMkLst>
            <pc:docMk/>
            <pc:sldMk cId="1449696510" sldId="2147473220"/>
            <ac:spMk id="21" creationId="{E48C4485-48A1-E202-2905-A4A1450292E5}"/>
          </ac:spMkLst>
        </pc:spChg>
        <pc:spChg chg="mod">
          <ac:chgData name="Trevor Partney" userId="S::tpartney@planview.com::8a99ab40-cdfb-4c10-b16b-35ad7462f673" providerId="AD" clId="Web-{1AB9B460-2CD2-C2A3-A074-A3ED4AB4D78E}" dt="2024-02-14T21:29:20.939" v="28" actId="1076"/>
          <ac:spMkLst>
            <pc:docMk/>
            <pc:sldMk cId="1449696510" sldId="2147473220"/>
            <ac:spMk id="26" creationId="{B5E9A0E5-20BC-F3C2-10AB-23F206E1ACAB}"/>
          </ac:spMkLst>
        </pc:spChg>
        <pc:spChg chg="mod">
          <ac:chgData name="Trevor Partney" userId="S::tpartney@planview.com::8a99ab40-cdfb-4c10-b16b-35ad7462f673" providerId="AD" clId="Web-{1AB9B460-2CD2-C2A3-A074-A3ED4AB4D78E}" dt="2024-02-14T21:29:20.939" v="20" actId="1076"/>
          <ac:spMkLst>
            <pc:docMk/>
            <pc:sldMk cId="1449696510" sldId="2147473220"/>
            <ac:spMk id="34" creationId="{DE178DCF-5F90-12D7-FFDC-A89C42942B25}"/>
          </ac:spMkLst>
        </pc:spChg>
        <pc:spChg chg="mod">
          <ac:chgData name="Trevor Partney" userId="S::tpartney@planview.com::8a99ab40-cdfb-4c10-b16b-35ad7462f673" providerId="AD" clId="Web-{1AB9B460-2CD2-C2A3-A074-A3ED4AB4D78E}" dt="2024-02-14T21:29:20.939" v="21" actId="1076"/>
          <ac:spMkLst>
            <pc:docMk/>
            <pc:sldMk cId="1449696510" sldId="2147473220"/>
            <ac:spMk id="35" creationId="{DC2DCD03-0F17-9581-9CCC-3E4DB90A6FDE}"/>
          </ac:spMkLst>
        </pc:spChg>
        <pc:spChg chg="mod">
          <ac:chgData name="Trevor Partney" userId="S::tpartney@planview.com::8a99ab40-cdfb-4c10-b16b-35ad7462f673" providerId="AD" clId="Web-{1AB9B460-2CD2-C2A3-A074-A3ED4AB4D78E}" dt="2024-02-14T21:29:20.939" v="19" actId="1076"/>
          <ac:spMkLst>
            <pc:docMk/>
            <pc:sldMk cId="1449696510" sldId="2147473220"/>
            <ac:spMk id="37" creationId="{9CDEA412-A287-D428-B433-B8E4FB568261}"/>
          </ac:spMkLst>
        </pc:spChg>
        <pc:picChg chg="mod">
          <ac:chgData name="Trevor Partney" userId="S::tpartney@planview.com::8a99ab40-cdfb-4c10-b16b-35ad7462f673" providerId="AD" clId="Web-{1AB9B460-2CD2-C2A3-A074-A3ED4AB4D78E}" dt="2024-02-14T21:29:20.939" v="23" actId="1076"/>
          <ac:picMkLst>
            <pc:docMk/>
            <pc:sldMk cId="1449696510" sldId="2147473220"/>
            <ac:picMk id="4" creationId="{146BBAD9-F24C-8217-7C3D-5DEEC78A6C55}"/>
          </ac:picMkLst>
        </pc:picChg>
        <pc:picChg chg="mod">
          <ac:chgData name="Trevor Partney" userId="S::tpartney@planview.com::8a99ab40-cdfb-4c10-b16b-35ad7462f673" providerId="AD" clId="Web-{1AB9B460-2CD2-C2A3-A074-A3ED4AB4D78E}" dt="2024-02-14T21:29:20.923" v="17" actId="1076"/>
          <ac:picMkLst>
            <pc:docMk/>
            <pc:sldMk cId="1449696510" sldId="2147473220"/>
            <ac:picMk id="5" creationId="{2210E668-90C9-A789-F47D-D79D3F9CBCBE}"/>
          </ac:picMkLst>
        </pc:picChg>
        <pc:picChg chg="mod">
          <ac:chgData name="Trevor Partney" userId="S::tpartney@planview.com::8a99ab40-cdfb-4c10-b16b-35ad7462f673" providerId="AD" clId="Web-{1AB9B460-2CD2-C2A3-A074-A3ED4AB4D78E}" dt="2024-02-14T21:29:20.939" v="24" actId="1076"/>
          <ac:picMkLst>
            <pc:docMk/>
            <pc:sldMk cId="1449696510" sldId="2147473220"/>
            <ac:picMk id="8" creationId="{B57ED42C-2448-F3D3-C54E-4465AD082708}"/>
          </ac:picMkLst>
        </pc:picChg>
        <pc:picChg chg="mod">
          <ac:chgData name="Trevor Partney" userId="S::tpartney@planview.com::8a99ab40-cdfb-4c10-b16b-35ad7462f673" providerId="AD" clId="Web-{1AB9B460-2CD2-C2A3-A074-A3ED4AB4D78E}" dt="2024-02-14T21:29:20.923" v="18" actId="1076"/>
          <ac:picMkLst>
            <pc:docMk/>
            <pc:sldMk cId="1449696510" sldId="2147473220"/>
            <ac:picMk id="9" creationId="{B97436C0-F5F0-C904-A10A-417CCEC31D34}"/>
          </ac:picMkLst>
        </pc:picChg>
        <pc:picChg chg="mod">
          <ac:chgData name="Trevor Partney" userId="S::tpartney@planview.com::8a99ab40-cdfb-4c10-b16b-35ad7462f673" providerId="AD" clId="Web-{1AB9B460-2CD2-C2A3-A074-A3ED4AB4D78E}" dt="2024-02-14T21:29:20.939" v="31" actId="1076"/>
          <ac:picMkLst>
            <pc:docMk/>
            <pc:sldMk cId="1449696510" sldId="2147473220"/>
            <ac:picMk id="15" creationId="{8988F57D-B79D-24D0-D39F-18887B56FC97}"/>
          </ac:picMkLst>
        </pc:picChg>
        <pc:picChg chg="mod">
          <ac:chgData name="Trevor Partney" userId="S::tpartney@planview.com::8a99ab40-cdfb-4c10-b16b-35ad7462f673" providerId="AD" clId="Web-{1AB9B460-2CD2-C2A3-A074-A3ED4AB4D78E}" dt="2024-02-14T21:29:20.939" v="30" actId="1076"/>
          <ac:picMkLst>
            <pc:docMk/>
            <pc:sldMk cId="1449696510" sldId="2147473220"/>
            <ac:picMk id="25" creationId="{600DDE3C-92D1-C2D9-5230-5413FFC8A4D6}"/>
          </ac:picMkLst>
        </pc:picChg>
        <pc:picChg chg="mod">
          <ac:chgData name="Trevor Partney" userId="S::tpartney@planview.com::8a99ab40-cdfb-4c10-b16b-35ad7462f673" providerId="AD" clId="Web-{1AB9B460-2CD2-C2A3-A074-A3ED4AB4D78E}" dt="2024-02-14T21:29:20.939" v="29" actId="1076"/>
          <ac:picMkLst>
            <pc:docMk/>
            <pc:sldMk cId="1449696510" sldId="2147473220"/>
            <ac:picMk id="27" creationId="{F1186B4D-25A0-8DC8-D595-CCD6789F2C8B}"/>
          </ac:picMkLst>
        </pc:picChg>
        <pc:picChg chg="mod">
          <ac:chgData name="Trevor Partney" userId="S::tpartney@planview.com::8a99ab40-cdfb-4c10-b16b-35ad7462f673" providerId="AD" clId="Web-{1AB9B460-2CD2-C2A3-A074-A3ED4AB4D78E}" dt="2024-02-14T21:29:20.939" v="26" actId="1076"/>
          <ac:picMkLst>
            <pc:docMk/>
            <pc:sldMk cId="1449696510" sldId="2147473220"/>
            <ac:picMk id="1030" creationId="{E1CB90A8-7BF3-2D93-4CC2-6DC8513E2D19}"/>
          </ac:picMkLst>
        </pc:picChg>
      </pc:sldChg>
    </pc:docChg>
  </pc:docChgLst>
  <pc:docChgLst>
    <pc:chgData name="Trevor Partney" userId="S::tpartney@planview.com::8a99ab40-cdfb-4c10-b16b-35ad7462f673" providerId="AD" clId="Web-{7010E389-080B-F2BC-0004-4AF6A3944EA1}"/>
    <pc:docChg chg="modSld">
      <pc:chgData name="Trevor Partney" userId="S::tpartney@planview.com::8a99ab40-cdfb-4c10-b16b-35ad7462f673" providerId="AD" clId="Web-{7010E389-080B-F2BC-0004-4AF6A3944EA1}" dt="2024-02-13T18:30:46.730" v="81" actId="1076"/>
      <pc:docMkLst>
        <pc:docMk/>
      </pc:docMkLst>
      <pc:sldChg chg="addSp delSp modSp">
        <pc:chgData name="Trevor Partney" userId="S::tpartney@planview.com::8a99ab40-cdfb-4c10-b16b-35ad7462f673" providerId="AD" clId="Web-{7010E389-080B-F2BC-0004-4AF6A3944EA1}" dt="2024-02-13T18:30:46.730" v="81" actId="1076"/>
        <pc:sldMkLst>
          <pc:docMk/>
          <pc:sldMk cId="1449696510" sldId="2147473220"/>
        </pc:sldMkLst>
        <pc:spChg chg="add del mod">
          <ac:chgData name="Trevor Partney" userId="S::tpartney@planview.com::8a99ab40-cdfb-4c10-b16b-35ad7462f673" providerId="AD" clId="Web-{7010E389-080B-F2BC-0004-4AF6A3944EA1}" dt="2024-02-13T18:29:50.213" v="65" actId="1076"/>
          <ac:spMkLst>
            <pc:docMk/>
            <pc:sldMk cId="1449696510" sldId="2147473220"/>
            <ac:spMk id="3" creationId="{3E4F54D1-951F-1A9E-F32F-9BF99CAEFF1B}"/>
          </ac:spMkLst>
        </pc:spChg>
        <pc:spChg chg="add del mod">
          <ac:chgData name="Trevor Partney" userId="S::tpartney@planview.com::8a99ab40-cdfb-4c10-b16b-35ad7462f673" providerId="AD" clId="Web-{7010E389-080B-F2BC-0004-4AF6A3944EA1}" dt="2024-02-13T18:28:39.336" v="19"/>
          <ac:spMkLst>
            <pc:docMk/>
            <pc:sldMk cId="1449696510" sldId="2147473220"/>
            <ac:spMk id="6" creationId="{6B4879A5-DCAB-9507-1AE0-44AFD0FEF339}"/>
          </ac:spMkLst>
        </pc:spChg>
        <pc:spChg chg="del">
          <ac:chgData name="Trevor Partney" userId="S::tpartney@planview.com::8a99ab40-cdfb-4c10-b16b-35ad7462f673" providerId="AD" clId="Web-{7010E389-080B-F2BC-0004-4AF6A3944EA1}" dt="2024-02-13T18:27:54.678" v="3"/>
          <ac:spMkLst>
            <pc:docMk/>
            <pc:sldMk cId="1449696510" sldId="2147473220"/>
            <ac:spMk id="13" creationId="{35CB92CA-88EA-E29C-1FA9-AE4F28AFAE0E}"/>
          </ac:spMkLst>
        </pc:spChg>
        <pc:spChg chg="mod">
          <ac:chgData name="Trevor Partney" userId="S::tpartney@planview.com::8a99ab40-cdfb-4c10-b16b-35ad7462f673" providerId="AD" clId="Web-{7010E389-080B-F2BC-0004-4AF6A3944EA1}" dt="2024-02-13T18:30:41.746" v="79" actId="1076"/>
          <ac:spMkLst>
            <pc:docMk/>
            <pc:sldMk cId="1449696510" sldId="2147473220"/>
            <ac:spMk id="14" creationId="{A5B59265-8F8C-D1DD-934C-89CAC08861EC}"/>
          </ac:spMkLst>
        </pc:spChg>
        <pc:spChg chg="mod">
          <ac:chgData name="Trevor Partney" userId="S::tpartney@planview.com::8a99ab40-cdfb-4c10-b16b-35ad7462f673" providerId="AD" clId="Web-{7010E389-080B-F2BC-0004-4AF6A3944EA1}" dt="2024-02-13T18:29:50.213" v="58" actId="1076"/>
          <ac:spMkLst>
            <pc:docMk/>
            <pc:sldMk cId="1449696510" sldId="2147473220"/>
            <ac:spMk id="16" creationId="{64CD154C-B5F8-E73E-7915-A0C8B8FB7D0F}"/>
          </ac:spMkLst>
        </pc:spChg>
        <pc:spChg chg="mod">
          <ac:chgData name="Trevor Partney" userId="S::tpartney@planview.com::8a99ab40-cdfb-4c10-b16b-35ad7462f673" providerId="AD" clId="Web-{7010E389-080B-F2BC-0004-4AF6A3944EA1}" dt="2024-02-13T18:29:50.213" v="61" actId="1076"/>
          <ac:spMkLst>
            <pc:docMk/>
            <pc:sldMk cId="1449696510" sldId="2147473220"/>
            <ac:spMk id="17" creationId="{4B94705A-B0ED-0C34-D541-9AAE396345F8}"/>
          </ac:spMkLst>
        </pc:spChg>
        <pc:spChg chg="mod">
          <ac:chgData name="Trevor Partney" userId="S::tpartney@planview.com::8a99ab40-cdfb-4c10-b16b-35ad7462f673" providerId="AD" clId="Web-{7010E389-080B-F2BC-0004-4AF6A3944EA1}" dt="2024-02-13T18:29:53.104" v="68" actId="1076"/>
          <ac:spMkLst>
            <pc:docMk/>
            <pc:sldMk cId="1449696510" sldId="2147473220"/>
            <ac:spMk id="21" creationId="{E48C4485-48A1-E202-2905-A4A1450292E5}"/>
          </ac:spMkLst>
        </pc:spChg>
        <pc:spChg chg="del">
          <ac:chgData name="Trevor Partney" userId="S::tpartney@planview.com::8a99ab40-cdfb-4c10-b16b-35ad7462f673" providerId="AD" clId="Web-{7010E389-080B-F2BC-0004-4AF6A3944EA1}" dt="2024-02-13T18:28:06.038" v="13"/>
          <ac:spMkLst>
            <pc:docMk/>
            <pc:sldMk cId="1449696510" sldId="2147473220"/>
            <ac:spMk id="22" creationId="{909F6579-61C2-4569-CBB5-328B51C3C02D}"/>
          </ac:spMkLst>
        </pc:spChg>
        <pc:spChg chg="del">
          <ac:chgData name="Trevor Partney" userId="S::tpartney@planview.com::8a99ab40-cdfb-4c10-b16b-35ad7462f673" providerId="AD" clId="Web-{7010E389-080B-F2BC-0004-4AF6A3944EA1}" dt="2024-02-13T18:27:58.131" v="4"/>
          <ac:spMkLst>
            <pc:docMk/>
            <pc:sldMk cId="1449696510" sldId="2147473220"/>
            <ac:spMk id="24" creationId="{523FA14E-8796-A221-5D25-F31C812B650E}"/>
          </ac:spMkLst>
        </pc:spChg>
        <pc:spChg chg="mod">
          <ac:chgData name="Trevor Partney" userId="S::tpartney@planview.com::8a99ab40-cdfb-4c10-b16b-35ad7462f673" providerId="AD" clId="Web-{7010E389-080B-F2BC-0004-4AF6A3944EA1}" dt="2024-02-13T18:29:58.557" v="70" actId="1076"/>
          <ac:spMkLst>
            <pc:docMk/>
            <pc:sldMk cId="1449696510" sldId="2147473220"/>
            <ac:spMk id="26" creationId="{B5E9A0E5-20BC-F3C2-10AB-23F206E1ACAB}"/>
          </ac:spMkLst>
        </pc:spChg>
        <pc:spChg chg="mod">
          <ac:chgData name="Trevor Partney" userId="S::tpartney@planview.com::8a99ab40-cdfb-4c10-b16b-35ad7462f673" providerId="AD" clId="Web-{7010E389-080B-F2BC-0004-4AF6A3944EA1}" dt="2024-02-13T18:30:09.573" v="73" actId="1076"/>
          <ac:spMkLst>
            <pc:docMk/>
            <pc:sldMk cId="1449696510" sldId="2147473220"/>
            <ac:spMk id="28" creationId="{A9D5AF61-6DFB-300D-2A94-7D96547D0A4D}"/>
          </ac:spMkLst>
        </pc:spChg>
        <pc:spChg chg="del">
          <ac:chgData name="Trevor Partney" userId="S::tpartney@planview.com::8a99ab40-cdfb-4c10-b16b-35ad7462f673" providerId="AD" clId="Web-{7010E389-080B-F2BC-0004-4AF6A3944EA1}" dt="2024-02-13T18:28:02.210" v="9"/>
          <ac:spMkLst>
            <pc:docMk/>
            <pc:sldMk cId="1449696510" sldId="2147473220"/>
            <ac:spMk id="29" creationId="{C6269ADE-7339-DDE8-BCD2-21C5EF372883}"/>
          </ac:spMkLst>
        </pc:spChg>
        <pc:spChg chg="del">
          <ac:chgData name="Trevor Partney" userId="S::tpartney@planview.com::8a99ab40-cdfb-4c10-b16b-35ad7462f673" providerId="AD" clId="Web-{7010E389-080B-F2BC-0004-4AF6A3944EA1}" dt="2024-02-13T18:27:54.663" v="2"/>
          <ac:spMkLst>
            <pc:docMk/>
            <pc:sldMk cId="1449696510" sldId="2147473220"/>
            <ac:spMk id="30" creationId="{C881D174-DCE9-DBAE-6B9F-FB8B549460B1}"/>
          </ac:spMkLst>
        </pc:spChg>
        <pc:spChg chg="add del">
          <ac:chgData name="Trevor Partney" userId="S::tpartney@planview.com::8a99ab40-cdfb-4c10-b16b-35ad7462f673" providerId="AD" clId="Web-{7010E389-080B-F2BC-0004-4AF6A3944EA1}" dt="2024-02-13T18:28:44.758" v="22"/>
          <ac:spMkLst>
            <pc:docMk/>
            <pc:sldMk cId="1449696510" sldId="2147473220"/>
            <ac:spMk id="32" creationId="{8C33C83A-89AE-29AB-693A-FE019A2402A9}"/>
          </ac:spMkLst>
        </pc:spChg>
        <pc:spChg chg="mod">
          <ac:chgData name="Trevor Partney" userId="S::tpartney@planview.com::8a99ab40-cdfb-4c10-b16b-35ad7462f673" providerId="AD" clId="Web-{7010E389-080B-F2BC-0004-4AF6A3944EA1}" dt="2024-02-13T18:30:44.262" v="80" actId="1076"/>
          <ac:spMkLst>
            <pc:docMk/>
            <pc:sldMk cId="1449696510" sldId="2147473220"/>
            <ac:spMk id="34" creationId="{DE178DCF-5F90-12D7-FFDC-A89C42942B25}"/>
          </ac:spMkLst>
        </pc:spChg>
        <pc:spChg chg="mod">
          <ac:chgData name="Trevor Partney" userId="S::tpartney@planview.com::8a99ab40-cdfb-4c10-b16b-35ad7462f673" providerId="AD" clId="Web-{7010E389-080B-F2BC-0004-4AF6A3944EA1}" dt="2024-02-13T18:30:46.730" v="81" actId="1076"/>
          <ac:spMkLst>
            <pc:docMk/>
            <pc:sldMk cId="1449696510" sldId="2147473220"/>
            <ac:spMk id="35" creationId="{DC2DCD03-0F17-9581-9CCC-3E4DB90A6FDE}"/>
          </ac:spMkLst>
        </pc:spChg>
        <pc:spChg chg="del">
          <ac:chgData name="Trevor Partney" userId="S::tpartney@planview.com::8a99ab40-cdfb-4c10-b16b-35ad7462f673" providerId="AD" clId="Web-{7010E389-080B-F2BC-0004-4AF6A3944EA1}" dt="2024-02-13T18:28:03.897" v="10"/>
          <ac:spMkLst>
            <pc:docMk/>
            <pc:sldMk cId="1449696510" sldId="2147473220"/>
            <ac:spMk id="36" creationId="{F15BEA91-3EED-4D12-5EBA-C25E253BD3C1}"/>
          </ac:spMkLst>
        </pc:spChg>
        <pc:spChg chg="mod">
          <ac:chgData name="Trevor Partney" userId="S::tpartney@planview.com::8a99ab40-cdfb-4c10-b16b-35ad7462f673" providerId="AD" clId="Web-{7010E389-080B-F2BC-0004-4AF6A3944EA1}" dt="2024-02-13T18:29:50.213" v="63" actId="1076"/>
          <ac:spMkLst>
            <pc:docMk/>
            <pc:sldMk cId="1449696510" sldId="2147473220"/>
            <ac:spMk id="37" creationId="{9CDEA412-A287-D428-B433-B8E4FB568261}"/>
          </ac:spMkLst>
        </pc:spChg>
        <pc:spChg chg="del">
          <ac:chgData name="Trevor Partney" userId="S::tpartney@planview.com::8a99ab40-cdfb-4c10-b16b-35ad7462f673" providerId="AD" clId="Web-{7010E389-080B-F2BC-0004-4AF6A3944EA1}" dt="2024-02-13T18:28:00.694" v="7"/>
          <ac:spMkLst>
            <pc:docMk/>
            <pc:sldMk cId="1449696510" sldId="2147473220"/>
            <ac:spMk id="38" creationId="{51C2C119-BAE3-4030-6F7C-066DEE205F98}"/>
          </ac:spMkLst>
        </pc:spChg>
        <pc:spChg chg="mod">
          <ac:chgData name="Trevor Partney" userId="S::tpartney@planview.com::8a99ab40-cdfb-4c10-b16b-35ad7462f673" providerId="AD" clId="Web-{7010E389-080B-F2BC-0004-4AF6A3944EA1}" dt="2024-02-13T18:30:09.620" v="75" actId="1076"/>
          <ac:spMkLst>
            <pc:docMk/>
            <pc:sldMk cId="1449696510" sldId="2147473220"/>
            <ac:spMk id="47" creationId="{26F71FB0-5EB4-B2F0-0BED-617DC4F3A230}"/>
          </ac:spMkLst>
        </pc:spChg>
        <pc:picChg chg="mod">
          <ac:chgData name="Trevor Partney" userId="S::tpartney@planview.com::8a99ab40-cdfb-4c10-b16b-35ad7462f673" providerId="AD" clId="Web-{7010E389-080B-F2BC-0004-4AF6A3944EA1}" dt="2024-02-13T18:30:14.026" v="76" actId="1076"/>
          <ac:picMkLst>
            <pc:docMk/>
            <pc:sldMk cId="1449696510" sldId="2147473220"/>
            <ac:picMk id="4" creationId="{146BBAD9-F24C-8217-7C3D-5DEEC78A6C55}"/>
          </ac:picMkLst>
        </pc:picChg>
        <pc:picChg chg="del">
          <ac:chgData name="Trevor Partney" userId="S::tpartney@planview.com::8a99ab40-cdfb-4c10-b16b-35ad7462f673" providerId="AD" clId="Web-{7010E389-080B-F2BC-0004-4AF6A3944EA1}" dt="2024-02-13T18:28:02.210" v="8"/>
          <ac:picMkLst>
            <pc:docMk/>
            <pc:sldMk cId="1449696510" sldId="2147473220"/>
            <ac:picMk id="5" creationId="{1589C3E8-3084-5B53-3FF6-B4C8FF0B99E1}"/>
          </ac:picMkLst>
        </pc:picChg>
        <pc:picChg chg="del">
          <ac:chgData name="Trevor Partney" userId="S::tpartney@planview.com::8a99ab40-cdfb-4c10-b16b-35ad7462f673" providerId="AD" clId="Web-{7010E389-080B-F2BC-0004-4AF6A3944EA1}" dt="2024-02-13T18:27:54.663" v="1"/>
          <ac:picMkLst>
            <pc:docMk/>
            <pc:sldMk cId="1449696510" sldId="2147473220"/>
            <ac:picMk id="7" creationId="{B8C378BF-0343-3FA3-DAC3-5D80266D1B4E}"/>
          </ac:picMkLst>
        </pc:picChg>
        <pc:picChg chg="mod">
          <ac:chgData name="Trevor Partney" userId="S::tpartney@planview.com::8a99ab40-cdfb-4c10-b16b-35ad7462f673" providerId="AD" clId="Web-{7010E389-080B-F2BC-0004-4AF6A3944EA1}" dt="2024-02-13T18:29:50.213" v="62" actId="1076"/>
          <ac:picMkLst>
            <pc:docMk/>
            <pc:sldMk cId="1449696510" sldId="2147473220"/>
            <ac:picMk id="8" creationId="{B57ED42C-2448-F3D3-C54E-4465AD082708}"/>
          </ac:picMkLst>
        </pc:picChg>
        <pc:picChg chg="mod">
          <ac:chgData name="Trevor Partney" userId="S::tpartney@planview.com::8a99ab40-cdfb-4c10-b16b-35ad7462f673" providerId="AD" clId="Web-{7010E389-080B-F2BC-0004-4AF6A3944EA1}" dt="2024-02-13T18:30:30.761" v="78" actId="1076"/>
          <ac:picMkLst>
            <pc:docMk/>
            <pc:sldMk cId="1449696510" sldId="2147473220"/>
            <ac:picMk id="9" creationId="{B97436C0-F5F0-C904-A10A-417CCEC31D34}"/>
          </ac:picMkLst>
        </pc:picChg>
        <pc:picChg chg="add del">
          <ac:chgData name="Trevor Partney" userId="S::tpartney@planview.com::8a99ab40-cdfb-4c10-b16b-35ad7462f673" providerId="AD" clId="Web-{7010E389-080B-F2BC-0004-4AF6A3944EA1}" dt="2024-02-13T18:28:44.773" v="23"/>
          <ac:picMkLst>
            <pc:docMk/>
            <pc:sldMk cId="1449696510" sldId="2147473220"/>
            <ac:picMk id="11" creationId="{41C5516E-B683-2C1B-3875-8C81D5CC8006}"/>
          </ac:picMkLst>
        </pc:picChg>
        <pc:picChg chg="mod">
          <ac:chgData name="Trevor Partney" userId="S::tpartney@planview.com::8a99ab40-cdfb-4c10-b16b-35ad7462f673" providerId="AD" clId="Web-{7010E389-080B-F2BC-0004-4AF6A3944EA1}" dt="2024-02-13T18:29:50.213" v="67" actId="1076"/>
          <ac:picMkLst>
            <pc:docMk/>
            <pc:sldMk cId="1449696510" sldId="2147473220"/>
            <ac:picMk id="15" creationId="{8988F57D-B79D-24D0-D39F-18887B56FC97}"/>
          </ac:picMkLst>
        </pc:picChg>
        <pc:picChg chg="del">
          <ac:chgData name="Trevor Partney" userId="S::tpartney@planview.com::8a99ab40-cdfb-4c10-b16b-35ad7462f673" providerId="AD" clId="Web-{7010E389-080B-F2BC-0004-4AF6A3944EA1}" dt="2024-02-13T18:28:00.694" v="6"/>
          <ac:picMkLst>
            <pc:docMk/>
            <pc:sldMk cId="1449696510" sldId="2147473220"/>
            <ac:picMk id="18" creationId="{10658FD2-0EA1-0CCD-EEDA-EBBEFBEA9614}"/>
          </ac:picMkLst>
        </pc:picChg>
        <pc:picChg chg="mod">
          <ac:chgData name="Trevor Partney" userId="S::tpartney@planview.com::8a99ab40-cdfb-4c10-b16b-35ad7462f673" providerId="AD" clId="Web-{7010E389-080B-F2BC-0004-4AF6A3944EA1}" dt="2024-02-13T18:30:09.604" v="74" actId="1076"/>
          <ac:picMkLst>
            <pc:docMk/>
            <pc:sldMk cId="1449696510" sldId="2147473220"/>
            <ac:picMk id="19" creationId="{2EC3CAD8-1B2D-22BA-2E49-5A158D9ED06A}"/>
          </ac:picMkLst>
        </pc:picChg>
        <pc:picChg chg="del">
          <ac:chgData name="Trevor Partney" userId="S::tpartney@planview.com::8a99ab40-cdfb-4c10-b16b-35ad7462f673" providerId="AD" clId="Web-{7010E389-080B-F2BC-0004-4AF6A3944EA1}" dt="2024-02-13T18:27:58.131" v="5"/>
          <ac:picMkLst>
            <pc:docMk/>
            <pc:sldMk cId="1449696510" sldId="2147473220"/>
            <ac:picMk id="23" creationId="{50A91113-FB15-6BF8-7A93-309AEE5CAABA}"/>
          </ac:picMkLst>
        </pc:picChg>
        <pc:picChg chg="mod">
          <ac:chgData name="Trevor Partney" userId="S::tpartney@planview.com::8a99ab40-cdfb-4c10-b16b-35ad7462f673" providerId="AD" clId="Web-{7010E389-080B-F2BC-0004-4AF6A3944EA1}" dt="2024-02-13T18:29:50.213" v="66" actId="1076"/>
          <ac:picMkLst>
            <pc:docMk/>
            <pc:sldMk cId="1449696510" sldId="2147473220"/>
            <ac:picMk id="25" creationId="{600DDE3C-92D1-C2D9-5230-5413FFC8A4D6}"/>
          </ac:picMkLst>
        </pc:picChg>
        <pc:picChg chg="mod">
          <ac:chgData name="Trevor Partney" userId="S::tpartney@planview.com::8a99ab40-cdfb-4c10-b16b-35ad7462f673" providerId="AD" clId="Web-{7010E389-080B-F2BC-0004-4AF6A3944EA1}" dt="2024-02-13T18:30:04.588" v="71" actId="1076"/>
          <ac:picMkLst>
            <pc:docMk/>
            <pc:sldMk cId="1449696510" sldId="2147473220"/>
            <ac:picMk id="27" creationId="{F1186B4D-25A0-8DC8-D595-CCD6789F2C8B}"/>
          </ac:picMkLst>
        </pc:picChg>
        <pc:picChg chg="del">
          <ac:chgData name="Trevor Partney" userId="S::tpartney@planview.com::8a99ab40-cdfb-4c10-b16b-35ad7462f673" providerId="AD" clId="Web-{7010E389-080B-F2BC-0004-4AF6A3944EA1}" dt="2024-02-13T18:27:54.663" v="0"/>
          <ac:picMkLst>
            <pc:docMk/>
            <pc:sldMk cId="1449696510" sldId="2147473220"/>
            <ac:picMk id="33" creationId="{F2C9663D-E0C3-71A3-A3E0-305AEFAADF04}"/>
          </ac:picMkLst>
        </pc:picChg>
        <pc:picChg chg="mod">
          <ac:chgData name="Trevor Partney" userId="S::tpartney@planview.com::8a99ab40-cdfb-4c10-b16b-35ad7462f673" providerId="AD" clId="Web-{7010E389-080B-F2BC-0004-4AF6A3944EA1}" dt="2024-02-13T18:30:09.557" v="72" actId="1076"/>
          <ac:picMkLst>
            <pc:docMk/>
            <pc:sldMk cId="1449696510" sldId="2147473220"/>
            <ac:picMk id="1026" creationId="{80716556-5767-7E6F-370F-8F670B7E6B26}"/>
          </ac:picMkLst>
        </pc:picChg>
        <pc:picChg chg="del">
          <ac:chgData name="Trevor Partney" userId="S::tpartney@planview.com::8a99ab40-cdfb-4c10-b16b-35ad7462f673" providerId="AD" clId="Web-{7010E389-080B-F2BC-0004-4AF6A3944EA1}" dt="2024-02-13T18:28:06.038" v="12"/>
          <ac:picMkLst>
            <pc:docMk/>
            <pc:sldMk cId="1449696510" sldId="2147473220"/>
            <ac:picMk id="1028" creationId="{B067A502-0293-D3B2-C1E5-8BBA1E599292}"/>
          </ac:picMkLst>
        </pc:picChg>
        <pc:picChg chg="mod">
          <ac:chgData name="Trevor Partney" userId="S::tpartney@planview.com::8a99ab40-cdfb-4c10-b16b-35ad7462f673" providerId="AD" clId="Web-{7010E389-080B-F2BC-0004-4AF6A3944EA1}" dt="2024-02-13T18:29:50.213" v="64" actId="1076"/>
          <ac:picMkLst>
            <pc:docMk/>
            <pc:sldMk cId="1449696510" sldId="2147473220"/>
            <ac:picMk id="1030" creationId="{E1CB90A8-7BF3-2D93-4CC2-6DC8513E2D19}"/>
          </ac:picMkLst>
        </pc:picChg>
        <pc:picChg chg="mod">
          <ac:chgData name="Trevor Partney" userId="S::tpartney@planview.com::8a99ab40-cdfb-4c10-b16b-35ad7462f673" providerId="AD" clId="Web-{7010E389-080B-F2BC-0004-4AF6A3944EA1}" dt="2024-02-13T18:28:56.149" v="30" actId="1076"/>
          <ac:picMkLst>
            <pc:docMk/>
            <pc:sldMk cId="1449696510" sldId="2147473220"/>
            <ac:picMk id="1032" creationId="{2A48F783-E40C-1212-CDB7-9E3E71FEFA11}"/>
          </ac:picMkLst>
        </pc:picChg>
        <pc:picChg chg="del">
          <ac:chgData name="Trevor Partney" userId="S::tpartney@planview.com::8a99ab40-cdfb-4c10-b16b-35ad7462f673" providerId="AD" clId="Web-{7010E389-080B-F2BC-0004-4AF6A3944EA1}" dt="2024-02-13T18:28:03.897" v="11"/>
          <ac:picMkLst>
            <pc:docMk/>
            <pc:sldMk cId="1449696510" sldId="2147473220"/>
            <ac:picMk id="1034" creationId="{3DDD0F63-D4A7-BB4B-2911-F41D90BE1792}"/>
          </ac:picMkLst>
        </pc:picChg>
      </pc:sldChg>
    </pc:docChg>
  </pc:docChgLst>
  <pc:docChgLst>
    <pc:chgData name="Trevor Partney" userId="8a99ab40-cdfb-4c10-b16b-35ad7462f673" providerId="ADAL" clId="{A1A5CE45-1D5B-F44F-884B-CB7222D64D62}"/>
    <pc:docChg chg="undo custSel addSld delSld modSld sldOrd addSection modSection">
      <pc:chgData name="Trevor Partney" userId="8a99ab40-cdfb-4c10-b16b-35ad7462f673" providerId="ADAL" clId="{A1A5CE45-1D5B-F44F-884B-CB7222D64D62}" dt="2024-02-14T21:59:59.527" v="452" actId="17846"/>
      <pc:docMkLst>
        <pc:docMk/>
      </pc:docMkLst>
      <pc:sldChg chg="del">
        <pc:chgData name="Trevor Partney" userId="8a99ab40-cdfb-4c10-b16b-35ad7462f673" providerId="ADAL" clId="{A1A5CE45-1D5B-F44F-884B-CB7222D64D62}" dt="2024-02-14T21:30:28.244" v="336" actId="2696"/>
        <pc:sldMkLst>
          <pc:docMk/>
          <pc:sldMk cId="1280855219" sldId="141168607"/>
        </pc:sldMkLst>
      </pc:sldChg>
      <pc:sldChg chg="del">
        <pc:chgData name="Trevor Partney" userId="8a99ab40-cdfb-4c10-b16b-35ad7462f673" providerId="ADAL" clId="{A1A5CE45-1D5B-F44F-884B-CB7222D64D62}" dt="2024-02-14T21:31:02.092" v="354" actId="2696"/>
        <pc:sldMkLst>
          <pc:docMk/>
          <pc:sldMk cId="3103323677" sldId="141168871"/>
        </pc:sldMkLst>
      </pc:sldChg>
      <pc:sldChg chg="del">
        <pc:chgData name="Trevor Partney" userId="8a99ab40-cdfb-4c10-b16b-35ad7462f673" providerId="ADAL" clId="{A1A5CE45-1D5B-F44F-884B-CB7222D64D62}" dt="2024-02-14T21:31:08.855" v="364" actId="2696"/>
        <pc:sldMkLst>
          <pc:docMk/>
          <pc:sldMk cId="3403116461" sldId="141168874"/>
        </pc:sldMkLst>
      </pc:sldChg>
      <pc:sldChg chg="modSp mod modShow">
        <pc:chgData name="Trevor Partney" userId="8a99ab40-cdfb-4c10-b16b-35ad7462f673" providerId="ADAL" clId="{A1A5CE45-1D5B-F44F-884B-CB7222D64D62}" dt="2024-02-14T21:35:07.524" v="435" actId="13926"/>
        <pc:sldMkLst>
          <pc:docMk/>
          <pc:sldMk cId="3837274051" sldId="141168968"/>
        </pc:sldMkLst>
        <pc:spChg chg="mod">
          <ac:chgData name="Trevor Partney" userId="8a99ab40-cdfb-4c10-b16b-35ad7462f673" providerId="ADAL" clId="{A1A5CE45-1D5B-F44F-884B-CB7222D64D62}" dt="2024-02-14T21:33:50.003" v="431" actId="20577"/>
          <ac:spMkLst>
            <pc:docMk/>
            <pc:sldMk cId="3837274051" sldId="141168968"/>
            <ac:spMk id="37" creationId="{ECEB21AD-6C46-9392-CB61-606E5B4C06A0}"/>
          </ac:spMkLst>
        </pc:spChg>
        <pc:spChg chg="mod">
          <ac:chgData name="Trevor Partney" userId="8a99ab40-cdfb-4c10-b16b-35ad7462f673" providerId="ADAL" clId="{A1A5CE45-1D5B-F44F-884B-CB7222D64D62}" dt="2024-02-14T21:34:59.911" v="433" actId="13926"/>
          <ac:spMkLst>
            <pc:docMk/>
            <pc:sldMk cId="3837274051" sldId="141168968"/>
            <ac:spMk id="38" creationId="{ECC358CA-E87E-CB5A-4A9A-6864B8B0900B}"/>
          </ac:spMkLst>
        </pc:spChg>
        <pc:spChg chg="mod">
          <ac:chgData name="Trevor Partney" userId="8a99ab40-cdfb-4c10-b16b-35ad7462f673" providerId="ADAL" clId="{A1A5CE45-1D5B-F44F-884B-CB7222D64D62}" dt="2024-02-14T21:35:07.524" v="435" actId="13926"/>
          <ac:spMkLst>
            <pc:docMk/>
            <pc:sldMk cId="3837274051" sldId="141168968"/>
            <ac:spMk id="39" creationId="{0D2887FA-20DF-A8DC-2D38-04627316E943}"/>
          </ac:spMkLst>
        </pc:spChg>
        <pc:spChg chg="mod">
          <ac:chgData name="Trevor Partney" userId="8a99ab40-cdfb-4c10-b16b-35ad7462f673" providerId="ADAL" clId="{A1A5CE45-1D5B-F44F-884B-CB7222D64D62}" dt="2024-02-14T21:35:05.074" v="434" actId="13926"/>
          <ac:spMkLst>
            <pc:docMk/>
            <pc:sldMk cId="3837274051" sldId="141168968"/>
            <ac:spMk id="40" creationId="{966D85F2-ABB6-9973-AFE7-2733E62E9E8A}"/>
          </ac:spMkLst>
        </pc:spChg>
      </pc:sldChg>
      <pc:sldChg chg="del">
        <pc:chgData name="Trevor Partney" userId="8a99ab40-cdfb-4c10-b16b-35ad7462f673" providerId="ADAL" clId="{A1A5CE45-1D5B-F44F-884B-CB7222D64D62}" dt="2024-02-14T21:31:04.407" v="358" actId="2696"/>
        <pc:sldMkLst>
          <pc:docMk/>
          <pc:sldMk cId="559010446" sldId="141168973"/>
        </pc:sldMkLst>
      </pc:sldChg>
      <pc:sldChg chg="del">
        <pc:chgData name="Trevor Partney" userId="8a99ab40-cdfb-4c10-b16b-35ad7462f673" providerId="ADAL" clId="{A1A5CE45-1D5B-F44F-884B-CB7222D64D62}" dt="2024-02-14T21:31:05.765" v="361" actId="2696"/>
        <pc:sldMkLst>
          <pc:docMk/>
          <pc:sldMk cId="276665257" sldId="141168986"/>
        </pc:sldMkLst>
      </pc:sldChg>
      <pc:sldChg chg="del">
        <pc:chgData name="Trevor Partney" userId="8a99ab40-cdfb-4c10-b16b-35ad7462f673" providerId="ADAL" clId="{A1A5CE45-1D5B-F44F-884B-CB7222D64D62}" dt="2024-02-14T21:31:16.556" v="374" actId="2696"/>
        <pc:sldMkLst>
          <pc:docMk/>
          <pc:sldMk cId="3048573355" sldId="2134807224"/>
        </pc:sldMkLst>
      </pc:sldChg>
      <pc:sldChg chg="add del">
        <pc:chgData name="Trevor Partney" userId="8a99ab40-cdfb-4c10-b16b-35ad7462f673" providerId="ADAL" clId="{A1A5CE45-1D5B-F44F-884B-CB7222D64D62}" dt="2024-02-14T21:59:39.788" v="449"/>
        <pc:sldMkLst>
          <pc:docMk/>
          <pc:sldMk cId="2168895946" sldId="2134807231"/>
        </pc:sldMkLst>
      </pc:sldChg>
      <pc:sldChg chg="del">
        <pc:chgData name="Trevor Partney" userId="8a99ab40-cdfb-4c10-b16b-35ad7462f673" providerId="ADAL" clId="{A1A5CE45-1D5B-F44F-884B-CB7222D64D62}" dt="2024-02-14T21:31:18.447" v="376" actId="2696"/>
        <pc:sldMkLst>
          <pc:docMk/>
          <pc:sldMk cId="2462391482" sldId="2147470978"/>
        </pc:sldMkLst>
      </pc:sldChg>
      <pc:sldChg chg="del">
        <pc:chgData name="Trevor Partney" userId="8a99ab40-cdfb-4c10-b16b-35ad7462f673" providerId="ADAL" clId="{A1A5CE45-1D5B-F44F-884B-CB7222D64D62}" dt="2024-02-14T21:31:17.548" v="375" actId="2696"/>
        <pc:sldMkLst>
          <pc:docMk/>
          <pc:sldMk cId="1020396825" sldId="2147470987"/>
        </pc:sldMkLst>
      </pc:sldChg>
      <pc:sldChg chg="del">
        <pc:chgData name="Trevor Partney" userId="8a99ab40-cdfb-4c10-b16b-35ad7462f673" providerId="ADAL" clId="{A1A5CE45-1D5B-F44F-884B-CB7222D64D62}" dt="2024-02-14T21:31:09.420" v="366" actId="2696"/>
        <pc:sldMkLst>
          <pc:docMk/>
          <pc:sldMk cId="153727195" sldId="2147470994"/>
        </pc:sldMkLst>
      </pc:sldChg>
      <pc:sldChg chg="del">
        <pc:chgData name="Trevor Partney" userId="8a99ab40-cdfb-4c10-b16b-35ad7462f673" providerId="ADAL" clId="{A1A5CE45-1D5B-F44F-884B-CB7222D64D62}" dt="2024-02-14T21:31:09.061" v="365" actId="2696"/>
        <pc:sldMkLst>
          <pc:docMk/>
          <pc:sldMk cId="1107573504" sldId="2147471001"/>
        </pc:sldMkLst>
      </pc:sldChg>
      <pc:sldChg chg="del">
        <pc:chgData name="Trevor Partney" userId="8a99ab40-cdfb-4c10-b16b-35ad7462f673" providerId="ADAL" clId="{A1A5CE45-1D5B-F44F-884B-CB7222D64D62}" dt="2024-02-14T21:31:05.020" v="359" actId="2696"/>
        <pc:sldMkLst>
          <pc:docMk/>
          <pc:sldMk cId="3743777835" sldId="2147473097"/>
        </pc:sldMkLst>
      </pc:sldChg>
      <pc:sldChg chg="del">
        <pc:chgData name="Trevor Partney" userId="8a99ab40-cdfb-4c10-b16b-35ad7462f673" providerId="ADAL" clId="{A1A5CE45-1D5B-F44F-884B-CB7222D64D62}" dt="2024-02-14T21:31:02.772" v="355" actId="2696"/>
        <pc:sldMkLst>
          <pc:docMk/>
          <pc:sldMk cId="131155170" sldId="2147473104"/>
        </pc:sldMkLst>
      </pc:sldChg>
      <pc:sldChg chg="mod ord modShow">
        <pc:chgData name="Trevor Partney" userId="8a99ab40-cdfb-4c10-b16b-35ad7462f673" providerId="ADAL" clId="{A1A5CE45-1D5B-F44F-884B-CB7222D64D62}" dt="2024-02-14T21:31:47.260" v="379" actId="20578"/>
        <pc:sldMkLst>
          <pc:docMk/>
          <pc:sldMk cId="3803603484" sldId="2147473107"/>
        </pc:sldMkLst>
      </pc:sldChg>
      <pc:sldChg chg="del">
        <pc:chgData name="Trevor Partney" userId="8a99ab40-cdfb-4c10-b16b-35ad7462f673" providerId="ADAL" clId="{A1A5CE45-1D5B-F44F-884B-CB7222D64D62}" dt="2024-02-14T21:31:03.339" v="357" actId="2696"/>
        <pc:sldMkLst>
          <pc:docMk/>
          <pc:sldMk cId="3495167980" sldId="2147473120"/>
        </pc:sldMkLst>
      </pc:sldChg>
      <pc:sldChg chg="add del">
        <pc:chgData name="Trevor Partney" userId="8a99ab40-cdfb-4c10-b16b-35ad7462f673" providerId="ADAL" clId="{A1A5CE45-1D5B-F44F-884B-CB7222D64D62}" dt="2024-02-14T21:59:39.788" v="449"/>
        <pc:sldMkLst>
          <pc:docMk/>
          <pc:sldMk cId="4015853658" sldId="2147473193"/>
        </pc:sldMkLst>
      </pc:sldChg>
      <pc:sldChg chg="del">
        <pc:chgData name="Trevor Partney" userId="8a99ab40-cdfb-4c10-b16b-35ad7462f673" providerId="ADAL" clId="{A1A5CE45-1D5B-F44F-884B-CB7222D64D62}" dt="2024-02-14T21:30:31.336" v="340" actId="2696"/>
        <pc:sldMkLst>
          <pc:docMk/>
          <pc:sldMk cId="1556088870" sldId="2147473194"/>
        </pc:sldMkLst>
      </pc:sldChg>
      <pc:sldChg chg="add del">
        <pc:chgData name="Trevor Partney" userId="8a99ab40-cdfb-4c10-b16b-35ad7462f673" providerId="ADAL" clId="{A1A5CE45-1D5B-F44F-884B-CB7222D64D62}" dt="2024-02-14T21:59:39.788" v="449"/>
        <pc:sldMkLst>
          <pc:docMk/>
          <pc:sldMk cId="312969077" sldId="2147473196"/>
        </pc:sldMkLst>
      </pc:sldChg>
      <pc:sldChg chg="del">
        <pc:chgData name="Trevor Partney" userId="8a99ab40-cdfb-4c10-b16b-35ad7462f673" providerId="ADAL" clId="{A1A5CE45-1D5B-F44F-884B-CB7222D64D62}" dt="2024-02-14T21:31:10.631" v="367" actId="2696"/>
        <pc:sldMkLst>
          <pc:docMk/>
          <pc:sldMk cId="1242614889" sldId="2147473198"/>
        </pc:sldMkLst>
      </pc:sldChg>
      <pc:sldChg chg="del">
        <pc:chgData name="Trevor Partney" userId="8a99ab40-cdfb-4c10-b16b-35ad7462f673" providerId="ADAL" clId="{A1A5CE45-1D5B-F44F-884B-CB7222D64D62}" dt="2024-02-14T21:30:32.184" v="342" actId="2696"/>
        <pc:sldMkLst>
          <pc:docMk/>
          <pc:sldMk cId="369247554" sldId="2147473199"/>
        </pc:sldMkLst>
      </pc:sldChg>
      <pc:sldChg chg="del">
        <pc:chgData name="Trevor Partney" userId="8a99ab40-cdfb-4c10-b16b-35ad7462f673" providerId="ADAL" clId="{A1A5CE45-1D5B-F44F-884B-CB7222D64D62}" dt="2024-02-14T21:31:13.096" v="370" actId="2696"/>
        <pc:sldMkLst>
          <pc:docMk/>
          <pc:sldMk cId="1516038734" sldId="2147473200"/>
        </pc:sldMkLst>
      </pc:sldChg>
      <pc:sldChg chg="del">
        <pc:chgData name="Trevor Partney" userId="8a99ab40-cdfb-4c10-b16b-35ad7462f673" providerId="ADAL" clId="{A1A5CE45-1D5B-F44F-884B-CB7222D64D62}" dt="2024-02-14T21:31:11.167" v="368" actId="2696"/>
        <pc:sldMkLst>
          <pc:docMk/>
          <pc:sldMk cId="3791058869" sldId="2147473202"/>
        </pc:sldMkLst>
      </pc:sldChg>
      <pc:sldChg chg="del">
        <pc:chgData name="Trevor Partney" userId="8a99ab40-cdfb-4c10-b16b-35ad7462f673" providerId="ADAL" clId="{A1A5CE45-1D5B-F44F-884B-CB7222D64D62}" dt="2024-02-14T21:31:13.464" v="371" actId="2696"/>
        <pc:sldMkLst>
          <pc:docMk/>
          <pc:sldMk cId="899253594" sldId="2147473203"/>
        </pc:sldMkLst>
      </pc:sldChg>
      <pc:sldChg chg="del">
        <pc:chgData name="Trevor Partney" userId="8a99ab40-cdfb-4c10-b16b-35ad7462f673" providerId="ADAL" clId="{A1A5CE45-1D5B-F44F-884B-CB7222D64D62}" dt="2024-02-14T21:31:12.406" v="369" actId="2696"/>
        <pc:sldMkLst>
          <pc:docMk/>
          <pc:sldMk cId="1603901921" sldId="2147473204"/>
        </pc:sldMkLst>
      </pc:sldChg>
      <pc:sldChg chg="del">
        <pc:chgData name="Trevor Partney" userId="8a99ab40-cdfb-4c10-b16b-35ad7462f673" providerId="ADAL" clId="{A1A5CE45-1D5B-F44F-884B-CB7222D64D62}" dt="2024-02-14T21:31:05.198" v="360" actId="2696"/>
        <pc:sldMkLst>
          <pc:docMk/>
          <pc:sldMk cId="3377661879" sldId="2147473205"/>
        </pc:sldMkLst>
      </pc:sldChg>
      <pc:sldChg chg="del">
        <pc:chgData name="Trevor Partney" userId="8a99ab40-cdfb-4c10-b16b-35ad7462f673" providerId="ADAL" clId="{A1A5CE45-1D5B-F44F-884B-CB7222D64D62}" dt="2024-02-14T21:31:06.221" v="362" actId="2696"/>
        <pc:sldMkLst>
          <pc:docMk/>
          <pc:sldMk cId="3967085610" sldId="2147473206"/>
        </pc:sldMkLst>
      </pc:sldChg>
      <pc:sldChg chg="addSp delSp modSp mod ord modShow">
        <pc:chgData name="Trevor Partney" userId="8a99ab40-cdfb-4c10-b16b-35ad7462f673" providerId="ADAL" clId="{A1A5CE45-1D5B-F44F-884B-CB7222D64D62}" dt="2024-02-14T21:33:03.619" v="412" actId="20577"/>
        <pc:sldMkLst>
          <pc:docMk/>
          <pc:sldMk cId="2435712962" sldId="2147473207"/>
        </pc:sldMkLst>
        <pc:spChg chg="mod">
          <ac:chgData name="Trevor Partney" userId="8a99ab40-cdfb-4c10-b16b-35ad7462f673" providerId="ADAL" clId="{A1A5CE45-1D5B-F44F-884B-CB7222D64D62}" dt="2024-02-14T21:32:45.897" v="399" actId="20577"/>
          <ac:spMkLst>
            <pc:docMk/>
            <pc:sldMk cId="2435712962" sldId="2147473207"/>
            <ac:spMk id="3" creationId="{ED3AAD72-F7CC-B940-9C2C-B29E0D3CFDF3}"/>
          </ac:spMkLst>
        </pc:spChg>
        <pc:spChg chg="mod">
          <ac:chgData name="Trevor Partney" userId="8a99ab40-cdfb-4c10-b16b-35ad7462f673" providerId="ADAL" clId="{A1A5CE45-1D5B-F44F-884B-CB7222D64D62}" dt="2024-02-14T21:33:03.619" v="412" actId="20577"/>
          <ac:spMkLst>
            <pc:docMk/>
            <pc:sldMk cId="2435712962" sldId="2147473207"/>
            <ac:spMk id="5" creationId="{211E31D6-BB7E-9CE9-3F27-54FEDA26DAAF}"/>
          </ac:spMkLst>
        </pc:spChg>
        <pc:grpChg chg="del">
          <ac:chgData name="Trevor Partney" userId="8a99ab40-cdfb-4c10-b16b-35ad7462f673" providerId="ADAL" clId="{A1A5CE45-1D5B-F44F-884B-CB7222D64D62}" dt="2024-02-14T21:32:33.538" v="385" actId="478"/>
          <ac:grpSpMkLst>
            <pc:docMk/>
            <pc:sldMk cId="2435712962" sldId="2147473207"/>
            <ac:grpSpMk id="13" creationId="{599E20DC-D9D2-9DAB-5F78-2595CE686924}"/>
          </ac:grpSpMkLst>
        </pc:grpChg>
        <pc:picChg chg="add mod">
          <ac:chgData name="Trevor Partney" userId="8a99ab40-cdfb-4c10-b16b-35ad7462f673" providerId="ADAL" clId="{A1A5CE45-1D5B-F44F-884B-CB7222D64D62}" dt="2024-02-14T21:32:40.472" v="388" actId="1076"/>
          <ac:picMkLst>
            <pc:docMk/>
            <pc:sldMk cId="2435712962" sldId="2147473207"/>
            <ac:picMk id="2" creationId="{1E4F933C-40B7-B030-AD16-26C8A398EA84}"/>
          </ac:picMkLst>
        </pc:picChg>
      </pc:sldChg>
      <pc:sldChg chg="add del">
        <pc:chgData name="Trevor Partney" userId="8a99ab40-cdfb-4c10-b16b-35ad7462f673" providerId="ADAL" clId="{A1A5CE45-1D5B-F44F-884B-CB7222D64D62}" dt="2024-02-14T21:59:39.788" v="449"/>
        <pc:sldMkLst>
          <pc:docMk/>
          <pc:sldMk cId="1087328258" sldId="2147473208"/>
        </pc:sldMkLst>
      </pc:sldChg>
      <pc:sldChg chg="del">
        <pc:chgData name="Trevor Partney" userId="8a99ab40-cdfb-4c10-b16b-35ad7462f673" providerId="ADAL" clId="{A1A5CE45-1D5B-F44F-884B-CB7222D64D62}" dt="2024-02-14T21:31:06.463" v="363" actId="2696"/>
        <pc:sldMkLst>
          <pc:docMk/>
          <pc:sldMk cId="2519839392" sldId="2147473209"/>
        </pc:sldMkLst>
      </pc:sldChg>
      <pc:sldChg chg="add del">
        <pc:chgData name="Trevor Partney" userId="8a99ab40-cdfb-4c10-b16b-35ad7462f673" providerId="ADAL" clId="{A1A5CE45-1D5B-F44F-884B-CB7222D64D62}" dt="2024-02-14T21:59:39.788" v="449"/>
        <pc:sldMkLst>
          <pc:docMk/>
          <pc:sldMk cId="112389966" sldId="2147473210"/>
        </pc:sldMkLst>
      </pc:sldChg>
      <pc:sldChg chg="del">
        <pc:chgData name="Trevor Partney" userId="8a99ab40-cdfb-4c10-b16b-35ad7462f673" providerId="ADAL" clId="{A1A5CE45-1D5B-F44F-884B-CB7222D64D62}" dt="2024-02-14T21:31:03.096" v="356" actId="2696"/>
        <pc:sldMkLst>
          <pc:docMk/>
          <pc:sldMk cId="4290525674" sldId="2147473211"/>
        </pc:sldMkLst>
      </pc:sldChg>
      <pc:sldChg chg="del">
        <pc:chgData name="Trevor Partney" userId="8a99ab40-cdfb-4c10-b16b-35ad7462f673" providerId="ADAL" clId="{A1A5CE45-1D5B-F44F-884B-CB7222D64D62}" dt="2024-02-14T21:31:13.698" v="372" actId="2696"/>
        <pc:sldMkLst>
          <pc:docMk/>
          <pc:sldMk cId="1212627551" sldId="2147473213"/>
        </pc:sldMkLst>
      </pc:sldChg>
      <pc:sldChg chg="add del">
        <pc:chgData name="Trevor Partney" userId="8a99ab40-cdfb-4c10-b16b-35ad7462f673" providerId="ADAL" clId="{A1A5CE45-1D5B-F44F-884B-CB7222D64D62}" dt="2024-02-14T21:30:46.399" v="353" actId="2696"/>
        <pc:sldMkLst>
          <pc:docMk/>
          <pc:sldMk cId="4151909305" sldId="2147473215"/>
        </pc:sldMkLst>
      </pc:sldChg>
      <pc:sldChg chg="add del">
        <pc:chgData name="Trevor Partney" userId="8a99ab40-cdfb-4c10-b16b-35ad7462f673" providerId="ADAL" clId="{A1A5CE45-1D5B-F44F-884B-CB7222D64D62}" dt="2024-02-14T21:59:39.788" v="449"/>
        <pc:sldMkLst>
          <pc:docMk/>
          <pc:sldMk cId="3292439439" sldId="2147473216"/>
        </pc:sldMkLst>
      </pc:sldChg>
      <pc:sldChg chg="add del">
        <pc:chgData name="Trevor Partney" userId="8a99ab40-cdfb-4c10-b16b-35ad7462f673" providerId="ADAL" clId="{A1A5CE45-1D5B-F44F-884B-CB7222D64D62}" dt="2024-02-14T21:59:39.788" v="449"/>
        <pc:sldMkLst>
          <pc:docMk/>
          <pc:sldMk cId="2017946274" sldId="2147473217"/>
        </pc:sldMkLst>
      </pc:sldChg>
      <pc:sldChg chg="add del">
        <pc:chgData name="Trevor Partney" userId="8a99ab40-cdfb-4c10-b16b-35ad7462f673" providerId="ADAL" clId="{A1A5CE45-1D5B-F44F-884B-CB7222D64D62}" dt="2024-02-14T21:59:39.788" v="449"/>
        <pc:sldMkLst>
          <pc:docMk/>
          <pc:sldMk cId="3918724331" sldId="2147473218"/>
        </pc:sldMkLst>
      </pc:sldChg>
      <pc:sldChg chg="add del">
        <pc:chgData name="Trevor Partney" userId="8a99ab40-cdfb-4c10-b16b-35ad7462f673" providerId="ADAL" clId="{A1A5CE45-1D5B-F44F-884B-CB7222D64D62}" dt="2024-02-14T21:59:39.788" v="449"/>
        <pc:sldMkLst>
          <pc:docMk/>
          <pc:sldMk cId="4049355896" sldId="2147473219"/>
        </pc:sldMkLst>
      </pc:sldChg>
      <pc:sldChg chg="addSp delSp modSp mod">
        <pc:chgData name="Trevor Partney" userId="8a99ab40-cdfb-4c10-b16b-35ad7462f673" providerId="ADAL" clId="{A1A5CE45-1D5B-F44F-884B-CB7222D64D62}" dt="2024-02-14T21:36:06.665" v="441" actId="1076"/>
        <pc:sldMkLst>
          <pc:docMk/>
          <pc:sldMk cId="1449696510" sldId="2147473220"/>
        </pc:sldMkLst>
        <pc:spChg chg="add del mod">
          <ac:chgData name="Trevor Partney" userId="8a99ab40-cdfb-4c10-b16b-35ad7462f673" providerId="ADAL" clId="{A1A5CE45-1D5B-F44F-884B-CB7222D64D62}" dt="2024-02-13T18:38:21.281" v="174"/>
          <ac:spMkLst>
            <pc:docMk/>
            <pc:sldMk cId="1449696510" sldId="2147473220"/>
            <ac:spMk id="2" creationId="{3EA4BB4B-44D4-280C-9CD1-289FDF721492}"/>
          </ac:spMkLst>
        </pc:spChg>
        <pc:spChg chg="mod">
          <ac:chgData name="Trevor Partney" userId="8a99ab40-cdfb-4c10-b16b-35ad7462f673" providerId="ADAL" clId="{A1A5CE45-1D5B-F44F-884B-CB7222D64D62}" dt="2024-02-14T21:35:59.135" v="440" actId="1076"/>
          <ac:spMkLst>
            <pc:docMk/>
            <pc:sldMk cId="1449696510" sldId="2147473220"/>
            <ac:spMk id="3" creationId="{3E4F54D1-951F-1A9E-F32F-9BF99CAEFF1B}"/>
          </ac:spMkLst>
        </pc:spChg>
        <pc:spChg chg="add mod">
          <ac:chgData name="Trevor Partney" userId="8a99ab40-cdfb-4c10-b16b-35ad7462f673" providerId="ADAL" clId="{A1A5CE45-1D5B-F44F-884B-CB7222D64D62}" dt="2024-02-14T21:36:06.665" v="441" actId="1076"/>
          <ac:spMkLst>
            <pc:docMk/>
            <pc:sldMk cId="1449696510" sldId="2147473220"/>
            <ac:spMk id="6" creationId="{DEC8FBCB-8051-0DC3-77B3-DCC161BDD02E}"/>
          </ac:spMkLst>
        </pc:spChg>
        <pc:spChg chg="del mod">
          <ac:chgData name="Trevor Partney" userId="8a99ab40-cdfb-4c10-b16b-35ad7462f673" providerId="ADAL" clId="{A1A5CE45-1D5B-F44F-884B-CB7222D64D62}" dt="2024-02-13T18:41:08.022" v="272" actId="478"/>
          <ac:spMkLst>
            <pc:docMk/>
            <pc:sldMk cId="1449696510" sldId="2147473220"/>
            <ac:spMk id="14" creationId="{A5B59265-8F8C-D1DD-934C-89CAC08861EC}"/>
          </ac:spMkLst>
        </pc:spChg>
        <pc:spChg chg="mod">
          <ac:chgData name="Trevor Partney" userId="8a99ab40-cdfb-4c10-b16b-35ad7462f673" providerId="ADAL" clId="{A1A5CE45-1D5B-F44F-884B-CB7222D64D62}" dt="2024-02-14T21:36:06.665" v="441" actId="1076"/>
          <ac:spMkLst>
            <pc:docMk/>
            <pc:sldMk cId="1449696510" sldId="2147473220"/>
            <ac:spMk id="16" creationId="{64CD154C-B5F8-E73E-7915-A0C8B8FB7D0F}"/>
          </ac:spMkLst>
        </pc:spChg>
        <pc:spChg chg="mod">
          <ac:chgData name="Trevor Partney" userId="8a99ab40-cdfb-4c10-b16b-35ad7462f673" providerId="ADAL" clId="{A1A5CE45-1D5B-F44F-884B-CB7222D64D62}" dt="2024-02-14T21:36:06.665" v="441" actId="1076"/>
          <ac:spMkLst>
            <pc:docMk/>
            <pc:sldMk cId="1449696510" sldId="2147473220"/>
            <ac:spMk id="17" creationId="{4B94705A-B0ED-0C34-D541-9AAE396345F8}"/>
          </ac:spMkLst>
        </pc:spChg>
        <pc:spChg chg="mod">
          <ac:chgData name="Trevor Partney" userId="8a99ab40-cdfb-4c10-b16b-35ad7462f673" providerId="ADAL" clId="{A1A5CE45-1D5B-F44F-884B-CB7222D64D62}" dt="2024-02-14T21:36:06.665" v="441" actId="1076"/>
          <ac:spMkLst>
            <pc:docMk/>
            <pc:sldMk cId="1449696510" sldId="2147473220"/>
            <ac:spMk id="21" creationId="{E48C4485-48A1-E202-2905-A4A1450292E5}"/>
          </ac:spMkLst>
        </pc:spChg>
        <pc:spChg chg="mod">
          <ac:chgData name="Trevor Partney" userId="8a99ab40-cdfb-4c10-b16b-35ad7462f673" providerId="ADAL" clId="{A1A5CE45-1D5B-F44F-884B-CB7222D64D62}" dt="2024-02-14T21:36:06.665" v="441" actId="1076"/>
          <ac:spMkLst>
            <pc:docMk/>
            <pc:sldMk cId="1449696510" sldId="2147473220"/>
            <ac:spMk id="26" creationId="{B5E9A0E5-20BC-F3C2-10AB-23F206E1ACAB}"/>
          </ac:spMkLst>
        </pc:spChg>
        <pc:spChg chg="del mod">
          <ac:chgData name="Trevor Partney" userId="8a99ab40-cdfb-4c10-b16b-35ad7462f673" providerId="ADAL" clId="{A1A5CE45-1D5B-F44F-884B-CB7222D64D62}" dt="2024-02-13T18:36:00.088" v="68" actId="478"/>
          <ac:spMkLst>
            <pc:docMk/>
            <pc:sldMk cId="1449696510" sldId="2147473220"/>
            <ac:spMk id="28" creationId="{A9D5AF61-6DFB-300D-2A94-7D96547D0A4D}"/>
          </ac:spMkLst>
        </pc:spChg>
        <pc:spChg chg="mod">
          <ac:chgData name="Trevor Partney" userId="8a99ab40-cdfb-4c10-b16b-35ad7462f673" providerId="ADAL" clId="{A1A5CE45-1D5B-F44F-884B-CB7222D64D62}" dt="2024-02-14T21:36:06.665" v="441" actId="1076"/>
          <ac:spMkLst>
            <pc:docMk/>
            <pc:sldMk cId="1449696510" sldId="2147473220"/>
            <ac:spMk id="34" creationId="{DE178DCF-5F90-12D7-FFDC-A89C42942B25}"/>
          </ac:spMkLst>
        </pc:spChg>
        <pc:spChg chg="mod">
          <ac:chgData name="Trevor Partney" userId="8a99ab40-cdfb-4c10-b16b-35ad7462f673" providerId="ADAL" clId="{A1A5CE45-1D5B-F44F-884B-CB7222D64D62}" dt="2024-02-14T21:36:06.665" v="441" actId="1076"/>
          <ac:spMkLst>
            <pc:docMk/>
            <pc:sldMk cId="1449696510" sldId="2147473220"/>
            <ac:spMk id="35" creationId="{DC2DCD03-0F17-9581-9CCC-3E4DB90A6FDE}"/>
          </ac:spMkLst>
        </pc:spChg>
        <pc:spChg chg="mod">
          <ac:chgData name="Trevor Partney" userId="8a99ab40-cdfb-4c10-b16b-35ad7462f673" providerId="ADAL" clId="{A1A5CE45-1D5B-F44F-884B-CB7222D64D62}" dt="2024-02-14T21:36:06.665" v="441" actId="1076"/>
          <ac:spMkLst>
            <pc:docMk/>
            <pc:sldMk cId="1449696510" sldId="2147473220"/>
            <ac:spMk id="37" creationId="{9CDEA412-A287-D428-B433-B8E4FB568261}"/>
          </ac:spMkLst>
        </pc:spChg>
        <pc:spChg chg="del mod">
          <ac:chgData name="Trevor Partney" userId="8a99ab40-cdfb-4c10-b16b-35ad7462f673" providerId="ADAL" clId="{A1A5CE45-1D5B-F44F-884B-CB7222D64D62}" dt="2024-02-13T18:36:00.088" v="68" actId="478"/>
          <ac:spMkLst>
            <pc:docMk/>
            <pc:sldMk cId="1449696510" sldId="2147473220"/>
            <ac:spMk id="47" creationId="{26F71FB0-5EB4-B2F0-0BED-617DC4F3A230}"/>
          </ac:spMkLst>
        </pc:spChg>
        <pc:picChg chg="mod">
          <ac:chgData name="Trevor Partney" userId="8a99ab40-cdfb-4c10-b16b-35ad7462f673" providerId="ADAL" clId="{A1A5CE45-1D5B-F44F-884B-CB7222D64D62}" dt="2024-02-14T21:36:06.665" v="441" actId="1076"/>
          <ac:picMkLst>
            <pc:docMk/>
            <pc:sldMk cId="1449696510" sldId="2147473220"/>
            <ac:picMk id="4" creationId="{146BBAD9-F24C-8217-7C3D-5DEEC78A6C55}"/>
          </ac:picMkLst>
        </pc:picChg>
        <pc:picChg chg="add mod">
          <ac:chgData name="Trevor Partney" userId="8a99ab40-cdfb-4c10-b16b-35ad7462f673" providerId="ADAL" clId="{A1A5CE45-1D5B-F44F-884B-CB7222D64D62}" dt="2024-02-14T21:36:06.665" v="441" actId="1076"/>
          <ac:picMkLst>
            <pc:docMk/>
            <pc:sldMk cId="1449696510" sldId="2147473220"/>
            <ac:picMk id="5" creationId="{2210E668-90C9-A789-F47D-D79D3F9CBCBE}"/>
          </ac:picMkLst>
        </pc:picChg>
        <pc:picChg chg="mod">
          <ac:chgData name="Trevor Partney" userId="8a99ab40-cdfb-4c10-b16b-35ad7462f673" providerId="ADAL" clId="{A1A5CE45-1D5B-F44F-884B-CB7222D64D62}" dt="2024-02-14T21:36:06.665" v="441" actId="1076"/>
          <ac:picMkLst>
            <pc:docMk/>
            <pc:sldMk cId="1449696510" sldId="2147473220"/>
            <ac:picMk id="8" creationId="{B57ED42C-2448-F3D3-C54E-4465AD082708}"/>
          </ac:picMkLst>
        </pc:picChg>
        <pc:picChg chg="mod">
          <ac:chgData name="Trevor Partney" userId="8a99ab40-cdfb-4c10-b16b-35ad7462f673" providerId="ADAL" clId="{A1A5CE45-1D5B-F44F-884B-CB7222D64D62}" dt="2024-02-14T21:36:06.665" v="441" actId="1076"/>
          <ac:picMkLst>
            <pc:docMk/>
            <pc:sldMk cId="1449696510" sldId="2147473220"/>
            <ac:picMk id="9" creationId="{B97436C0-F5F0-C904-A10A-417CCEC31D34}"/>
          </ac:picMkLst>
        </pc:picChg>
        <pc:picChg chg="mod">
          <ac:chgData name="Trevor Partney" userId="8a99ab40-cdfb-4c10-b16b-35ad7462f673" providerId="ADAL" clId="{A1A5CE45-1D5B-F44F-884B-CB7222D64D62}" dt="2024-02-14T21:36:06.665" v="441" actId="1076"/>
          <ac:picMkLst>
            <pc:docMk/>
            <pc:sldMk cId="1449696510" sldId="2147473220"/>
            <ac:picMk id="15" creationId="{8988F57D-B79D-24D0-D39F-18887B56FC97}"/>
          </ac:picMkLst>
        </pc:picChg>
        <pc:picChg chg="del mod">
          <ac:chgData name="Trevor Partney" userId="8a99ab40-cdfb-4c10-b16b-35ad7462f673" providerId="ADAL" clId="{A1A5CE45-1D5B-F44F-884B-CB7222D64D62}" dt="2024-02-13T18:36:00.088" v="68" actId="478"/>
          <ac:picMkLst>
            <pc:docMk/>
            <pc:sldMk cId="1449696510" sldId="2147473220"/>
            <ac:picMk id="19" creationId="{2EC3CAD8-1B2D-22BA-2E49-5A158D9ED06A}"/>
          </ac:picMkLst>
        </pc:picChg>
        <pc:picChg chg="mod">
          <ac:chgData name="Trevor Partney" userId="8a99ab40-cdfb-4c10-b16b-35ad7462f673" providerId="ADAL" clId="{A1A5CE45-1D5B-F44F-884B-CB7222D64D62}" dt="2024-02-14T21:36:06.665" v="441" actId="1076"/>
          <ac:picMkLst>
            <pc:docMk/>
            <pc:sldMk cId="1449696510" sldId="2147473220"/>
            <ac:picMk id="25" creationId="{600DDE3C-92D1-C2D9-5230-5413FFC8A4D6}"/>
          </ac:picMkLst>
        </pc:picChg>
        <pc:picChg chg="mod">
          <ac:chgData name="Trevor Partney" userId="8a99ab40-cdfb-4c10-b16b-35ad7462f673" providerId="ADAL" clId="{A1A5CE45-1D5B-F44F-884B-CB7222D64D62}" dt="2024-02-14T21:36:06.665" v="441" actId="1076"/>
          <ac:picMkLst>
            <pc:docMk/>
            <pc:sldMk cId="1449696510" sldId="2147473220"/>
            <ac:picMk id="27" creationId="{F1186B4D-25A0-8DC8-D595-CCD6789F2C8B}"/>
          </ac:picMkLst>
        </pc:picChg>
        <pc:picChg chg="del mod">
          <ac:chgData name="Trevor Partney" userId="8a99ab40-cdfb-4c10-b16b-35ad7462f673" providerId="ADAL" clId="{A1A5CE45-1D5B-F44F-884B-CB7222D64D62}" dt="2024-02-13T18:36:00.088" v="68" actId="478"/>
          <ac:picMkLst>
            <pc:docMk/>
            <pc:sldMk cId="1449696510" sldId="2147473220"/>
            <ac:picMk id="1026" creationId="{80716556-5767-7E6F-370F-8F670B7E6B26}"/>
          </ac:picMkLst>
        </pc:picChg>
        <pc:picChg chg="mod">
          <ac:chgData name="Trevor Partney" userId="8a99ab40-cdfb-4c10-b16b-35ad7462f673" providerId="ADAL" clId="{A1A5CE45-1D5B-F44F-884B-CB7222D64D62}" dt="2024-02-14T21:36:06.665" v="441" actId="1076"/>
          <ac:picMkLst>
            <pc:docMk/>
            <pc:sldMk cId="1449696510" sldId="2147473220"/>
            <ac:picMk id="1030" creationId="{E1CB90A8-7BF3-2D93-4CC2-6DC8513E2D19}"/>
          </ac:picMkLst>
        </pc:picChg>
        <pc:picChg chg="del mod">
          <ac:chgData name="Trevor Partney" userId="8a99ab40-cdfb-4c10-b16b-35ad7462f673" providerId="ADAL" clId="{A1A5CE45-1D5B-F44F-884B-CB7222D64D62}" dt="2024-02-13T18:41:06.047" v="271" actId="478"/>
          <ac:picMkLst>
            <pc:docMk/>
            <pc:sldMk cId="1449696510" sldId="2147473220"/>
            <ac:picMk id="1032" creationId="{2A48F783-E40C-1212-CDB7-9E3E71FEFA11}"/>
          </ac:picMkLst>
        </pc:picChg>
      </pc:sldChg>
      <pc:sldChg chg="del">
        <pc:chgData name="Trevor Partney" userId="8a99ab40-cdfb-4c10-b16b-35ad7462f673" providerId="ADAL" clId="{A1A5CE45-1D5B-F44F-884B-CB7222D64D62}" dt="2024-02-14T21:30:43.199" v="349" actId="2696"/>
        <pc:sldMkLst>
          <pc:docMk/>
          <pc:sldMk cId="1220575175" sldId="2147473221"/>
        </pc:sldMkLst>
      </pc:sldChg>
      <pc:sldChg chg="add ord">
        <pc:chgData name="Trevor Partney" userId="8a99ab40-cdfb-4c10-b16b-35ad7462f673" providerId="ADAL" clId="{A1A5CE45-1D5B-F44F-884B-CB7222D64D62}" dt="2024-02-14T21:59:51.107" v="450" actId="20578"/>
        <pc:sldMkLst>
          <pc:docMk/>
          <pc:sldMk cId="3316936481" sldId="2147473221"/>
        </pc:sldMkLst>
      </pc:sldChg>
      <pc:sldChg chg="add del">
        <pc:chgData name="Trevor Partney" userId="8a99ab40-cdfb-4c10-b16b-35ad7462f673" providerId="ADAL" clId="{A1A5CE45-1D5B-F44F-884B-CB7222D64D62}" dt="2024-02-14T21:32:57.969" v="401" actId="2696"/>
        <pc:sldMkLst>
          <pc:docMk/>
          <pc:sldMk cId="473206050" sldId="2147473222"/>
        </pc:sldMkLst>
      </pc:sldChg>
      <pc:sldChg chg="modSp add mod">
        <pc:chgData name="Trevor Partney" userId="8a99ab40-cdfb-4c10-b16b-35ad7462f673" providerId="ADAL" clId="{A1A5CE45-1D5B-F44F-884B-CB7222D64D62}" dt="2024-02-14T21:33:17.916" v="424" actId="20577"/>
        <pc:sldMkLst>
          <pc:docMk/>
          <pc:sldMk cId="1208637079" sldId="2147473222"/>
        </pc:sldMkLst>
        <pc:spChg chg="mod">
          <ac:chgData name="Trevor Partney" userId="8a99ab40-cdfb-4c10-b16b-35ad7462f673" providerId="ADAL" clId="{A1A5CE45-1D5B-F44F-884B-CB7222D64D62}" dt="2024-02-14T21:33:17.916" v="424" actId="20577"/>
          <ac:spMkLst>
            <pc:docMk/>
            <pc:sldMk cId="1208637079" sldId="2147473222"/>
            <ac:spMk id="5" creationId="{38EAF973-8740-EF6D-4076-23DFFF75290D}"/>
          </ac:spMkLst>
        </pc:spChg>
      </pc:sldChg>
      <pc:sldChg chg="del">
        <pc:chgData name="Trevor Partney" userId="8a99ab40-cdfb-4c10-b16b-35ad7462f673" providerId="ADAL" clId="{A1A5CE45-1D5B-F44F-884B-CB7222D64D62}" dt="2024-02-14T21:30:42.304" v="348" actId="2696"/>
        <pc:sldMkLst>
          <pc:docMk/>
          <pc:sldMk cId="4029451649" sldId="2147473222"/>
        </pc:sldMkLst>
      </pc:sldChg>
      <pc:sldChg chg="add del">
        <pc:chgData name="Trevor Partney" userId="8a99ab40-cdfb-4c10-b16b-35ad7462f673" providerId="ADAL" clId="{A1A5CE45-1D5B-F44F-884B-CB7222D64D62}" dt="2024-02-14T21:59:39.788" v="449"/>
        <pc:sldMkLst>
          <pc:docMk/>
          <pc:sldMk cId="4194248506" sldId="2147473223"/>
        </pc:sldMkLst>
      </pc:sldChg>
      <pc:sldChg chg="add del">
        <pc:chgData name="Trevor Partney" userId="8a99ab40-cdfb-4c10-b16b-35ad7462f673" providerId="ADAL" clId="{A1A5CE45-1D5B-F44F-884B-CB7222D64D62}" dt="2024-02-14T21:59:39.788" v="449"/>
        <pc:sldMkLst>
          <pc:docMk/>
          <pc:sldMk cId="2554598405" sldId="2147473224"/>
        </pc:sldMkLst>
      </pc:sldChg>
      <pc:sldChg chg="add del">
        <pc:chgData name="Trevor Partney" userId="8a99ab40-cdfb-4c10-b16b-35ad7462f673" providerId="ADAL" clId="{A1A5CE45-1D5B-F44F-884B-CB7222D64D62}" dt="2024-02-14T21:58:29.768" v="442"/>
        <pc:sldMkLst>
          <pc:docMk/>
          <pc:sldMk cId="3690855136" sldId="2147473225"/>
        </pc:sldMkLst>
      </pc:sldChg>
      <pc:sldChg chg="add">
        <pc:chgData name="Trevor Partney" userId="8a99ab40-cdfb-4c10-b16b-35ad7462f673" providerId="ADAL" clId="{A1A5CE45-1D5B-F44F-884B-CB7222D64D62}" dt="2024-02-14T21:59:39.788" v="449"/>
        <pc:sldMkLst>
          <pc:docMk/>
          <pc:sldMk cId="3969244851" sldId="2147473226"/>
        </pc:sldMkLst>
      </pc:sldChg>
      <pc:sldChg chg="add">
        <pc:chgData name="Trevor Partney" userId="8a99ab40-cdfb-4c10-b16b-35ad7462f673" providerId="ADAL" clId="{A1A5CE45-1D5B-F44F-884B-CB7222D64D62}" dt="2024-02-14T21:59:39.788" v="449"/>
        <pc:sldMkLst>
          <pc:docMk/>
          <pc:sldMk cId="3612605083" sldId="2147473227"/>
        </pc:sldMkLst>
      </pc:sldChg>
      <pc:sldChg chg="add">
        <pc:chgData name="Trevor Partney" userId="8a99ab40-cdfb-4c10-b16b-35ad7462f673" providerId="ADAL" clId="{A1A5CE45-1D5B-F44F-884B-CB7222D64D62}" dt="2024-02-14T21:59:39.788" v="449"/>
        <pc:sldMkLst>
          <pc:docMk/>
          <pc:sldMk cId="4290961099" sldId="2147473228"/>
        </pc:sldMkLst>
      </pc:sldChg>
      <pc:sldChg chg="add">
        <pc:chgData name="Trevor Partney" userId="8a99ab40-cdfb-4c10-b16b-35ad7462f673" providerId="ADAL" clId="{A1A5CE45-1D5B-F44F-884B-CB7222D64D62}" dt="2024-02-14T21:59:39.788" v="449"/>
        <pc:sldMkLst>
          <pc:docMk/>
          <pc:sldMk cId="1222890904" sldId="2147473229"/>
        </pc:sldMkLst>
      </pc:sldChg>
      <pc:sldChg chg="add">
        <pc:chgData name="Trevor Partney" userId="8a99ab40-cdfb-4c10-b16b-35ad7462f673" providerId="ADAL" clId="{A1A5CE45-1D5B-F44F-884B-CB7222D64D62}" dt="2024-02-14T21:59:39.788" v="449"/>
        <pc:sldMkLst>
          <pc:docMk/>
          <pc:sldMk cId="787894294" sldId="2147473230"/>
        </pc:sldMkLst>
      </pc:sldChg>
      <pc:sldChg chg="add">
        <pc:chgData name="Trevor Partney" userId="8a99ab40-cdfb-4c10-b16b-35ad7462f673" providerId="ADAL" clId="{A1A5CE45-1D5B-F44F-884B-CB7222D64D62}" dt="2024-02-14T21:59:39.788" v="449"/>
        <pc:sldMkLst>
          <pc:docMk/>
          <pc:sldMk cId="3388957789" sldId="2147473231"/>
        </pc:sldMkLst>
      </pc:sldChg>
      <pc:sldChg chg="add">
        <pc:chgData name="Trevor Partney" userId="8a99ab40-cdfb-4c10-b16b-35ad7462f673" providerId="ADAL" clId="{A1A5CE45-1D5B-F44F-884B-CB7222D64D62}" dt="2024-02-14T21:59:39.788" v="449"/>
        <pc:sldMkLst>
          <pc:docMk/>
          <pc:sldMk cId="1220575175" sldId="2147473232"/>
        </pc:sldMkLst>
      </pc:sldChg>
    </pc:docChg>
  </pc:docChgLst>
  <pc:docChgLst>
    <pc:chgData name="Silvija Doncev" userId="S::sdoncev@planview.com::56d5d743-e546-4f3e-841c-6bee8478bb77" providerId="AD" clId="Web-{FB06939E-1E47-89AA-C3A3-607C9C34F810}"/>
    <pc:docChg chg="modSld sldOrd modSection">
      <pc:chgData name="Silvija Doncev" userId="S::sdoncev@planview.com::56d5d743-e546-4f3e-841c-6bee8478bb77" providerId="AD" clId="Web-{FB06939E-1E47-89AA-C3A3-607C9C34F810}" dt="2024-02-20T14:06:35.312" v="264" actId="1076"/>
      <pc:docMkLst>
        <pc:docMk/>
      </pc:docMkLst>
      <pc:sldChg chg="addSp delSp modSp">
        <pc:chgData name="Silvija Doncev" userId="S::sdoncev@planview.com::56d5d743-e546-4f3e-841c-6bee8478bb77" providerId="AD" clId="Web-{FB06939E-1E47-89AA-C3A3-607C9C34F810}" dt="2024-02-20T14:06:35.312" v="264" actId="1076"/>
        <pc:sldMkLst>
          <pc:docMk/>
          <pc:sldMk cId="1104775556" sldId="2134807231"/>
        </pc:sldMkLst>
        <pc:spChg chg="mod">
          <ac:chgData name="Silvija Doncev" userId="S::sdoncev@planview.com::56d5d743-e546-4f3e-841c-6bee8478bb77" providerId="AD" clId="Web-{FB06939E-1E47-89AA-C3A3-607C9C34F810}" dt="2024-02-20T13:31:08.062" v="99" actId="20577"/>
          <ac:spMkLst>
            <pc:docMk/>
            <pc:sldMk cId="1104775556" sldId="2134807231"/>
            <ac:spMk id="8" creationId="{928010C8-C081-84DE-ED22-B4E7080CD2DE}"/>
          </ac:spMkLst>
        </pc:spChg>
        <pc:spChg chg="add mod">
          <ac:chgData name="Silvija Doncev" userId="S::sdoncev@planview.com::56d5d743-e546-4f3e-841c-6bee8478bb77" providerId="AD" clId="Web-{FB06939E-1E47-89AA-C3A3-607C9C34F810}" dt="2024-02-20T13:27:18.416" v="47" actId="20577"/>
          <ac:spMkLst>
            <pc:docMk/>
            <pc:sldMk cId="1104775556" sldId="2134807231"/>
            <ac:spMk id="12" creationId="{4377FE58-06F0-2461-86D7-3817AAF38B4A}"/>
          </ac:spMkLst>
        </pc:spChg>
        <pc:spChg chg="add mod">
          <ac:chgData name="Silvija Doncev" userId="S::sdoncev@planview.com::56d5d743-e546-4f3e-841c-6bee8478bb77" providerId="AD" clId="Web-{FB06939E-1E47-89AA-C3A3-607C9C34F810}" dt="2024-02-20T13:27:50.245" v="51" actId="14100"/>
          <ac:spMkLst>
            <pc:docMk/>
            <pc:sldMk cId="1104775556" sldId="2134807231"/>
            <ac:spMk id="13" creationId="{1FDF3655-C488-B3E1-482C-1D0327052E4A}"/>
          </ac:spMkLst>
        </pc:spChg>
        <pc:spChg chg="add mod">
          <ac:chgData name="Silvija Doncev" userId="S::sdoncev@planview.com::56d5d743-e546-4f3e-841c-6bee8478bb77" providerId="AD" clId="Web-{FB06939E-1E47-89AA-C3A3-607C9C34F810}" dt="2024-02-20T13:28:16.543" v="65" actId="1076"/>
          <ac:spMkLst>
            <pc:docMk/>
            <pc:sldMk cId="1104775556" sldId="2134807231"/>
            <ac:spMk id="14" creationId="{D55FCCA2-1177-4229-5149-6A23A2BE2512}"/>
          </ac:spMkLst>
        </pc:spChg>
        <pc:spChg chg="add mod">
          <ac:chgData name="Silvija Doncev" userId="S::sdoncev@planview.com::56d5d743-e546-4f3e-841c-6bee8478bb77" providerId="AD" clId="Web-{FB06939E-1E47-89AA-C3A3-607C9C34F810}" dt="2024-02-20T13:28:32.231" v="69" actId="14100"/>
          <ac:spMkLst>
            <pc:docMk/>
            <pc:sldMk cId="1104775556" sldId="2134807231"/>
            <ac:spMk id="15" creationId="{1925133C-CE18-4D4E-11D1-59C526CFD67F}"/>
          </ac:spMkLst>
        </pc:spChg>
        <pc:picChg chg="mod">
          <ac:chgData name="Silvija Doncev" userId="S::sdoncev@planview.com::56d5d743-e546-4f3e-841c-6bee8478bb77" providerId="AD" clId="Web-{FB06939E-1E47-89AA-C3A3-607C9C34F810}" dt="2024-02-20T14:06:35.312" v="264" actId="1076"/>
          <ac:picMkLst>
            <pc:docMk/>
            <pc:sldMk cId="1104775556" sldId="2134807231"/>
            <ac:picMk id="2" creationId="{DF37CE1E-F98E-879D-3741-F91CB6C7D02A}"/>
          </ac:picMkLst>
        </pc:picChg>
        <pc:picChg chg="add del mod">
          <ac:chgData name="Silvija Doncev" userId="S::sdoncev@planview.com::56d5d743-e546-4f3e-841c-6bee8478bb77" providerId="AD" clId="Web-{FB06939E-1E47-89AA-C3A3-607C9C34F810}" dt="2024-02-20T13:22:09.613" v="2"/>
          <ac:picMkLst>
            <pc:docMk/>
            <pc:sldMk cId="1104775556" sldId="2134807231"/>
            <ac:picMk id="4" creationId="{D2C5E361-88C1-2351-C561-88BB6CB841FA}"/>
          </ac:picMkLst>
        </pc:picChg>
        <pc:picChg chg="add mod">
          <ac:chgData name="Silvija Doncev" userId="S::sdoncev@planview.com::56d5d743-e546-4f3e-841c-6bee8478bb77" providerId="AD" clId="Web-{FB06939E-1E47-89AA-C3A3-607C9C34F810}" dt="2024-02-20T13:31:16.328" v="101" actId="14100"/>
          <ac:picMkLst>
            <pc:docMk/>
            <pc:sldMk cId="1104775556" sldId="2134807231"/>
            <ac:picMk id="5" creationId="{AF4B73D5-D593-E22F-4847-00C02993A072}"/>
          </ac:picMkLst>
        </pc:picChg>
        <pc:picChg chg="add mod">
          <ac:chgData name="Silvija Doncev" userId="S::sdoncev@planview.com::56d5d743-e546-4f3e-841c-6bee8478bb77" providerId="AD" clId="Web-{FB06939E-1E47-89AA-C3A3-607C9C34F810}" dt="2024-02-20T13:26:12.602" v="12" actId="1076"/>
          <ac:picMkLst>
            <pc:docMk/>
            <pc:sldMk cId="1104775556" sldId="2134807231"/>
            <ac:picMk id="7" creationId="{73AC92C5-4146-229A-85B7-F220EDDC42F2}"/>
          </ac:picMkLst>
        </pc:picChg>
        <pc:picChg chg="mod">
          <ac:chgData name="Silvija Doncev" userId="S::sdoncev@planview.com::56d5d743-e546-4f3e-841c-6bee8478bb77" providerId="AD" clId="Web-{FB06939E-1E47-89AA-C3A3-607C9C34F810}" dt="2024-02-20T14:06:23.280" v="263" actId="1076"/>
          <ac:picMkLst>
            <pc:docMk/>
            <pc:sldMk cId="1104775556" sldId="2134807231"/>
            <ac:picMk id="11" creationId="{00A6F884-8F2F-3A80-CDBD-F0A68E884B85}"/>
          </ac:picMkLst>
        </pc:picChg>
      </pc:sldChg>
      <pc:sldChg chg="ord">
        <pc:chgData name="Silvija Doncev" userId="S::sdoncev@planview.com::56d5d743-e546-4f3e-841c-6bee8478bb77" providerId="AD" clId="Web-{FB06939E-1E47-89AA-C3A3-607C9C34F810}" dt="2024-02-20T14:05:37.200" v="262"/>
        <pc:sldMkLst>
          <pc:docMk/>
          <pc:sldMk cId="153727195" sldId="2147470994"/>
        </pc:sldMkLst>
      </pc:sldChg>
      <pc:sldChg chg="mod ord modShow">
        <pc:chgData name="Silvija Doncev" userId="S::sdoncev@planview.com::56d5d743-e546-4f3e-841c-6bee8478bb77" providerId="AD" clId="Web-{FB06939E-1E47-89AA-C3A3-607C9C34F810}" dt="2024-02-20T14:05:00.964" v="260"/>
        <pc:sldMkLst>
          <pc:docMk/>
          <pc:sldMk cId="1242614889" sldId="2147473198"/>
        </pc:sldMkLst>
      </pc:sldChg>
      <pc:sldChg chg="modSp">
        <pc:chgData name="Silvija Doncev" userId="S::sdoncev@planview.com::56d5d743-e546-4f3e-841c-6bee8478bb77" providerId="AD" clId="Web-{FB06939E-1E47-89AA-C3A3-607C9C34F810}" dt="2024-02-20T13:55:52.529" v="258" actId="20577"/>
        <pc:sldMkLst>
          <pc:docMk/>
          <pc:sldMk cId="2353767391" sldId="2147473219"/>
        </pc:sldMkLst>
        <pc:spChg chg="mod">
          <ac:chgData name="Silvija Doncev" userId="S::sdoncev@planview.com::56d5d743-e546-4f3e-841c-6bee8478bb77" providerId="AD" clId="Web-{FB06939E-1E47-89AA-C3A3-607C9C34F810}" dt="2024-02-20T13:55:52.529" v="258" actId="20577"/>
          <ac:spMkLst>
            <pc:docMk/>
            <pc:sldMk cId="2353767391" sldId="2147473219"/>
            <ac:spMk id="8" creationId="{CE641E68-C5AD-3DDA-DEEC-8BAC70404C12}"/>
          </ac:spMkLst>
        </pc:spChg>
      </pc:sldChg>
    </pc:docChg>
  </pc:docChgLst>
  <pc:docChgLst>
    <pc:chgData name="Ashish Sahu" userId="0bd4c617-13b0-4c9f-a706-18909ed974cb" providerId="ADAL" clId="{8D4909AE-0FBD-AC4D-B7E8-53BF638FE1C4}"/>
    <pc:docChg chg="undo custSel addSld delSld modSld sldOrd modSection">
      <pc:chgData name="Ashish Sahu" userId="0bd4c617-13b0-4c9f-a706-18909ed974cb" providerId="ADAL" clId="{8D4909AE-0FBD-AC4D-B7E8-53BF638FE1C4}" dt="2024-02-21T14:52:30.476" v="3011" actId="20577"/>
      <pc:docMkLst>
        <pc:docMk/>
      </pc:docMkLst>
      <pc:sldChg chg="modSp mod">
        <pc:chgData name="Ashish Sahu" userId="0bd4c617-13b0-4c9f-a706-18909ed974cb" providerId="ADAL" clId="{8D4909AE-0FBD-AC4D-B7E8-53BF638FE1C4}" dt="2024-02-21T04:31:43.453" v="1085" actId="13926"/>
        <pc:sldMkLst>
          <pc:docMk/>
          <pc:sldMk cId="3837274051" sldId="141168968"/>
        </pc:sldMkLst>
        <pc:spChg chg="mod">
          <ac:chgData name="Ashish Sahu" userId="0bd4c617-13b0-4c9f-a706-18909ed974cb" providerId="ADAL" clId="{8D4909AE-0FBD-AC4D-B7E8-53BF638FE1C4}" dt="2024-02-21T04:31:34.429" v="1083" actId="13926"/>
          <ac:spMkLst>
            <pc:docMk/>
            <pc:sldMk cId="3837274051" sldId="141168968"/>
            <ac:spMk id="38" creationId="{ECC358CA-E87E-CB5A-4A9A-6864B8B0900B}"/>
          </ac:spMkLst>
        </pc:spChg>
        <pc:spChg chg="mod">
          <ac:chgData name="Ashish Sahu" userId="0bd4c617-13b0-4c9f-a706-18909ed974cb" providerId="ADAL" clId="{8D4909AE-0FBD-AC4D-B7E8-53BF638FE1C4}" dt="2024-02-21T04:31:38.898" v="1084" actId="13926"/>
          <ac:spMkLst>
            <pc:docMk/>
            <pc:sldMk cId="3837274051" sldId="141168968"/>
            <ac:spMk id="39" creationId="{0D2887FA-20DF-A8DC-2D38-04627316E943}"/>
          </ac:spMkLst>
        </pc:spChg>
        <pc:spChg chg="mod">
          <ac:chgData name="Ashish Sahu" userId="0bd4c617-13b0-4c9f-a706-18909ed974cb" providerId="ADAL" clId="{8D4909AE-0FBD-AC4D-B7E8-53BF638FE1C4}" dt="2024-02-21T04:31:43.453" v="1085" actId="13926"/>
          <ac:spMkLst>
            <pc:docMk/>
            <pc:sldMk cId="3837274051" sldId="141168968"/>
            <ac:spMk id="40" creationId="{966D85F2-ABB6-9973-AFE7-2733E62E9E8A}"/>
          </ac:spMkLst>
        </pc:spChg>
      </pc:sldChg>
      <pc:sldChg chg="modSp mod">
        <pc:chgData name="Ashish Sahu" userId="0bd4c617-13b0-4c9f-a706-18909ed974cb" providerId="ADAL" clId="{8D4909AE-0FBD-AC4D-B7E8-53BF638FE1C4}" dt="2024-02-19T15:56:37.844" v="14" actId="20577"/>
        <pc:sldMkLst>
          <pc:docMk/>
          <pc:sldMk cId="472945962" sldId="141169118"/>
        </pc:sldMkLst>
        <pc:spChg chg="mod">
          <ac:chgData name="Ashish Sahu" userId="0bd4c617-13b0-4c9f-a706-18909ed974cb" providerId="ADAL" clId="{8D4909AE-0FBD-AC4D-B7E8-53BF638FE1C4}" dt="2024-02-19T15:56:37.844" v="14" actId="20577"/>
          <ac:spMkLst>
            <pc:docMk/>
            <pc:sldMk cId="472945962" sldId="141169118"/>
            <ac:spMk id="4" creationId="{00000000-0000-0000-0000-000000000000}"/>
          </ac:spMkLst>
        </pc:spChg>
      </pc:sldChg>
      <pc:sldChg chg="add ord">
        <pc:chgData name="Ashish Sahu" userId="0bd4c617-13b0-4c9f-a706-18909ed974cb" providerId="ADAL" clId="{8D4909AE-0FBD-AC4D-B7E8-53BF638FE1C4}" dt="2024-02-21T13:44:16.595" v="2410" actId="20578"/>
        <pc:sldMkLst>
          <pc:docMk/>
          <pc:sldMk cId="3301334869" sldId="2147469969"/>
        </pc:sldMkLst>
      </pc:sldChg>
      <pc:sldChg chg="addSp delSp mod">
        <pc:chgData name="Ashish Sahu" userId="0bd4c617-13b0-4c9f-a706-18909ed974cb" providerId="ADAL" clId="{8D4909AE-0FBD-AC4D-B7E8-53BF638FE1C4}" dt="2024-02-20T05:38:06.596" v="16" actId="22"/>
        <pc:sldMkLst>
          <pc:docMk/>
          <pc:sldMk cId="3041711024" sldId="2147470984"/>
        </pc:sldMkLst>
        <pc:spChg chg="add del">
          <ac:chgData name="Ashish Sahu" userId="0bd4c617-13b0-4c9f-a706-18909ed974cb" providerId="ADAL" clId="{8D4909AE-0FBD-AC4D-B7E8-53BF638FE1C4}" dt="2024-02-20T05:38:06.596" v="16" actId="22"/>
          <ac:spMkLst>
            <pc:docMk/>
            <pc:sldMk cId="3041711024" sldId="2147470984"/>
            <ac:spMk id="8" creationId="{0D3D446F-E097-9A7C-E567-51702AFE7FFF}"/>
          </ac:spMkLst>
        </pc:spChg>
      </pc:sldChg>
      <pc:sldChg chg="addSp delSp modSp mod">
        <pc:chgData name="Ashish Sahu" userId="0bd4c617-13b0-4c9f-a706-18909ed974cb" providerId="ADAL" clId="{8D4909AE-0FBD-AC4D-B7E8-53BF638FE1C4}" dt="2024-02-21T05:58:27.603" v="2073"/>
        <pc:sldMkLst>
          <pc:docMk/>
          <pc:sldMk cId="229583796" sldId="2147473230"/>
        </pc:sldMkLst>
        <pc:spChg chg="add del mod">
          <ac:chgData name="Ashish Sahu" userId="0bd4c617-13b0-4c9f-a706-18909ed974cb" providerId="ADAL" clId="{8D4909AE-0FBD-AC4D-B7E8-53BF638FE1C4}" dt="2024-02-21T05:58:27.603" v="2073"/>
          <ac:spMkLst>
            <pc:docMk/>
            <pc:sldMk cId="229583796" sldId="2147473230"/>
            <ac:spMk id="2" creationId="{2281E42C-6B3A-41F1-DC4C-A795D0D6458D}"/>
          </ac:spMkLst>
        </pc:spChg>
      </pc:sldChg>
      <pc:sldChg chg="addSp delSp modSp add mod ord modShow modNotesTx">
        <pc:chgData name="Ashish Sahu" userId="0bd4c617-13b0-4c9f-a706-18909ed974cb" providerId="ADAL" clId="{8D4909AE-0FBD-AC4D-B7E8-53BF638FE1C4}" dt="2024-02-21T05:23:41.850" v="1374" actId="14861"/>
        <pc:sldMkLst>
          <pc:docMk/>
          <pc:sldMk cId="2188618175" sldId="2147473234"/>
        </pc:sldMkLst>
        <pc:spChg chg="mod">
          <ac:chgData name="Ashish Sahu" userId="0bd4c617-13b0-4c9f-a706-18909ed974cb" providerId="ADAL" clId="{8D4909AE-0FBD-AC4D-B7E8-53BF638FE1C4}" dt="2024-02-21T04:32:55.629" v="1102" actId="20577"/>
          <ac:spMkLst>
            <pc:docMk/>
            <pc:sldMk cId="2188618175" sldId="2147473234"/>
            <ac:spMk id="2" creationId="{62D5C5EC-0AA4-8090-7060-1EDDD12FE9ED}"/>
          </ac:spMkLst>
        </pc:spChg>
        <pc:spChg chg="mod">
          <ac:chgData name="Ashish Sahu" userId="0bd4c617-13b0-4c9f-a706-18909ed974cb" providerId="ADAL" clId="{8D4909AE-0FBD-AC4D-B7E8-53BF638FE1C4}" dt="2024-02-21T04:45:11.534" v="1220" actId="20577"/>
          <ac:spMkLst>
            <pc:docMk/>
            <pc:sldMk cId="2188618175" sldId="2147473234"/>
            <ac:spMk id="3" creationId="{3BEBF4C8-28C2-6ADA-D99C-A1D49384121F}"/>
          </ac:spMkLst>
        </pc:spChg>
        <pc:spChg chg="del">
          <ac:chgData name="Ashish Sahu" userId="0bd4c617-13b0-4c9f-a706-18909ed974cb" providerId="ADAL" clId="{8D4909AE-0FBD-AC4D-B7E8-53BF638FE1C4}" dt="2024-02-20T05:39:20.266" v="78" actId="478"/>
          <ac:spMkLst>
            <pc:docMk/>
            <pc:sldMk cId="2188618175" sldId="2147473234"/>
            <ac:spMk id="4" creationId="{1C662255-83FB-76A7-D4B3-844A3006EBCB}"/>
          </ac:spMkLst>
        </pc:spChg>
        <pc:spChg chg="mod">
          <ac:chgData name="Ashish Sahu" userId="0bd4c617-13b0-4c9f-a706-18909ed974cb" providerId="ADAL" clId="{8D4909AE-0FBD-AC4D-B7E8-53BF638FE1C4}" dt="2024-02-21T04:33:02.910" v="1107" actId="20577"/>
          <ac:spMkLst>
            <pc:docMk/>
            <pc:sldMk cId="2188618175" sldId="2147473234"/>
            <ac:spMk id="5" creationId="{7DBE486E-7B40-B31B-084A-D847C09D0D57}"/>
          </ac:spMkLst>
        </pc:spChg>
        <pc:spChg chg="mod">
          <ac:chgData name="Ashish Sahu" userId="0bd4c617-13b0-4c9f-a706-18909ed974cb" providerId="ADAL" clId="{8D4909AE-0FBD-AC4D-B7E8-53BF638FE1C4}" dt="2024-02-21T04:37:02.493" v="1138" actId="1076"/>
          <ac:spMkLst>
            <pc:docMk/>
            <pc:sldMk cId="2188618175" sldId="2147473234"/>
            <ac:spMk id="6" creationId="{FD2723C5-18A7-A64B-48C3-AE928F79AF7A}"/>
          </ac:spMkLst>
        </pc:spChg>
        <pc:spChg chg="add mod">
          <ac:chgData name="Ashish Sahu" userId="0bd4c617-13b0-4c9f-a706-18909ed974cb" providerId="ADAL" clId="{8D4909AE-0FBD-AC4D-B7E8-53BF638FE1C4}" dt="2024-02-21T04:46:50.877" v="1284" actId="1076"/>
          <ac:spMkLst>
            <pc:docMk/>
            <pc:sldMk cId="2188618175" sldId="2147473234"/>
            <ac:spMk id="10" creationId="{CA979E53-B7C4-365E-FE68-AA5D323C10AC}"/>
          </ac:spMkLst>
        </pc:spChg>
        <pc:spChg chg="mod">
          <ac:chgData name="Ashish Sahu" userId="0bd4c617-13b0-4c9f-a706-18909ed974cb" providerId="ADAL" clId="{8D4909AE-0FBD-AC4D-B7E8-53BF638FE1C4}" dt="2024-02-21T04:44:25.411" v="1167" actId="255"/>
          <ac:spMkLst>
            <pc:docMk/>
            <pc:sldMk cId="2188618175" sldId="2147473234"/>
            <ac:spMk id="18" creationId="{7C325512-BD17-0575-1C1A-7A23DBF29B03}"/>
          </ac:spMkLst>
        </pc:spChg>
        <pc:spChg chg="mod">
          <ac:chgData name="Ashish Sahu" userId="0bd4c617-13b0-4c9f-a706-18909ed974cb" providerId="ADAL" clId="{8D4909AE-0FBD-AC4D-B7E8-53BF638FE1C4}" dt="2024-02-21T04:44:12.859" v="1166" actId="20577"/>
          <ac:spMkLst>
            <pc:docMk/>
            <pc:sldMk cId="2188618175" sldId="2147473234"/>
            <ac:spMk id="19" creationId="{41D39C19-422C-B118-18E8-79245AA90300}"/>
          </ac:spMkLst>
        </pc:spChg>
        <pc:picChg chg="add del mod">
          <ac:chgData name="Ashish Sahu" userId="0bd4c617-13b0-4c9f-a706-18909ed974cb" providerId="ADAL" clId="{8D4909AE-0FBD-AC4D-B7E8-53BF638FE1C4}" dt="2024-02-21T04:37:10.522" v="1139" actId="478"/>
          <ac:picMkLst>
            <pc:docMk/>
            <pc:sldMk cId="2188618175" sldId="2147473234"/>
            <ac:picMk id="7" creationId="{3FF50084-A266-8FBC-9289-ED4BC8F9CC04}"/>
          </ac:picMkLst>
        </pc:picChg>
        <pc:picChg chg="add mod">
          <ac:chgData name="Ashish Sahu" userId="0bd4c617-13b0-4c9f-a706-18909ed974cb" providerId="ADAL" clId="{8D4909AE-0FBD-AC4D-B7E8-53BF638FE1C4}" dt="2024-02-21T05:23:39.301" v="1373" actId="14861"/>
          <ac:picMkLst>
            <pc:docMk/>
            <pc:sldMk cId="2188618175" sldId="2147473234"/>
            <ac:picMk id="8" creationId="{FEC4E003-9157-0CF0-1F8F-D7E22665F492}"/>
          </ac:picMkLst>
        </pc:picChg>
        <pc:picChg chg="add mod">
          <ac:chgData name="Ashish Sahu" userId="0bd4c617-13b0-4c9f-a706-18909ed974cb" providerId="ADAL" clId="{8D4909AE-0FBD-AC4D-B7E8-53BF638FE1C4}" dt="2024-02-21T05:23:41.850" v="1374" actId="14861"/>
          <ac:picMkLst>
            <pc:docMk/>
            <pc:sldMk cId="2188618175" sldId="2147473234"/>
            <ac:picMk id="9" creationId="{69D49C3D-F1C0-87BC-0B23-7D6C77EE65BA}"/>
          </ac:picMkLst>
        </pc:picChg>
      </pc:sldChg>
      <pc:sldChg chg="addSp delSp modSp add mod modNotesTx">
        <pc:chgData name="Ashish Sahu" userId="0bd4c617-13b0-4c9f-a706-18909ed974cb" providerId="ADAL" clId="{8D4909AE-0FBD-AC4D-B7E8-53BF638FE1C4}" dt="2024-02-21T05:48:30.895" v="2002" actId="20577"/>
        <pc:sldMkLst>
          <pc:docMk/>
          <pc:sldMk cId="243864968" sldId="2147473235"/>
        </pc:sldMkLst>
        <pc:spChg chg="mod">
          <ac:chgData name="Ashish Sahu" userId="0bd4c617-13b0-4c9f-a706-18909ed974cb" providerId="ADAL" clId="{8D4909AE-0FBD-AC4D-B7E8-53BF638FE1C4}" dt="2024-02-21T05:47:55.871" v="1996" actId="1076"/>
          <ac:spMkLst>
            <pc:docMk/>
            <pc:sldMk cId="243864968" sldId="2147473235"/>
            <ac:spMk id="3" creationId="{A36C2B86-99D5-FAF5-C326-A87A3E28B061}"/>
          </ac:spMkLst>
        </pc:spChg>
        <pc:spChg chg="mod">
          <ac:chgData name="Ashish Sahu" userId="0bd4c617-13b0-4c9f-a706-18909ed974cb" providerId="ADAL" clId="{8D4909AE-0FBD-AC4D-B7E8-53BF638FE1C4}" dt="2024-02-20T05:55:56.897" v="585" actId="313"/>
          <ac:spMkLst>
            <pc:docMk/>
            <pc:sldMk cId="243864968" sldId="2147473235"/>
            <ac:spMk id="6" creationId="{07AF83CA-CC37-E9F1-8F8A-C96AEA1E3BEF}"/>
          </ac:spMkLst>
        </pc:spChg>
        <pc:spChg chg="mod">
          <ac:chgData name="Ashish Sahu" userId="0bd4c617-13b0-4c9f-a706-18909ed974cb" providerId="ADAL" clId="{8D4909AE-0FBD-AC4D-B7E8-53BF638FE1C4}" dt="2024-02-21T05:48:30.895" v="2002" actId="20577"/>
          <ac:spMkLst>
            <pc:docMk/>
            <pc:sldMk cId="243864968" sldId="2147473235"/>
            <ac:spMk id="18" creationId="{E649764E-B177-CCE9-87DE-D7C6E8402E06}"/>
          </ac:spMkLst>
        </pc:spChg>
        <pc:spChg chg="mod">
          <ac:chgData name="Ashish Sahu" userId="0bd4c617-13b0-4c9f-a706-18909ed974cb" providerId="ADAL" clId="{8D4909AE-0FBD-AC4D-B7E8-53BF638FE1C4}" dt="2024-02-21T05:47:52.164" v="1995" actId="14100"/>
          <ac:spMkLst>
            <pc:docMk/>
            <pc:sldMk cId="243864968" sldId="2147473235"/>
            <ac:spMk id="19" creationId="{4FF46B6F-EC56-297D-C655-9229F1BE358C}"/>
          </ac:spMkLst>
        </pc:spChg>
        <pc:picChg chg="add mod">
          <ac:chgData name="Ashish Sahu" userId="0bd4c617-13b0-4c9f-a706-18909ed974cb" providerId="ADAL" clId="{8D4909AE-0FBD-AC4D-B7E8-53BF638FE1C4}" dt="2024-02-21T05:23:27.609" v="1371" actId="14861"/>
          <ac:picMkLst>
            <pc:docMk/>
            <pc:sldMk cId="243864968" sldId="2147473235"/>
            <ac:picMk id="4" creationId="{D65166A0-8AD6-55E1-A820-CF874DCEA804}"/>
          </ac:picMkLst>
        </pc:picChg>
        <pc:picChg chg="del">
          <ac:chgData name="Ashish Sahu" userId="0bd4c617-13b0-4c9f-a706-18909ed974cb" providerId="ADAL" clId="{8D4909AE-0FBD-AC4D-B7E8-53BF638FE1C4}" dt="2024-02-20T06:25:38.080" v="777" actId="478"/>
          <ac:picMkLst>
            <pc:docMk/>
            <pc:sldMk cId="243864968" sldId="2147473235"/>
            <ac:picMk id="7" creationId="{74A6FB4F-05F0-96CB-3A01-18E47DC04CA0}"/>
          </ac:picMkLst>
        </pc:picChg>
      </pc:sldChg>
      <pc:sldChg chg="modSp add del mod">
        <pc:chgData name="Ashish Sahu" userId="0bd4c617-13b0-4c9f-a706-18909ed974cb" providerId="ADAL" clId="{8D4909AE-0FBD-AC4D-B7E8-53BF638FE1C4}" dt="2024-02-21T05:24:02.441" v="1376" actId="2696"/>
        <pc:sldMkLst>
          <pc:docMk/>
          <pc:sldMk cId="3026620100" sldId="2147473236"/>
        </pc:sldMkLst>
        <pc:spChg chg="mod">
          <ac:chgData name="Ashish Sahu" userId="0bd4c617-13b0-4c9f-a706-18909ed974cb" providerId="ADAL" clId="{8D4909AE-0FBD-AC4D-B7E8-53BF638FE1C4}" dt="2024-02-20T07:03:26.311" v="1008" actId="20577"/>
          <ac:spMkLst>
            <pc:docMk/>
            <pc:sldMk cId="3026620100" sldId="2147473236"/>
            <ac:spMk id="6" creationId="{CCBE3E43-784F-71E0-30EB-2CCEF2422250}"/>
          </ac:spMkLst>
        </pc:spChg>
        <pc:spChg chg="mod">
          <ac:chgData name="Ashish Sahu" userId="0bd4c617-13b0-4c9f-a706-18909ed974cb" providerId="ADAL" clId="{8D4909AE-0FBD-AC4D-B7E8-53BF638FE1C4}" dt="2024-02-21T05:23:58.752" v="1375" actId="20577"/>
          <ac:spMkLst>
            <pc:docMk/>
            <pc:sldMk cId="3026620100" sldId="2147473236"/>
            <ac:spMk id="18" creationId="{4C5D4BC0-D6A9-3E8D-7011-32E5B9DFFE18}"/>
          </ac:spMkLst>
        </pc:spChg>
      </pc:sldChg>
      <pc:sldChg chg="modSp add mod modNotesTx">
        <pc:chgData name="Ashish Sahu" userId="0bd4c617-13b0-4c9f-a706-18909ed974cb" providerId="ADAL" clId="{8D4909AE-0FBD-AC4D-B7E8-53BF638FE1C4}" dt="2024-02-21T14:29:22.165" v="2507" actId="20577"/>
        <pc:sldMkLst>
          <pc:docMk/>
          <pc:sldMk cId="1548619310" sldId="2147473241"/>
        </pc:sldMkLst>
        <pc:spChg chg="mod">
          <ac:chgData name="Ashish Sahu" userId="0bd4c617-13b0-4c9f-a706-18909ed974cb" providerId="ADAL" clId="{8D4909AE-0FBD-AC4D-B7E8-53BF638FE1C4}" dt="2024-02-21T05:43:15.649" v="1693" actId="20577"/>
          <ac:spMkLst>
            <pc:docMk/>
            <pc:sldMk cId="1548619310" sldId="2147473241"/>
            <ac:spMk id="19" creationId="{E6333EC4-407C-5C7D-063B-EEF88218B6BF}"/>
          </ac:spMkLst>
        </pc:spChg>
        <pc:picChg chg="mod">
          <ac:chgData name="Ashish Sahu" userId="0bd4c617-13b0-4c9f-a706-18909ed974cb" providerId="ADAL" clId="{8D4909AE-0FBD-AC4D-B7E8-53BF638FE1C4}" dt="2024-02-21T05:23:33.917" v="1372" actId="14861"/>
          <ac:picMkLst>
            <pc:docMk/>
            <pc:sldMk cId="1548619310" sldId="2147473241"/>
            <ac:picMk id="7" creationId="{DE7D73AB-5F0C-1620-1F1B-5D10D0C6EF38}"/>
          </ac:picMkLst>
        </pc:picChg>
      </pc:sldChg>
      <pc:sldChg chg="addSp delSp modSp add mod ord">
        <pc:chgData name="Ashish Sahu" userId="0bd4c617-13b0-4c9f-a706-18909ed974cb" providerId="ADAL" clId="{8D4909AE-0FBD-AC4D-B7E8-53BF638FE1C4}" dt="2024-02-21T13:04:06.462" v="2408" actId="14100"/>
        <pc:sldMkLst>
          <pc:docMk/>
          <pc:sldMk cId="3388394472" sldId="2147473242"/>
        </pc:sldMkLst>
        <pc:spChg chg="mod">
          <ac:chgData name="Ashish Sahu" userId="0bd4c617-13b0-4c9f-a706-18909ed974cb" providerId="ADAL" clId="{8D4909AE-0FBD-AC4D-B7E8-53BF638FE1C4}" dt="2024-02-21T05:41:04.215" v="1692" actId="20577"/>
          <ac:spMkLst>
            <pc:docMk/>
            <pc:sldMk cId="3388394472" sldId="2147473242"/>
            <ac:spMk id="3" creationId="{05B3C5A3-F895-D5D6-7993-D8D1E28B8C20}"/>
          </ac:spMkLst>
        </pc:spChg>
        <pc:spChg chg="mod">
          <ac:chgData name="Ashish Sahu" userId="0bd4c617-13b0-4c9f-a706-18909ed974cb" providerId="ADAL" clId="{8D4909AE-0FBD-AC4D-B7E8-53BF638FE1C4}" dt="2024-02-21T05:24:17.041" v="1397" actId="20577"/>
          <ac:spMkLst>
            <pc:docMk/>
            <pc:sldMk cId="3388394472" sldId="2147473242"/>
            <ac:spMk id="5" creationId="{948DE182-C76E-71E5-FEF2-2364A292D4F2}"/>
          </ac:spMkLst>
        </pc:spChg>
        <pc:spChg chg="mod">
          <ac:chgData name="Ashish Sahu" userId="0bd4c617-13b0-4c9f-a706-18909ed974cb" providerId="ADAL" clId="{8D4909AE-0FBD-AC4D-B7E8-53BF638FE1C4}" dt="2024-02-21T05:24:29.897" v="1423" actId="20577"/>
          <ac:spMkLst>
            <pc:docMk/>
            <pc:sldMk cId="3388394472" sldId="2147473242"/>
            <ac:spMk id="6" creationId="{3654B6C4-1B90-2E24-6694-B05DD18C6128}"/>
          </ac:spMkLst>
        </pc:spChg>
        <pc:spChg chg="add del">
          <ac:chgData name="Ashish Sahu" userId="0bd4c617-13b0-4c9f-a706-18909ed974cb" providerId="ADAL" clId="{8D4909AE-0FBD-AC4D-B7E8-53BF638FE1C4}" dt="2024-02-21T13:03:46.686" v="2404" actId="22"/>
          <ac:spMkLst>
            <pc:docMk/>
            <pc:sldMk cId="3388394472" sldId="2147473242"/>
            <ac:spMk id="8" creationId="{3818DB71-B0AD-65B7-9EBC-B8B3E6991A3F}"/>
          </ac:spMkLst>
        </pc:spChg>
        <pc:spChg chg="mod">
          <ac:chgData name="Ashish Sahu" userId="0bd4c617-13b0-4c9f-a706-18909ed974cb" providerId="ADAL" clId="{8D4909AE-0FBD-AC4D-B7E8-53BF638FE1C4}" dt="2024-02-21T05:36:11.784" v="1443" actId="20577"/>
          <ac:spMkLst>
            <pc:docMk/>
            <pc:sldMk cId="3388394472" sldId="2147473242"/>
            <ac:spMk id="18" creationId="{A18FEE3C-AC11-F025-7497-854D5D7DABFA}"/>
          </ac:spMkLst>
        </pc:spChg>
        <pc:spChg chg="mod">
          <ac:chgData name="Ashish Sahu" userId="0bd4c617-13b0-4c9f-a706-18909ed974cb" providerId="ADAL" clId="{8D4909AE-0FBD-AC4D-B7E8-53BF638FE1C4}" dt="2024-02-21T05:40:42.772" v="1624" actId="313"/>
          <ac:spMkLst>
            <pc:docMk/>
            <pc:sldMk cId="3388394472" sldId="2147473242"/>
            <ac:spMk id="19" creationId="{85B3B50B-7627-A597-E9E4-1C5D90E4FDB5}"/>
          </ac:spMkLst>
        </pc:spChg>
        <pc:picChg chg="del">
          <ac:chgData name="Ashish Sahu" userId="0bd4c617-13b0-4c9f-a706-18909ed974cb" providerId="ADAL" clId="{8D4909AE-0FBD-AC4D-B7E8-53BF638FE1C4}" dt="2024-02-21T05:27:37.037" v="1424" actId="478"/>
          <ac:picMkLst>
            <pc:docMk/>
            <pc:sldMk cId="3388394472" sldId="2147473242"/>
            <ac:picMk id="7" creationId="{3520BA48-89FD-AD98-8C59-3635FEFEDB6B}"/>
          </ac:picMkLst>
        </pc:picChg>
        <pc:picChg chg="add mod">
          <ac:chgData name="Ashish Sahu" userId="0bd4c617-13b0-4c9f-a706-18909ed974cb" providerId="ADAL" clId="{8D4909AE-0FBD-AC4D-B7E8-53BF638FE1C4}" dt="2024-02-21T13:04:06.462" v="2408" actId="14100"/>
          <ac:picMkLst>
            <pc:docMk/>
            <pc:sldMk cId="3388394472" sldId="2147473242"/>
            <ac:picMk id="9" creationId="{4987FCEE-2D86-EACA-E448-0C3921C0D517}"/>
          </ac:picMkLst>
        </pc:picChg>
      </pc:sldChg>
      <pc:sldChg chg="add del ord">
        <pc:chgData name="Ashish Sahu" userId="0bd4c617-13b0-4c9f-a706-18909ed974cb" providerId="ADAL" clId="{8D4909AE-0FBD-AC4D-B7E8-53BF638FE1C4}" dt="2024-02-21T05:50:46.954" v="2008" actId="2696"/>
        <pc:sldMkLst>
          <pc:docMk/>
          <pc:sldMk cId="2265042255" sldId="2147473243"/>
        </pc:sldMkLst>
      </pc:sldChg>
      <pc:sldChg chg="addSp delSp modSp add mod ord modAnim">
        <pc:chgData name="Ashish Sahu" userId="0bd4c617-13b0-4c9f-a706-18909ed974cb" providerId="ADAL" clId="{8D4909AE-0FBD-AC4D-B7E8-53BF638FE1C4}" dt="2024-02-21T06:01:04.149" v="2402" actId="29295"/>
        <pc:sldMkLst>
          <pc:docMk/>
          <pc:sldMk cId="1264129053" sldId="2147473244"/>
        </pc:sldMkLst>
        <pc:spChg chg="mod">
          <ac:chgData name="Ashish Sahu" userId="0bd4c617-13b0-4c9f-a706-18909ed974cb" providerId="ADAL" clId="{8D4909AE-0FBD-AC4D-B7E8-53BF638FE1C4}" dt="2024-02-21T05:51:34.563" v="2045" actId="14100"/>
          <ac:spMkLst>
            <pc:docMk/>
            <pc:sldMk cId="1264129053" sldId="2147473244"/>
            <ac:spMk id="2" creationId="{AFF7229D-97A0-BA31-F5B4-7D540E7C7343}"/>
          </ac:spMkLst>
        </pc:spChg>
        <pc:spChg chg="mod">
          <ac:chgData name="Ashish Sahu" userId="0bd4c617-13b0-4c9f-a706-18909ed974cb" providerId="ADAL" clId="{8D4909AE-0FBD-AC4D-B7E8-53BF638FE1C4}" dt="2024-02-21T05:53:02.805" v="2050"/>
          <ac:spMkLst>
            <pc:docMk/>
            <pc:sldMk cId="1264129053" sldId="2147473244"/>
            <ac:spMk id="3" creationId="{02E04660-227C-C5EE-F9B2-3FEBDB3D3A77}"/>
          </ac:spMkLst>
        </pc:spChg>
        <pc:spChg chg="add del mod">
          <ac:chgData name="Ashish Sahu" userId="0bd4c617-13b0-4c9f-a706-18909ed974cb" providerId="ADAL" clId="{8D4909AE-0FBD-AC4D-B7E8-53BF638FE1C4}" dt="2024-02-21T05:52:50.034" v="2047" actId="478"/>
          <ac:spMkLst>
            <pc:docMk/>
            <pc:sldMk cId="1264129053" sldId="2147473244"/>
            <ac:spMk id="6" creationId="{6B0A336F-324E-0050-013A-52307B32950E}"/>
          </ac:spMkLst>
        </pc:spChg>
        <pc:spChg chg="del mod">
          <ac:chgData name="Ashish Sahu" userId="0bd4c617-13b0-4c9f-a706-18909ed974cb" providerId="ADAL" clId="{8D4909AE-0FBD-AC4D-B7E8-53BF638FE1C4}" dt="2024-02-21T05:52:48.104" v="2046" actId="478"/>
          <ac:spMkLst>
            <pc:docMk/>
            <pc:sldMk cId="1264129053" sldId="2147473244"/>
            <ac:spMk id="8" creationId="{A07E1EDD-1F35-491B-6F76-5D32DDDA9D39}"/>
          </ac:spMkLst>
        </pc:spChg>
        <pc:spChg chg="add mod">
          <ac:chgData name="Ashish Sahu" userId="0bd4c617-13b0-4c9f-a706-18909ed974cb" providerId="ADAL" clId="{8D4909AE-0FBD-AC4D-B7E8-53BF638FE1C4}" dt="2024-02-21T05:53:38.628" v="2055" actId="1076"/>
          <ac:spMkLst>
            <pc:docMk/>
            <pc:sldMk cId="1264129053" sldId="2147473244"/>
            <ac:spMk id="11" creationId="{FFF75124-1D63-1AD0-F525-36309BE38B45}"/>
          </ac:spMkLst>
        </pc:spChg>
        <pc:grpChg chg="add del mod">
          <ac:chgData name="Ashish Sahu" userId="0bd4c617-13b0-4c9f-a706-18909ed974cb" providerId="ADAL" clId="{8D4909AE-0FBD-AC4D-B7E8-53BF638FE1C4}" dt="2024-02-21T05:56:32.106" v="2060" actId="478"/>
          <ac:grpSpMkLst>
            <pc:docMk/>
            <pc:sldMk cId="1264129053" sldId="2147473244"/>
            <ac:grpSpMk id="7" creationId="{C79ADED3-5E66-C1C9-7452-546C99B82293}"/>
          </ac:grpSpMkLst>
        </pc:grpChg>
        <pc:picChg chg="del">
          <ac:chgData name="Ashish Sahu" userId="0bd4c617-13b0-4c9f-a706-18909ed974cb" providerId="ADAL" clId="{8D4909AE-0FBD-AC4D-B7E8-53BF638FE1C4}" dt="2024-02-21T05:52:51.377" v="2048" actId="478"/>
          <ac:picMkLst>
            <pc:docMk/>
            <pc:sldMk cId="1264129053" sldId="2147473244"/>
            <ac:picMk id="4" creationId="{4BD777C3-DDD3-8BAC-AF0C-3E379A575D1A}"/>
          </ac:picMkLst>
        </pc:picChg>
        <pc:picChg chg="mod topLvl">
          <ac:chgData name="Ashish Sahu" userId="0bd4c617-13b0-4c9f-a706-18909ed974cb" providerId="ADAL" clId="{8D4909AE-0FBD-AC4D-B7E8-53BF638FE1C4}" dt="2024-02-21T06:01:04.149" v="2402" actId="29295"/>
          <ac:picMkLst>
            <pc:docMk/>
            <pc:sldMk cId="1264129053" sldId="2147473244"/>
            <ac:picMk id="9" creationId="{48A1A8A8-7480-79A9-107F-553A6E1D6198}"/>
          </ac:picMkLst>
        </pc:picChg>
        <pc:picChg chg="del mod topLvl">
          <ac:chgData name="Ashish Sahu" userId="0bd4c617-13b0-4c9f-a706-18909ed974cb" providerId="ADAL" clId="{8D4909AE-0FBD-AC4D-B7E8-53BF638FE1C4}" dt="2024-02-21T05:56:32.106" v="2060" actId="478"/>
          <ac:picMkLst>
            <pc:docMk/>
            <pc:sldMk cId="1264129053" sldId="2147473244"/>
            <ac:picMk id="10" creationId="{D878818A-7A60-396F-E07A-658CA4C00CC7}"/>
          </ac:picMkLst>
        </pc:picChg>
        <pc:picChg chg="add mod modCrop">
          <ac:chgData name="Ashish Sahu" userId="0bd4c617-13b0-4c9f-a706-18909ed974cb" providerId="ADAL" clId="{8D4909AE-0FBD-AC4D-B7E8-53BF638FE1C4}" dt="2024-02-21T05:58:25.447" v="2071" actId="732"/>
          <ac:picMkLst>
            <pc:docMk/>
            <pc:sldMk cId="1264129053" sldId="2147473244"/>
            <ac:picMk id="12" creationId="{5D3DA108-5E31-AC9B-06CF-F4572BBF3D4F}"/>
          </ac:picMkLst>
        </pc:picChg>
        <pc:picChg chg="add mod">
          <ac:chgData name="Ashish Sahu" userId="0bd4c617-13b0-4c9f-a706-18909ed974cb" providerId="ADAL" clId="{8D4909AE-0FBD-AC4D-B7E8-53BF638FE1C4}" dt="2024-02-21T05:57:33.789" v="2066" actId="1076"/>
          <ac:picMkLst>
            <pc:docMk/>
            <pc:sldMk cId="1264129053" sldId="2147473244"/>
            <ac:picMk id="13" creationId="{99C7FE3D-4F34-BA01-8574-9E639091264E}"/>
          </ac:picMkLst>
        </pc:picChg>
      </pc:sldChg>
      <pc:sldChg chg="add del">
        <pc:chgData name="Ashish Sahu" userId="0bd4c617-13b0-4c9f-a706-18909ed974cb" providerId="ADAL" clId="{8D4909AE-0FBD-AC4D-B7E8-53BF638FE1C4}" dt="2024-02-21T14:30:59.514" v="2509" actId="2696"/>
        <pc:sldMkLst>
          <pc:docMk/>
          <pc:sldMk cId="1864321392" sldId="2147473245"/>
        </pc:sldMkLst>
      </pc:sldChg>
      <pc:sldChg chg="addSp delSp modSp add mod modAnim">
        <pc:chgData name="Ashish Sahu" userId="0bd4c617-13b0-4c9f-a706-18909ed974cb" providerId="ADAL" clId="{8D4909AE-0FBD-AC4D-B7E8-53BF638FE1C4}" dt="2024-02-21T14:52:30.476" v="3011" actId="20577"/>
        <pc:sldMkLst>
          <pc:docMk/>
          <pc:sldMk cId="4183312047" sldId="2147473245"/>
        </pc:sldMkLst>
        <pc:spChg chg="mod">
          <ac:chgData name="Ashish Sahu" userId="0bd4c617-13b0-4c9f-a706-18909ed974cb" providerId="ADAL" clId="{8D4909AE-0FBD-AC4D-B7E8-53BF638FE1C4}" dt="2024-02-21T14:47:09.615" v="2574" actId="20577"/>
          <ac:spMkLst>
            <pc:docMk/>
            <pc:sldMk cId="4183312047" sldId="2147473245"/>
            <ac:spMk id="2" creationId="{45E3AAE3-A66F-7A75-7B52-23A2DEF712FC}"/>
          </ac:spMkLst>
        </pc:spChg>
        <pc:spChg chg="mod">
          <ac:chgData name="Ashish Sahu" userId="0bd4c617-13b0-4c9f-a706-18909ed974cb" providerId="ADAL" clId="{8D4909AE-0FBD-AC4D-B7E8-53BF638FE1C4}" dt="2024-02-21T14:50:21.795" v="2836" actId="1076"/>
          <ac:spMkLst>
            <pc:docMk/>
            <pc:sldMk cId="4183312047" sldId="2147473245"/>
            <ac:spMk id="3" creationId="{625BF85A-BA56-6299-BBF4-4E8EEE7199D0}"/>
          </ac:spMkLst>
        </pc:spChg>
        <pc:spChg chg="add mod">
          <ac:chgData name="Ashish Sahu" userId="0bd4c617-13b0-4c9f-a706-18909ed974cb" providerId="ADAL" clId="{8D4909AE-0FBD-AC4D-B7E8-53BF638FE1C4}" dt="2024-02-21T14:50:32.230" v="2840" actId="1076"/>
          <ac:spMkLst>
            <pc:docMk/>
            <pc:sldMk cId="4183312047" sldId="2147473245"/>
            <ac:spMk id="4" creationId="{29C14AB7-1A93-B110-DEEF-02559BEEA246}"/>
          </ac:spMkLst>
        </pc:spChg>
        <pc:spChg chg="add mod">
          <ac:chgData name="Ashish Sahu" userId="0bd4c617-13b0-4c9f-a706-18909ed974cb" providerId="ADAL" clId="{8D4909AE-0FBD-AC4D-B7E8-53BF638FE1C4}" dt="2024-02-21T14:51:00.499" v="2859" actId="20577"/>
          <ac:spMkLst>
            <pc:docMk/>
            <pc:sldMk cId="4183312047" sldId="2147473245"/>
            <ac:spMk id="5" creationId="{739EC485-C8AB-3672-B4E2-93A02B6B6D8D}"/>
          </ac:spMkLst>
        </pc:spChg>
        <pc:spChg chg="add mod">
          <ac:chgData name="Ashish Sahu" userId="0bd4c617-13b0-4c9f-a706-18909ed974cb" providerId="ADAL" clId="{8D4909AE-0FBD-AC4D-B7E8-53BF638FE1C4}" dt="2024-02-21T14:51:24.038" v="2887" actId="1076"/>
          <ac:spMkLst>
            <pc:docMk/>
            <pc:sldMk cId="4183312047" sldId="2147473245"/>
            <ac:spMk id="6" creationId="{AA2FADE4-D353-0E2C-B04A-1F136E321EDB}"/>
          </ac:spMkLst>
        </pc:spChg>
        <pc:spChg chg="add mod">
          <ac:chgData name="Ashish Sahu" userId="0bd4c617-13b0-4c9f-a706-18909ed974cb" providerId="ADAL" clId="{8D4909AE-0FBD-AC4D-B7E8-53BF638FE1C4}" dt="2024-02-21T14:52:30.476" v="3011" actId="20577"/>
          <ac:spMkLst>
            <pc:docMk/>
            <pc:sldMk cId="4183312047" sldId="2147473245"/>
            <ac:spMk id="7" creationId="{C373A718-0670-A28C-C6C9-7D2CB8EF3757}"/>
          </ac:spMkLst>
        </pc:spChg>
        <pc:spChg chg="mod">
          <ac:chgData name="Ashish Sahu" userId="0bd4c617-13b0-4c9f-a706-18909ed974cb" providerId="ADAL" clId="{8D4909AE-0FBD-AC4D-B7E8-53BF638FE1C4}" dt="2024-02-21T14:50:51.094" v="2846" actId="20577"/>
          <ac:spMkLst>
            <pc:docMk/>
            <pc:sldMk cId="4183312047" sldId="2147473245"/>
            <ac:spMk id="11" creationId="{F695B122-2B7B-D9AF-C04F-84ECD20CCC5E}"/>
          </ac:spMkLst>
        </pc:spChg>
        <pc:picChg chg="del">
          <ac:chgData name="Ashish Sahu" userId="0bd4c617-13b0-4c9f-a706-18909ed974cb" providerId="ADAL" clId="{8D4909AE-0FBD-AC4D-B7E8-53BF638FE1C4}" dt="2024-02-21T14:46:33.610" v="2511" actId="478"/>
          <ac:picMkLst>
            <pc:docMk/>
            <pc:sldMk cId="4183312047" sldId="2147473245"/>
            <ac:picMk id="9" creationId="{497479D5-5CA9-0BB4-FA10-FBB3DA8BA495}"/>
          </ac:picMkLst>
        </pc:picChg>
        <pc:picChg chg="del">
          <ac:chgData name="Ashish Sahu" userId="0bd4c617-13b0-4c9f-a706-18909ed974cb" providerId="ADAL" clId="{8D4909AE-0FBD-AC4D-B7E8-53BF638FE1C4}" dt="2024-02-21T14:46:35.662" v="2512" actId="478"/>
          <ac:picMkLst>
            <pc:docMk/>
            <pc:sldMk cId="4183312047" sldId="2147473245"/>
            <ac:picMk id="12" creationId="{0E7CBB71-1950-6FF9-1B4C-97355BBCF80F}"/>
          </ac:picMkLst>
        </pc:picChg>
        <pc:picChg chg="del">
          <ac:chgData name="Ashish Sahu" userId="0bd4c617-13b0-4c9f-a706-18909ed974cb" providerId="ADAL" clId="{8D4909AE-0FBD-AC4D-B7E8-53BF638FE1C4}" dt="2024-02-21T14:46:38.491" v="2513" actId="478"/>
          <ac:picMkLst>
            <pc:docMk/>
            <pc:sldMk cId="4183312047" sldId="2147473245"/>
            <ac:picMk id="13" creationId="{9F7D2381-313D-79F5-EEE6-8C64D144EF4F}"/>
          </ac:picMkLst>
        </pc:picChg>
      </pc:sldChg>
    </pc:docChg>
  </pc:docChgLst>
  <pc:docChgLst>
    <pc:chgData name="Michelle Janco" userId="S::mjanco@planview.com::d02a335e-f103-4cb7-86b5-c6f108396073" providerId="AD" clId="Web-{101DBDFC-226A-A294-4AED-B722C7CD203A}"/>
    <pc:docChg chg="delSld modSld modSection">
      <pc:chgData name="Michelle Janco" userId="S::mjanco@planview.com::d02a335e-f103-4cb7-86b5-c6f108396073" providerId="AD" clId="Web-{101DBDFC-226A-A294-4AED-B722C7CD203A}" dt="2024-02-21T04:04:39.639" v="108"/>
      <pc:docMkLst>
        <pc:docMk/>
      </pc:docMkLst>
      <pc:sldChg chg="del">
        <pc:chgData name="Michelle Janco" userId="S::mjanco@planview.com::d02a335e-f103-4cb7-86b5-c6f108396073" providerId="AD" clId="Web-{101DBDFC-226A-A294-4AED-B722C7CD203A}" dt="2024-02-21T04:01:09.219" v="0"/>
        <pc:sldMkLst>
          <pc:docMk/>
          <pc:sldMk cId="2013695738" sldId="2147473238"/>
        </pc:sldMkLst>
      </pc:sldChg>
      <pc:sldChg chg="modSp addAnim delAnim modAnim">
        <pc:chgData name="Michelle Janco" userId="S::mjanco@planview.com::d02a335e-f103-4cb7-86b5-c6f108396073" providerId="AD" clId="Web-{101DBDFC-226A-A294-4AED-B722C7CD203A}" dt="2024-02-21T04:04:39.639" v="108"/>
        <pc:sldMkLst>
          <pc:docMk/>
          <pc:sldMk cId="3626841523" sldId="2147473239"/>
        </pc:sldMkLst>
        <pc:spChg chg="mod">
          <ac:chgData name="Michelle Janco" userId="S::mjanco@planview.com::d02a335e-f103-4cb7-86b5-c6f108396073" providerId="AD" clId="Web-{101DBDFC-226A-A294-4AED-B722C7CD203A}" dt="2024-02-21T04:01:31.392" v="1" actId="20577"/>
          <ac:spMkLst>
            <pc:docMk/>
            <pc:sldMk cId="3626841523" sldId="2147473239"/>
            <ac:spMk id="3" creationId="{ABF9A77F-9605-A4BE-FE08-6B54F422689C}"/>
          </ac:spMkLst>
        </pc:spChg>
        <pc:spChg chg="mod">
          <ac:chgData name="Michelle Janco" userId="S::mjanco@planview.com::d02a335e-f103-4cb7-86b5-c6f108396073" providerId="AD" clId="Web-{101DBDFC-226A-A294-4AED-B722C7CD203A}" dt="2024-02-21T04:01:34.736" v="2" actId="20577"/>
          <ac:spMkLst>
            <pc:docMk/>
            <pc:sldMk cId="3626841523" sldId="2147473239"/>
            <ac:spMk id="5" creationId="{9832E061-A87B-8E64-48B5-2F3B9D0BEE1D}"/>
          </ac:spMkLst>
        </pc:spChg>
        <pc:spChg chg="mod">
          <ac:chgData name="Michelle Janco" userId="S::mjanco@planview.com::d02a335e-f103-4cb7-86b5-c6f108396073" providerId="AD" clId="Web-{101DBDFC-226A-A294-4AED-B722C7CD203A}" dt="2024-02-21T04:03:27.072" v="94" actId="20577"/>
          <ac:spMkLst>
            <pc:docMk/>
            <pc:sldMk cId="3626841523" sldId="2147473239"/>
            <ac:spMk id="6" creationId="{6352914D-A899-E56A-561E-81BA75CD58AB}"/>
          </ac:spMkLst>
        </pc:spChg>
      </pc:sldChg>
    </pc:docChg>
  </pc:docChgLst>
  <pc:docChgLst>
    <pc:chgData name="Trevor Partney" userId="8a99ab40-cdfb-4c10-b16b-35ad7462f673" providerId="ADAL" clId="{323D3146-9059-1C48-8BE5-37FA6A174142}"/>
    <pc:docChg chg="undo custSel addSld delSld modSld sldOrd modSection">
      <pc:chgData name="Trevor Partney" userId="8a99ab40-cdfb-4c10-b16b-35ad7462f673" providerId="ADAL" clId="{323D3146-9059-1C48-8BE5-37FA6A174142}" dt="2024-02-21T14:53:02.509" v="558" actId="20578"/>
      <pc:docMkLst>
        <pc:docMk/>
      </pc:docMkLst>
      <pc:sldChg chg="addSp delSp modSp mod">
        <pc:chgData name="Trevor Partney" userId="8a99ab40-cdfb-4c10-b16b-35ad7462f673" providerId="ADAL" clId="{323D3146-9059-1C48-8BE5-37FA6A174142}" dt="2024-02-21T14:22:42.230" v="544" actId="1076"/>
        <pc:sldMkLst>
          <pc:docMk/>
          <pc:sldMk cId="203167466" sldId="2963"/>
        </pc:sldMkLst>
        <pc:spChg chg="mod">
          <ac:chgData name="Trevor Partney" userId="8a99ab40-cdfb-4c10-b16b-35ad7462f673" providerId="ADAL" clId="{323D3146-9059-1C48-8BE5-37FA6A174142}" dt="2024-02-21T14:22:36.172" v="543" actId="1076"/>
          <ac:spMkLst>
            <pc:docMk/>
            <pc:sldMk cId="203167466" sldId="2963"/>
            <ac:spMk id="3" creationId="{CDB2627B-E15F-DD46-9B1B-6432E92DA9C1}"/>
          </ac:spMkLst>
        </pc:spChg>
        <pc:spChg chg="mod topLvl">
          <ac:chgData name="Trevor Partney" userId="8a99ab40-cdfb-4c10-b16b-35ad7462f673" providerId="ADAL" clId="{323D3146-9059-1C48-8BE5-37FA6A174142}" dt="2024-02-21T14:22:29.466" v="541" actId="1076"/>
          <ac:spMkLst>
            <pc:docMk/>
            <pc:sldMk cId="203167466" sldId="2963"/>
            <ac:spMk id="4" creationId="{434D4061-E600-148F-BC70-FC8C8680B844}"/>
          </ac:spMkLst>
        </pc:spChg>
        <pc:spChg chg="mod topLvl">
          <ac:chgData name="Trevor Partney" userId="8a99ab40-cdfb-4c10-b16b-35ad7462f673" providerId="ADAL" clId="{323D3146-9059-1C48-8BE5-37FA6A174142}" dt="2024-02-21T14:22:29.466" v="541" actId="1076"/>
          <ac:spMkLst>
            <pc:docMk/>
            <pc:sldMk cId="203167466" sldId="2963"/>
            <ac:spMk id="5" creationId="{A7DD9BD2-1BCA-3BB4-DA07-6686B20B8DE1}"/>
          </ac:spMkLst>
        </pc:spChg>
        <pc:spChg chg="add del mod">
          <ac:chgData name="Trevor Partney" userId="8a99ab40-cdfb-4c10-b16b-35ad7462f673" providerId="ADAL" clId="{323D3146-9059-1C48-8BE5-37FA6A174142}" dt="2024-02-21T14:17:04.547" v="495" actId="478"/>
          <ac:spMkLst>
            <pc:docMk/>
            <pc:sldMk cId="203167466" sldId="2963"/>
            <ac:spMk id="7" creationId="{7446335A-5ABA-A156-BA21-C2970F0F92C0}"/>
          </ac:spMkLst>
        </pc:spChg>
        <pc:spChg chg="add del mod">
          <ac:chgData name="Trevor Partney" userId="8a99ab40-cdfb-4c10-b16b-35ad7462f673" providerId="ADAL" clId="{323D3146-9059-1C48-8BE5-37FA6A174142}" dt="2024-02-21T14:18:06.187" v="535"/>
          <ac:spMkLst>
            <pc:docMk/>
            <pc:sldMk cId="203167466" sldId="2963"/>
            <ac:spMk id="8" creationId="{A24AD867-84F1-5413-2392-BC34B7232D4C}"/>
          </ac:spMkLst>
        </pc:spChg>
        <pc:spChg chg="add mod">
          <ac:chgData name="Trevor Partney" userId="8a99ab40-cdfb-4c10-b16b-35ad7462f673" providerId="ADAL" clId="{323D3146-9059-1C48-8BE5-37FA6A174142}" dt="2024-02-21T14:22:42.230" v="544" actId="1076"/>
          <ac:spMkLst>
            <pc:docMk/>
            <pc:sldMk cId="203167466" sldId="2963"/>
            <ac:spMk id="9" creationId="{F9D64198-759E-D28E-86D2-D276CC54E0BA}"/>
          </ac:spMkLst>
        </pc:spChg>
        <pc:spChg chg="add mod">
          <ac:chgData name="Trevor Partney" userId="8a99ab40-cdfb-4c10-b16b-35ad7462f673" providerId="ADAL" clId="{323D3146-9059-1C48-8BE5-37FA6A174142}" dt="2024-02-21T14:22:04.427" v="539"/>
          <ac:spMkLst>
            <pc:docMk/>
            <pc:sldMk cId="203167466" sldId="2963"/>
            <ac:spMk id="11" creationId="{BD619FC4-05B8-9C13-C02C-C12B9CC33C77}"/>
          </ac:spMkLst>
        </pc:spChg>
        <pc:grpChg chg="add del mod">
          <ac:chgData name="Trevor Partney" userId="8a99ab40-cdfb-4c10-b16b-35ad7462f673" providerId="ADAL" clId="{323D3146-9059-1C48-8BE5-37FA6A174142}" dt="2024-02-21T13:03:41.948" v="95" actId="165"/>
          <ac:grpSpMkLst>
            <pc:docMk/>
            <pc:sldMk cId="203167466" sldId="2963"/>
            <ac:grpSpMk id="2" creationId="{129EA4DB-5539-244D-14D2-95D25831A6F3}"/>
          </ac:grpSpMkLst>
        </pc:grpChg>
        <pc:picChg chg="add mod">
          <ac:chgData name="Trevor Partney" userId="8a99ab40-cdfb-4c10-b16b-35ad7462f673" providerId="ADAL" clId="{323D3146-9059-1C48-8BE5-37FA6A174142}" dt="2024-02-21T14:22:42.230" v="544" actId="1076"/>
          <ac:picMkLst>
            <pc:docMk/>
            <pc:sldMk cId="203167466" sldId="2963"/>
            <ac:picMk id="6" creationId="{998B28A6-E67B-78F9-9243-F3C901E0161D}"/>
          </ac:picMkLst>
        </pc:picChg>
        <pc:picChg chg="add mod">
          <ac:chgData name="Trevor Partney" userId="8a99ab40-cdfb-4c10-b16b-35ad7462f673" providerId="ADAL" clId="{323D3146-9059-1C48-8BE5-37FA6A174142}" dt="2024-02-21T14:22:04.427" v="539"/>
          <ac:picMkLst>
            <pc:docMk/>
            <pc:sldMk cId="203167466" sldId="2963"/>
            <ac:picMk id="10" creationId="{A24D50F4-8B65-5A44-3D94-10A927C547D0}"/>
          </ac:picMkLst>
        </pc:picChg>
      </pc:sldChg>
      <pc:sldChg chg="mod modShow">
        <pc:chgData name="Trevor Partney" userId="8a99ab40-cdfb-4c10-b16b-35ad7462f673" providerId="ADAL" clId="{323D3146-9059-1C48-8BE5-37FA6A174142}" dt="2024-02-21T13:12:09.108" v="104" actId="729"/>
        <pc:sldMkLst>
          <pc:docMk/>
          <pc:sldMk cId="3837274051" sldId="141168968"/>
        </pc:sldMkLst>
      </pc:sldChg>
      <pc:sldChg chg="ord">
        <pc:chgData name="Trevor Partney" userId="8a99ab40-cdfb-4c10-b16b-35ad7462f673" providerId="ADAL" clId="{323D3146-9059-1C48-8BE5-37FA6A174142}" dt="2024-02-21T14:53:02.509" v="558" actId="20578"/>
        <pc:sldMkLst>
          <pc:docMk/>
          <pc:sldMk cId="3496157038" sldId="141169030"/>
        </pc:sldMkLst>
      </pc:sldChg>
      <pc:sldChg chg="modSp mod">
        <pc:chgData name="Trevor Partney" userId="8a99ab40-cdfb-4c10-b16b-35ad7462f673" providerId="ADAL" clId="{323D3146-9059-1C48-8BE5-37FA6A174142}" dt="2024-02-20T17:09:37.420" v="2" actId="20577"/>
        <pc:sldMkLst>
          <pc:docMk/>
          <pc:sldMk cId="472945962" sldId="141169118"/>
        </pc:sldMkLst>
        <pc:spChg chg="mod">
          <ac:chgData name="Trevor Partney" userId="8a99ab40-cdfb-4c10-b16b-35ad7462f673" providerId="ADAL" clId="{323D3146-9059-1C48-8BE5-37FA6A174142}" dt="2024-02-20T17:09:37.420" v="2" actId="20577"/>
          <ac:spMkLst>
            <pc:docMk/>
            <pc:sldMk cId="472945962" sldId="141169118"/>
            <ac:spMk id="4" creationId="{00000000-0000-0000-0000-000000000000}"/>
          </ac:spMkLst>
        </pc:spChg>
      </pc:sldChg>
      <pc:sldChg chg="modSp add del mod ord">
        <pc:chgData name="Trevor Partney" userId="8a99ab40-cdfb-4c10-b16b-35ad7462f673" providerId="ADAL" clId="{323D3146-9059-1C48-8BE5-37FA6A174142}" dt="2024-02-21T14:15:58.110" v="463" actId="20577"/>
        <pc:sldMkLst>
          <pc:docMk/>
          <pc:sldMk cId="3301334869" sldId="2147469969"/>
        </pc:sldMkLst>
        <pc:spChg chg="mod">
          <ac:chgData name="Trevor Partney" userId="8a99ab40-cdfb-4c10-b16b-35ad7462f673" providerId="ADAL" clId="{323D3146-9059-1C48-8BE5-37FA6A174142}" dt="2024-02-21T14:15:58.110" v="463" actId="20577"/>
          <ac:spMkLst>
            <pc:docMk/>
            <pc:sldMk cId="3301334869" sldId="2147469969"/>
            <ac:spMk id="2" creationId="{3087235C-58F2-1889-67A6-6947D1AF714B}"/>
          </ac:spMkLst>
        </pc:spChg>
      </pc:sldChg>
      <pc:sldChg chg="mod modShow">
        <pc:chgData name="Trevor Partney" userId="8a99ab40-cdfb-4c10-b16b-35ad7462f673" providerId="ADAL" clId="{323D3146-9059-1C48-8BE5-37FA6A174142}" dt="2024-02-20T20:27:01.313" v="82" actId="729"/>
        <pc:sldMkLst>
          <pc:docMk/>
          <pc:sldMk cId="153727195" sldId="2147470994"/>
        </pc:sldMkLst>
      </pc:sldChg>
      <pc:sldChg chg="mod modShow">
        <pc:chgData name="Trevor Partney" userId="8a99ab40-cdfb-4c10-b16b-35ad7462f673" providerId="ADAL" clId="{323D3146-9059-1C48-8BE5-37FA6A174142}" dt="2024-02-20T20:27:10.647" v="83" actId="729"/>
        <pc:sldMkLst>
          <pc:docMk/>
          <pc:sldMk cId="1312188737" sldId="2147473135"/>
        </pc:sldMkLst>
      </pc:sldChg>
      <pc:sldChg chg="mod modShow">
        <pc:chgData name="Trevor Partney" userId="8a99ab40-cdfb-4c10-b16b-35ad7462f673" providerId="ADAL" clId="{323D3146-9059-1C48-8BE5-37FA6A174142}" dt="2024-02-20T20:27:10.647" v="83" actId="729"/>
        <pc:sldMkLst>
          <pc:docMk/>
          <pc:sldMk cId="986558812" sldId="2147473197"/>
        </pc:sldMkLst>
      </pc:sldChg>
      <pc:sldChg chg="addSp modSp mod">
        <pc:chgData name="Trevor Partney" userId="8a99ab40-cdfb-4c10-b16b-35ad7462f673" providerId="ADAL" clId="{323D3146-9059-1C48-8BE5-37FA6A174142}" dt="2024-02-21T14:33:52.616" v="557" actId="1076"/>
        <pc:sldMkLst>
          <pc:docMk/>
          <pc:sldMk cId="1449696510" sldId="2147473220"/>
        </pc:sldMkLst>
        <pc:spChg chg="mod">
          <ac:chgData name="Trevor Partney" userId="8a99ab40-cdfb-4c10-b16b-35ad7462f673" providerId="ADAL" clId="{323D3146-9059-1C48-8BE5-37FA6A174142}" dt="2024-02-21T14:33:41.452" v="556" actId="1076"/>
          <ac:spMkLst>
            <pc:docMk/>
            <pc:sldMk cId="1449696510" sldId="2147473220"/>
            <ac:spMk id="6" creationId="{DEC8FBCB-8051-0DC3-77B3-DCC161BDD02E}"/>
          </ac:spMkLst>
        </pc:spChg>
        <pc:spChg chg="add mod">
          <ac:chgData name="Trevor Partney" userId="8a99ab40-cdfb-4c10-b16b-35ad7462f673" providerId="ADAL" clId="{323D3146-9059-1C48-8BE5-37FA6A174142}" dt="2024-02-21T14:33:52.616" v="557" actId="1076"/>
          <ac:spMkLst>
            <pc:docMk/>
            <pc:sldMk cId="1449696510" sldId="2147473220"/>
            <ac:spMk id="7" creationId="{493E7582-28A3-CFC7-DF62-057F6CDB8526}"/>
          </ac:spMkLst>
        </pc:spChg>
        <pc:spChg chg="mod">
          <ac:chgData name="Trevor Partney" userId="8a99ab40-cdfb-4c10-b16b-35ad7462f673" providerId="ADAL" clId="{323D3146-9059-1C48-8BE5-37FA6A174142}" dt="2024-02-21T14:33:30.290" v="553" actId="1076"/>
          <ac:spMkLst>
            <pc:docMk/>
            <pc:sldMk cId="1449696510" sldId="2147473220"/>
            <ac:spMk id="17" creationId="{4B94705A-B0ED-0C34-D541-9AAE396345F8}"/>
          </ac:spMkLst>
        </pc:spChg>
        <pc:spChg chg="mod">
          <ac:chgData name="Trevor Partney" userId="8a99ab40-cdfb-4c10-b16b-35ad7462f673" providerId="ADAL" clId="{323D3146-9059-1C48-8BE5-37FA6A174142}" dt="2024-02-21T14:33:30.290" v="553" actId="1076"/>
          <ac:spMkLst>
            <pc:docMk/>
            <pc:sldMk cId="1449696510" sldId="2147473220"/>
            <ac:spMk id="34" creationId="{DE178DCF-5F90-12D7-FFDC-A89C42942B25}"/>
          </ac:spMkLst>
        </pc:spChg>
        <pc:spChg chg="mod">
          <ac:chgData name="Trevor Partney" userId="8a99ab40-cdfb-4c10-b16b-35ad7462f673" providerId="ADAL" clId="{323D3146-9059-1C48-8BE5-37FA6A174142}" dt="2024-02-21T14:33:30.290" v="553" actId="1076"/>
          <ac:spMkLst>
            <pc:docMk/>
            <pc:sldMk cId="1449696510" sldId="2147473220"/>
            <ac:spMk id="35" creationId="{DC2DCD03-0F17-9581-9CCC-3E4DB90A6FDE}"/>
          </ac:spMkLst>
        </pc:spChg>
        <pc:picChg chg="add mod">
          <ac:chgData name="Trevor Partney" userId="8a99ab40-cdfb-4c10-b16b-35ad7462f673" providerId="ADAL" clId="{323D3146-9059-1C48-8BE5-37FA6A174142}" dt="2024-02-21T14:33:52.616" v="557" actId="1076"/>
          <ac:picMkLst>
            <pc:docMk/>
            <pc:sldMk cId="1449696510" sldId="2147473220"/>
            <ac:picMk id="2" creationId="{0E49C7B3-7B04-B36A-D225-F966668BAC14}"/>
          </ac:picMkLst>
        </pc:picChg>
        <pc:picChg chg="mod">
          <ac:chgData name="Trevor Partney" userId="8a99ab40-cdfb-4c10-b16b-35ad7462f673" providerId="ADAL" clId="{323D3146-9059-1C48-8BE5-37FA6A174142}" dt="2024-02-21T14:33:30.290" v="553" actId="1076"/>
          <ac:picMkLst>
            <pc:docMk/>
            <pc:sldMk cId="1449696510" sldId="2147473220"/>
            <ac:picMk id="4" creationId="{146BBAD9-F24C-8217-7C3D-5DEEC78A6C55}"/>
          </ac:picMkLst>
        </pc:picChg>
        <pc:picChg chg="mod">
          <ac:chgData name="Trevor Partney" userId="8a99ab40-cdfb-4c10-b16b-35ad7462f673" providerId="ADAL" clId="{323D3146-9059-1C48-8BE5-37FA6A174142}" dt="2024-02-21T14:33:41.452" v="556" actId="1076"/>
          <ac:picMkLst>
            <pc:docMk/>
            <pc:sldMk cId="1449696510" sldId="2147473220"/>
            <ac:picMk id="5" creationId="{2210E668-90C9-A789-F47D-D79D3F9CBCBE}"/>
          </ac:picMkLst>
        </pc:picChg>
        <pc:picChg chg="mod">
          <ac:chgData name="Trevor Partney" userId="8a99ab40-cdfb-4c10-b16b-35ad7462f673" providerId="ADAL" clId="{323D3146-9059-1C48-8BE5-37FA6A174142}" dt="2024-02-21T14:33:30.290" v="553" actId="1076"/>
          <ac:picMkLst>
            <pc:docMk/>
            <pc:sldMk cId="1449696510" sldId="2147473220"/>
            <ac:picMk id="8" creationId="{B57ED42C-2448-F3D3-C54E-4465AD082708}"/>
          </ac:picMkLst>
        </pc:picChg>
        <pc:picChg chg="mod">
          <ac:chgData name="Trevor Partney" userId="8a99ab40-cdfb-4c10-b16b-35ad7462f673" providerId="ADAL" clId="{323D3146-9059-1C48-8BE5-37FA6A174142}" dt="2024-02-21T14:33:30.290" v="553" actId="1076"/>
          <ac:picMkLst>
            <pc:docMk/>
            <pc:sldMk cId="1449696510" sldId="2147473220"/>
            <ac:picMk id="9" creationId="{B97436C0-F5F0-C904-A10A-417CCEC31D34}"/>
          </ac:picMkLst>
        </pc:picChg>
      </pc:sldChg>
      <pc:sldChg chg="addSp delSp modSp add mod ord modShow">
        <pc:chgData name="Trevor Partney" userId="8a99ab40-cdfb-4c10-b16b-35ad7462f673" providerId="ADAL" clId="{323D3146-9059-1C48-8BE5-37FA6A174142}" dt="2024-02-20T17:17:10.666" v="81" actId="729"/>
        <pc:sldMkLst>
          <pc:docMk/>
          <pc:sldMk cId="43185916" sldId="2147473237"/>
        </pc:sldMkLst>
        <pc:spChg chg="mod">
          <ac:chgData name="Trevor Partney" userId="8a99ab40-cdfb-4c10-b16b-35ad7462f673" providerId="ADAL" clId="{323D3146-9059-1C48-8BE5-37FA6A174142}" dt="2024-02-20T17:16:34.681" v="57" actId="20577"/>
          <ac:spMkLst>
            <pc:docMk/>
            <pc:sldMk cId="43185916" sldId="2147473237"/>
            <ac:spMk id="3" creationId="{0B50DD9C-8574-0C4E-9E13-4C3B02C0DCE0}"/>
          </ac:spMkLst>
        </pc:spChg>
        <pc:spChg chg="mod">
          <ac:chgData name="Trevor Partney" userId="8a99ab40-cdfb-4c10-b16b-35ad7462f673" providerId="ADAL" clId="{323D3146-9059-1C48-8BE5-37FA6A174142}" dt="2024-02-20T17:16:49.229" v="79" actId="20577"/>
          <ac:spMkLst>
            <pc:docMk/>
            <pc:sldMk cId="43185916" sldId="2147473237"/>
            <ac:spMk id="5" creationId="{7F19B113-5083-52E4-46D8-5B2DE78C947E}"/>
          </ac:spMkLst>
        </pc:spChg>
        <pc:picChg chg="del">
          <ac:chgData name="Trevor Partney" userId="8a99ab40-cdfb-4c10-b16b-35ad7462f673" providerId="ADAL" clId="{323D3146-9059-1C48-8BE5-37FA6A174142}" dt="2024-02-20T17:16:15.893" v="31" actId="478"/>
          <ac:picMkLst>
            <pc:docMk/>
            <pc:sldMk cId="43185916" sldId="2147473237"/>
            <ac:picMk id="7" creationId="{A225AF93-5804-9DD5-2919-CAACF66A91E1}"/>
          </ac:picMkLst>
        </pc:picChg>
        <pc:picChg chg="add mod">
          <ac:chgData name="Trevor Partney" userId="8a99ab40-cdfb-4c10-b16b-35ad7462f673" providerId="ADAL" clId="{323D3146-9059-1C48-8BE5-37FA6A174142}" dt="2024-02-20T17:16:24.536" v="32" actId="1076"/>
          <ac:picMkLst>
            <pc:docMk/>
            <pc:sldMk cId="43185916" sldId="2147473237"/>
            <ac:picMk id="1026" creationId="{789708C5-ACC2-CCBF-23F5-7034C4F413D5}"/>
          </ac:picMkLst>
        </pc:picChg>
      </pc:sldChg>
      <pc:sldChg chg="new del">
        <pc:chgData name="Trevor Partney" userId="8a99ab40-cdfb-4c10-b16b-35ad7462f673" providerId="ADAL" clId="{323D3146-9059-1C48-8BE5-37FA6A174142}" dt="2024-02-20T17:04:05.756" v="1" actId="2696"/>
        <pc:sldMkLst>
          <pc:docMk/>
          <pc:sldMk cId="948676530" sldId="2147473237"/>
        </pc:sldMkLst>
      </pc:sldChg>
    </pc:docChg>
  </pc:docChgLst>
  <pc:docChgLst>
    <pc:chgData name="Ashish Sahu" userId="S::ashish.sahu@planview.com::0bd4c617-13b0-4c9f-a706-18909ed974cb" providerId="AD" clId="Web-{A53C2767-5043-75BF-51FF-296771C17C7D}"/>
    <pc:docChg chg="addSld delSld modSection">
      <pc:chgData name="Ashish Sahu" userId="S::ashish.sahu@planview.com::0bd4c617-13b0-4c9f-a706-18909ed974cb" providerId="AD" clId="Web-{A53C2767-5043-75BF-51FF-296771C17C7D}" dt="2024-02-19T15:51:35.465" v="1"/>
      <pc:docMkLst>
        <pc:docMk/>
      </pc:docMkLst>
      <pc:sldChg chg="new del">
        <pc:chgData name="Ashish Sahu" userId="S::ashish.sahu@planview.com::0bd4c617-13b0-4c9f-a706-18909ed974cb" providerId="AD" clId="Web-{A53C2767-5043-75BF-51FF-296771C17C7D}" dt="2024-02-19T15:51:35.465" v="1"/>
        <pc:sldMkLst>
          <pc:docMk/>
          <pc:sldMk cId="617494266" sldId="2147473233"/>
        </pc:sldMkLst>
      </pc:sldChg>
    </pc:docChg>
  </pc:docChgLst>
  <pc:docChgLst>
    <pc:chgData name="Michelle Janco" userId="d02a335e-f103-4cb7-86b5-c6f108396073" providerId="ADAL" clId="{A4124F41-9229-2547-918D-A9B3E2D60962}"/>
    <pc:docChg chg="custSel addSld modSld modSection">
      <pc:chgData name="Michelle Janco" userId="d02a335e-f103-4cb7-86b5-c6f108396073" providerId="ADAL" clId="{A4124F41-9229-2547-918D-A9B3E2D60962}" dt="2024-02-21T04:14:06.858" v="341" actId="114"/>
      <pc:docMkLst>
        <pc:docMk/>
      </pc:docMkLst>
      <pc:sldChg chg="modSp add mod">
        <pc:chgData name="Michelle Janco" userId="d02a335e-f103-4cb7-86b5-c6f108396073" providerId="ADAL" clId="{A4124F41-9229-2547-918D-A9B3E2D60962}" dt="2024-02-20T19:41:45.577" v="23" actId="20577"/>
        <pc:sldMkLst>
          <pc:docMk/>
          <pc:sldMk cId="2013695738" sldId="2147473238"/>
        </pc:sldMkLst>
        <pc:spChg chg="mod">
          <ac:chgData name="Michelle Janco" userId="d02a335e-f103-4cb7-86b5-c6f108396073" providerId="ADAL" clId="{A4124F41-9229-2547-918D-A9B3E2D60962}" dt="2024-02-20T19:41:45.577" v="23" actId="20577"/>
          <ac:spMkLst>
            <pc:docMk/>
            <pc:sldMk cId="2013695738" sldId="2147473238"/>
            <ac:spMk id="3" creationId="{001C6E13-0393-2C84-CC92-DA1FF8CFDD16}"/>
          </ac:spMkLst>
        </pc:spChg>
      </pc:sldChg>
      <pc:sldChg chg="addSp delSp modSp new mod modAnim">
        <pc:chgData name="Michelle Janco" userId="d02a335e-f103-4cb7-86b5-c6f108396073" providerId="ADAL" clId="{A4124F41-9229-2547-918D-A9B3E2D60962}" dt="2024-02-20T19:52:40.881" v="166" actId="20577"/>
        <pc:sldMkLst>
          <pc:docMk/>
          <pc:sldMk cId="3626841523" sldId="2147473239"/>
        </pc:sldMkLst>
        <pc:spChg chg="mod">
          <ac:chgData name="Michelle Janco" userId="d02a335e-f103-4cb7-86b5-c6f108396073" providerId="ADAL" clId="{A4124F41-9229-2547-918D-A9B3E2D60962}" dt="2024-02-20T19:43:30.243" v="60" actId="20577"/>
          <ac:spMkLst>
            <pc:docMk/>
            <pc:sldMk cId="3626841523" sldId="2147473239"/>
            <ac:spMk id="2" creationId="{B5692350-EFE9-3AE9-E139-AEE7EB6FE24F}"/>
          </ac:spMkLst>
        </pc:spChg>
        <pc:spChg chg="mod">
          <ac:chgData name="Michelle Janco" userId="d02a335e-f103-4cb7-86b5-c6f108396073" providerId="ADAL" clId="{A4124F41-9229-2547-918D-A9B3E2D60962}" dt="2024-02-20T19:43:38.023" v="73" actId="20577"/>
          <ac:spMkLst>
            <pc:docMk/>
            <pc:sldMk cId="3626841523" sldId="2147473239"/>
            <ac:spMk id="3" creationId="{ABF9A77F-9605-A4BE-FE08-6B54F422689C}"/>
          </ac:spMkLst>
        </pc:spChg>
        <pc:spChg chg="del">
          <ac:chgData name="Michelle Janco" userId="d02a335e-f103-4cb7-86b5-c6f108396073" providerId="ADAL" clId="{A4124F41-9229-2547-918D-A9B3E2D60962}" dt="2024-02-20T19:44:01.912" v="74" actId="478"/>
          <ac:spMkLst>
            <pc:docMk/>
            <pc:sldMk cId="3626841523" sldId="2147473239"/>
            <ac:spMk id="4" creationId="{DBCC8902-52DB-AD7E-2F52-18BC366319C1}"/>
          </ac:spMkLst>
        </pc:spChg>
        <pc:spChg chg="mod">
          <ac:chgData name="Michelle Janco" userId="d02a335e-f103-4cb7-86b5-c6f108396073" providerId="ADAL" clId="{A4124F41-9229-2547-918D-A9B3E2D60962}" dt="2024-02-20T19:47:56.463" v="128" actId="20577"/>
          <ac:spMkLst>
            <pc:docMk/>
            <pc:sldMk cId="3626841523" sldId="2147473239"/>
            <ac:spMk id="5" creationId="{9832E061-A87B-8E64-48B5-2F3B9D0BEE1D}"/>
          </ac:spMkLst>
        </pc:spChg>
        <pc:spChg chg="mod">
          <ac:chgData name="Michelle Janco" userId="d02a335e-f103-4cb7-86b5-c6f108396073" providerId="ADAL" clId="{A4124F41-9229-2547-918D-A9B3E2D60962}" dt="2024-02-20T19:52:40.881" v="166" actId="20577"/>
          <ac:spMkLst>
            <pc:docMk/>
            <pc:sldMk cId="3626841523" sldId="2147473239"/>
            <ac:spMk id="6" creationId="{6352914D-A899-E56A-561E-81BA75CD58AB}"/>
          </ac:spMkLst>
        </pc:spChg>
        <pc:spChg chg="add mod">
          <ac:chgData name="Michelle Janco" userId="d02a335e-f103-4cb7-86b5-c6f108396073" providerId="ADAL" clId="{A4124F41-9229-2547-918D-A9B3E2D60962}" dt="2024-02-20T19:47:33.806" v="103" actId="1076"/>
          <ac:spMkLst>
            <pc:docMk/>
            <pc:sldMk cId="3626841523" sldId="2147473239"/>
            <ac:spMk id="11" creationId="{19408F2F-76E4-E37F-6780-44B59D6DB609}"/>
          </ac:spMkLst>
        </pc:spChg>
        <pc:picChg chg="add mod">
          <ac:chgData name="Michelle Janco" userId="d02a335e-f103-4cb7-86b5-c6f108396073" providerId="ADAL" clId="{A4124F41-9229-2547-918D-A9B3E2D60962}" dt="2024-02-20T19:45:09.890" v="79" actId="1076"/>
          <ac:picMkLst>
            <pc:docMk/>
            <pc:sldMk cId="3626841523" sldId="2147473239"/>
            <ac:picMk id="7" creationId="{CE71CC5E-09F3-F09B-A560-9139DD6CC843}"/>
          </ac:picMkLst>
        </pc:picChg>
        <pc:picChg chg="add mod">
          <ac:chgData name="Michelle Janco" userId="d02a335e-f103-4cb7-86b5-c6f108396073" providerId="ADAL" clId="{A4124F41-9229-2547-918D-A9B3E2D60962}" dt="2024-02-20T19:45:09.890" v="79" actId="1076"/>
          <ac:picMkLst>
            <pc:docMk/>
            <pc:sldMk cId="3626841523" sldId="2147473239"/>
            <ac:picMk id="8" creationId="{702D78FB-089C-8DD9-9A32-5105209A73D2}"/>
          </ac:picMkLst>
        </pc:picChg>
        <pc:picChg chg="add mod">
          <ac:chgData name="Michelle Janco" userId="d02a335e-f103-4cb7-86b5-c6f108396073" providerId="ADAL" clId="{A4124F41-9229-2547-918D-A9B3E2D60962}" dt="2024-02-20T19:45:09.890" v="79" actId="1076"/>
          <ac:picMkLst>
            <pc:docMk/>
            <pc:sldMk cId="3626841523" sldId="2147473239"/>
            <ac:picMk id="9" creationId="{9FCF4EE3-238A-6A9F-9C18-44008440ABB1}"/>
          </ac:picMkLst>
        </pc:picChg>
        <pc:picChg chg="add mod">
          <ac:chgData name="Michelle Janco" userId="d02a335e-f103-4cb7-86b5-c6f108396073" providerId="ADAL" clId="{A4124F41-9229-2547-918D-A9B3E2D60962}" dt="2024-02-20T19:44:33.354" v="77" actId="171"/>
          <ac:picMkLst>
            <pc:docMk/>
            <pc:sldMk cId="3626841523" sldId="2147473239"/>
            <ac:picMk id="10" creationId="{11F24500-9C0F-B918-0196-07D69AB29E9C}"/>
          </ac:picMkLst>
        </pc:picChg>
      </pc:sldChg>
      <pc:sldChg chg="addSp delSp modSp new mod">
        <pc:chgData name="Michelle Janco" userId="d02a335e-f103-4cb7-86b5-c6f108396073" providerId="ADAL" clId="{A4124F41-9229-2547-918D-A9B3E2D60962}" dt="2024-02-21T04:14:06.858" v="341" actId="114"/>
        <pc:sldMkLst>
          <pc:docMk/>
          <pc:sldMk cId="2763153194" sldId="2147473240"/>
        </pc:sldMkLst>
        <pc:spChg chg="mod">
          <ac:chgData name="Michelle Janco" userId="d02a335e-f103-4cb7-86b5-c6f108396073" providerId="ADAL" clId="{A4124F41-9229-2547-918D-A9B3E2D60962}" dt="2024-02-21T04:09:47.663" v="199" actId="20577"/>
          <ac:spMkLst>
            <pc:docMk/>
            <pc:sldMk cId="2763153194" sldId="2147473240"/>
            <ac:spMk id="2" creationId="{C3ACDBC7-F7F5-3939-0511-0FE659580765}"/>
          </ac:spMkLst>
        </pc:spChg>
        <pc:spChg chg="del">
          <ac:chgData name="Michelle Janco" userId="d02a335e-f103-4cb7-86b5-c6f108396073" providerId="ADAL" clId="{A4124F41-9229-2547-918D-A9B3E2D60962}" dt="2024-02-21T04:10:00.578" v="200" actId="931"/>
          <ac:spMkLst>
            <pc:docMk/>
            <pc:sldMk cId="2763153194" sldId="2147473240"/>
            <ac:spMk id="3" creationId="{CD982670-7FAF-D704-282A-64D0ADE9F1DA}"/>
          </ac:spMkLst>
        </pc:spChg>
        <pc:spChg chg="mod">
          <ac:chgData name="Michelle Janco" userId="d02a335e-f103-4cb7-86b5-c6f108396073" providerId="ADAL" clId="{A4124F41-9229-2547-918D-A9B3E2D60962}" dt="2024-02-21T04:14:06.858" v="341" actId="114"/>
          <ac:spMkLst>
            <pc:docMk/>
            <pc:sldMk cId="2763153194" sldId="2147473240"/>
            <ac:spMk id="4" creationId="{241D8D99-D279-6788-0406-1FE87A819855}"/>
          </ac:spMkLst>
        </pc:spChg>
        <pc:picChg chg="add mod">
          <ac:chgData name="Michelle Janco" userId="d02a335e-f103-4cb7-86b5-c6f108396073" providerId="ADAL" clId="{A4124F41-9229-2547-918D-A9B3E2D60962}" dt="2024-02-21T04:13:11.249" v="329" actId="1076"/>
          <ac:picMkLst>
            <pc:docMk/>
            <pc:sldMk cId="2763153194" sldId="2147473240"/>
            <ac:picMk id="6" creationId="{C81BBC53-87A2-A3B7-53F5-7899B2BED0E0}"/>
          </ac:picMkLst>
        </pc:picChg>
      </pc:sldChg>
    </pc:docChg>
  </pc:docChgLst>
  <pc:docChgLst>
    <pc:chgData name="Silvija Doncev" userId="S::sdoncev@planview.com::56d5d743-e546-4f3e-841c-6bee8478bb77" providerId="AD" clId="Web-{46CD77F2-7302-56DD-4A9F-EE8C19290376}"/>
    <pc:docChg chg="addSld delSld modSld modSection">
      <pc:chgData name="Silvija Doncev" userId="S::sdoncev@planview.com::56d5d743-e546-4f3e-841c-6bee8478bb77" providerId="AD" clId="Web-{46CD77F2-7302-56DD-4A9F-EE8C19290376}" dt="2024-02-20T13:04:28.008" v="13"/>
      <pc:docMkLst>
        <pc:docMk/>
      </pc:docMkLst>
      <pc:sldChg chg="delSp modSp">
        <pc:chgData name="Silvija Doncev" userId="S::sdoncev@planview.com::56d5d743-e546-4f3e-841c-6bee8478bb77" providerId="AD" clId="Web-{46CD77F2-7302-56DD-4A9F-EE8C19290376}" dt="2024-02-20T13:04:28.008" v="13"/>
        <pc:sldMkLst>
          <pc:docMk/>
          <pc:sldMk cId="1104775556" sldId="2134807231"/>
        </pc:sldMkLst>
        <pc:spChg chg="mod">
          <ac:chgData name="Silvija Doncev" userId="S::sdoncev@planview.com::56d5d743-e546-4f3e-841c-6bee8478bb77" providerId="AD" clId="Web-{46CD77F2-7302-56DD-4A9F-EE8C19290376}" dt="2024-02-20T13:02:40.957" v="7" actId="20577"/>
          <ac:spMkLst>
            <pc:docMk/>
            <pc:sldMk cId="1104775556" sldId="2134807231"/>
            <ac:spMk id="8" creationId="{928010C8-C081-84DE-ED22-B4E7080CD2DE}"/>
          </ac:spMkLst>
        </pc:spChg>
        <pc:picChg chg="mod">
          <ac:chgData name="Silvija Doncev" userId="S::sdoncev@planview.com::56d5d743-e546-4f3e-841c-6bee8478bb77" providerId="AD" clId="Web-{46CD77F2-7302-56DD-4A9F-EE8C19290376}" dt="2024-02-20T13:02:48.566" v="8" actId="1076"/>
          <ac:picMkLst>
            <pc:docMk/>
            <pc:sldMk cId="1104775556" sldId="2134807231"/>
            <ac:picMk id="2" creationId="{DF37CE1E-F98E-879D-3741-F91CB6C7D02A}"/>
          </ac:picMkLst>
        </pc:picChg>
        <pc:picChg chg="del">
          <ac:chgData name="Silvija Doncev" userId="S::sdoncev@planview.com::56d5d743-e546-4f3e-841c-6bee8478bb77" providerId="AD" clId="Web-{46CD77F2-7302-56DD-4A9F-EE8C19290376}" dt="2024-02-20T13:04:28.008" v="13"/>
          <ac:picMkLst>
            <pc:docMk/>
            <pc:sldMk cId="1104775556" sldId="2134807231"/>
            <ac:picMk id="7" creationId="{0BB3AED8-EFD5-59A4-3379-6F465AE2D8F4}"/>
          </ac:picMkLst>
        </pc:picChg>
        <pc:picChg chg="mod">
          <ac:chgData name="Silvija Doncev" userId="S::sdoncev@planview.com::56d5d743-e546-4f3e-841c-6bee8478bb77" providerId="AD" clId="Web-{46CD77F2-7302-56DD-4A9F-EE8C19290376}" dt="2024-02-20T13:02:48.566" v="9" actId="1076"/>
          <ac:picMkLst>
            <pc:docMk/>
            <pc:sldMk cId="1104775556" sldId="2134807231"/>
            <ac:picMk id="11" creationId="{00A6F884-8F2F-3A80-CDBD-F0A68E884B85}"/>
          </ac:picMkLst>
        </pc:picChg>
      </pc:sldChg>
      <pc:sldChg chg="del">
        <pc:chgData name="Silvija Doncev" userId="S::sdoncev@planview.com::56d5d743-e546-4f3e-841c-6bee8478bb77" providerId="AD" clId="Web-{46CD77F2-7302-56DD-4A9F-EE8C19290376}" dt="2024-02-20T13:01:40.595" v="2"/>
        <pc:sldMkLst>
          <pc:docMk/>
          <pc:sldMk cId="1909389412" sldId="2147473105"/>
        </pc:sldMkLst>
      </pc:sldChg>
      <pc:sldChg chg="del">
        <pc:chgData name="Silvija Doncev" userId="S::sdoncev@planview.com::56d5d743-e546-4f3e-841c-6bee8478bb77" providerId="AD" clId="Web-{46CD77F2-7302-56DD-4A9F-EE8C19290376}" dt="2024-02-20T13:01:13.891" v="0"/>
        <pc:sldMkLst>
          <pc:docMk/>
          <pc:sldMk cId="2963486917" sldId="2147473106"/>
        </pc:sldMkLst>
      </pc:sldChg>
      <pc:sldChg chg="del">
        <pc:chgData name="Silvija Doncev" userId="S::sdoncev@planview.com::56d5d743-e546-4f3e-841c-6bee8478bb77" providerId="AD" clId="Web-{46CD77F2-7302-56DD-4A9F-EE8C19290376}" dt="2024-02-20T13:01:16.985" v="1"/>
        <pc:sldMkLst>
          <pc:docMk/>
          <pc:sldMk cId="3110089845" sldId="2147473108"/>
        </pc:sldMkLst>
      </pc:sldChg>
      <pc:sldChg chg="add del">
        <pc:chgData name="Silvija Doncev" userId="S::sdoncev@planview.com::56d5d743-e546-4f3e-841c-6bee8478bb77" providerId="AD" clId="Web-{46CD77F2-7302-56DD-4A9F-EE8C19290376}" dt="2024-02-20T13:01:52.892" v="4"/>
        <pc:sldMkLst>
          <pc:docMk/>
          <pc:sldMk cId="1242614889" sldId="2147473198"/>
        </pc:sldMkLst>
      </pc:sldChg>
      <pc:sldChg chg="modSp">
        <pc:chgData name="Silvija Doncev" userId="S::sdoncev@planview.com::56d5d743-e546-4f3e-841c-6bee8478bb77" providerId="AD" clId="Web-{46CD77F2-7302-56DD-4A9F-EE8C19290376}" dt="2024-02-20T13:04:10.913" v="12" actId="20577"/>
        <pc:sldMkLst>
          <pc:docMk/>
          <pc:sldMk cId="2353767391" sldId="2147473219"/>
        </pc:sldMkLst>
        <pc:spChg chg="mod">
          <ac:chgData name="Silvija Doncev" userId="S::sdoncev@planview.com::56d5d743-e546-4f3e-841c-6bee8478bb77" providerId="AD" clId="Web-{46CD77F2-7302-56DD-4A9F-EE8C19290376}" dt="2024-02-20T13:04:10.913" v="12" actId="20577"/>
          <ac:spMkLst>
            <pc:docMk/>
            <pc:sldMk cId="2353767391" sldId="2147473219"/>
            <ac:spMk id="3" creationId="{7F6F8268-49D6-093A-E200-BD77FAB9178F}"/>
          </ac:spMkLst>
        </pc:spChg>
      </pc:sldChg>
    </pc:docChg>
  </pc:docChgLst>
  <pc:docChgLst>
    <pc:chgData name="Silvija Doncev" userId="S::sdoncev@planview.com::56d5d743-e546-4f3e-841c-6bee8478bb77" providerId="AD" clId="Web-{0A08D8A6-8D15-B67E-B6C8-0B4B78BD4504}"/>
    <pc:docChg chg="modSld">
      <pc:chgData name="Silvija Doncev" userId="S::sdoncev@planview.com::56d5d743-e546-4f3e-841c-6bee8478bb77" providerId="AD" clId="Web-{0A08D8A6-8D15-B67E-B6C8-0B4B78BD4504}" dt="2024-02-21T14:51:51.614" v="25" actId="20577"/>
      <pc:docMkLst>
        <pc:docMk/>
      </pc:docMkLst>
      <pc:sldChg chg="modSp">
        <pc:chgData name="Silvija Doncev" userId="S::sdoncev@planview.com::56d5d743-e546-4f3e-841c-6bee8478bb77" providerId="AD" clId="Web-{0A08D8A6-8D15-B67E-B6C8-0B4B78BD4504}" dt="2024-02-21T14:35:52.701" v="12" actId="20577"/>
        <pc:sldMkLst>
          <pc:docMk/>
          <pc:sldMk cId="1909389412" sldId="2147473105"/>
        </pc:sldMkLst>
        <pc:spChg chg="mod">
          <ac:chgData name="Silvija Doncev" userId="S::sdoncev@planview.com::56d5d743-e546-4f3e-841c-6bee8478bb77" providerId="AD" clId="Web-{0A08D8A6-8D15-B67E-B6C8-0B4B78BD4504}" dt="2024-02-21T14:35:52.701" v="12" actId="20577"/>
          <ac:spMkLst>
            <pc:docMk/>
            <pc:sldMk cId="1909389412" sldId="2147473105"/>
            <ac:spMk id="2" creationId="{BBBA29EB-F864-B66C-2952-C9B2B1B672B9}"/>
          </ac:spMkLst>
        </pc:spChg>
      </pc:sldChg>
      <pc:sldChg chg="modSp">
        <pc:chgData name="Silvija Doncev" userId="S::sdoncev@planview.com::56d5d743-e546-4f3e-841c-6bee8478bb77" providerId="AD" clId="Web-{0A08D8A6-8D15-B67E-B6C8-0B4B78BD4504}" dt="2024-02-21T14:14:19.182" v="2" actId="20577"/>
        <pc:sldMkLst>
          <pc:docMk/>
          <pc:sldMk cId="2963486917" sldId="2147473106"/>
        </pc:sldMkLst>
        <pc:spChg chg="mod">
          <ac:chgData name="Silvija Doncev" userId="S::sdoncev@planview.com::56d5d743-e546-4f3e-841c-6bee8478bb77" providerId="AD" clId="Web-{0A08D8A6-8D15-B67E-B6C8-0B4B78BD4504}" dt="2024-02-21T14:14:19.182" v="2" actId="20577"/>
          <ac:spMkLst>
            <pc:docMk/>
            <pc:sldMk cId="2963486917" sldId="2147473106"/>
            <ac:spMk id="11" creationId="{0E0C8933-4441-FA5A-8E06-3009B688225C}"/>
          </ac:spMkLst>
        </pc:spChg>
      </pc:sldChg>
      <pc:sldChg chg="modSp">
        <pc:chgData name="Silvija Doncev" userId="S::sdoncev@planview.com::56d5d743-e546-4f3e-841c-6bee8478bb77" providerId="AD" clId="Web-{0A08D8A6-8D15-B67E-B6C8-0B4B78BD4504}" dt="2024-02-21T14:51:51.614" v="25" actId="20577"/>
        <pc:sldMkLst>
          <pc:docMk/>
          <pc:sldMk cId="1193076193" sldId="2147473198"/>
        </pc:sldMkLst>
        <pc:spChg chg="mod">
          <ac:chgData name="Silvija Doncev" userId="S::sdoncev@planview.com::56d5d743-e546-4f3e-841c-6bee8478bb77" providerId="AD" clId="Web-{0A08D8A6-8D15-B67E-B6C8-0B4B78BD4504}" dt="2024-02-21T14:51:51.614" v="25" actId="20577"/>
          <ac:spMkLst>
            <pc:docMk/>
            <pc:sldMk cId="1193076193" sldId="2147473198"/>
            <ac:spMk id="2" creationId="{BBBA29EB-F864-B66C-2952-C9B2B1B672B9}"/>
          </ac:spMkLst>
        </pc:spChg>
      </pc:sldChg>
    </pc:docChg>
  </pc:docChgLst>
  <pc:docChgLst>
    <pc:chgData name="Leila Rosenstråle" userId="28d307da-3414-4b0b-ab52-39374037fa54" providerId="ADAL" clId="{312CB9EC-3225-4529-99DD-DCCB12E713F3}"/>
    <pc:docChg chg="custSel addSld delSld modSld sldOrd modSection">
      <pc:chgData name="Leila Rosenstråle" userId="28d307da-3414-4b0b-ab52-39374037fa54" providerId="ADAL" clId="{312CB9EC-3225-4529-99DD-DCCB12E713F3}" dt="2024-02-22T12:28:08.975" v="129" actId="20577"/>
      <pc:docMkLst>
        <pc:docMk/>
      </pc:docMkLst>
      <pc:sldChg chg="addSp modSp add">
        <pc:chgData name="Leila Rosenstråle" userId="28d307da-3414-4b0b-ab52-39374037fa54" providerId="ADAL" clId="{312CB9EC-3225-4529-99DD-DCCB12E713F3}" dt="2024-02-19T17:39:00.838" v="77"/>
        <pc:sldMkLst>
          <pc:docMk/>
          <pc:sldMk cId="3403116461" sldId="141168874"/>
        </pc:sldMkLst>
        <pc:spChg chg="add mod">
          <ac:chgData name="Leila Rosenstråle" userId="28d307da-3414-4b0b-ab52-39374037fa54" providerId="ADAL" clId="{312CB9EC-3225-4529-99DD-DCCB12E713F3}" dt="2024-02-19T17:39:00.838" v="77"/>
          <ac:spMkLst>
            <pc:docMk/>
            <pc:sldMk cId="3403116461" sldId="141168874"/>
            <ac:spMk id="2" creationId="{86AEE226-1345-98FE-B12B-ED400CD24B1E}"/>
          </ac:spMkLst>
        </pc:spChg>
      </pc:sldChg>
      <pc:sldChg chg="delSp modSp mod">
        <pc:chgData name="Leila Rosenstråle" userId="28d307da-3414-4b0b-ab52-39374037fa54" providerId="ADAL" clId="{312CB9EC-3225-4529-99DD-DCCB12E713F3}" dt="2024-02-19T17:39:30.462" v="81" actId="1076"/>
        <pc:sldMkLst>
          <pc:docMk/>
          <pc:sldMk cId="3496157038" sldId="141169030"/>
        </pc:sldMkLst>
        <pc:spChg chg="mod">
          <ac:chgData name="Leila Rosenstråle" userId="28d307da-3414-4b0b-ab52-39374037fa54" providerId="ADAL" clId="{312CB9EC-3225-4529-99DD-DCCB12E713F3}" dt="2024-02-19T17:39:28.519" v="80" actId="1076"/>
          <ac:spMkLst>
            <pc:docMk/>
            <pc:sldMk cId="3496157038" sldId="141169030"/>
            <ac:spMk id="2" creationId="{A2483EBC-B06F-4E56-B68B-362E05CB6242}"/>
          </ac:spMkLst>
        </pc:spChg>
        <pc:spChg chg="del">
          <ac:chgData name="Leila Rosenstråle" userId="28d307da-3414-4b0b-ab52-39374037fa54" providerId="ADAL" clId="{312CB9EC-3225-4529-99DD-DCCB12E713F3}" dt="2024-02-19T17:39:19.426" v="79" actId="478"/>
          <ac:spMkLst>
            <pc:docMk/>
            <pc:sldMk cId="3496157038" sldId="141169030"/>
            <ac:spMk id="3" creationId="{D3FE9444-17A9-2A1E-BDDC-D08F79AB15A5}"/>
          </ac:spMkLst>
        </pc:spChg>
        <pc:spChg chg="del">
          <ac:chgData name="Leila Rosenstråle" userId="28d307da-3414-4b0b-ab52-39374037fa54" providerId="ADAL" clId="{312CB9EC-3225-4529-99DD-DCCB12E713F3}" dt="2024-02-19T17:39:19.426" v="79" actId="478"/>
          <ac:spMkLst>
            <pc:docMk/>
            <pc:sldMk cId="3496157038" sldId="141169030"/>
            <ac:spMk id="4" creationId="{1FBE2EBA-D459-E0B7-C197-C68E5E18046C}"/>
          </ac:spMkLst>
        </pc:spChg>
        <pc:spChg chg="mod">
          <ac:chgData name="Leila Rosenstråle" userId="28d307da-3414-4b0b-ab52-39374037fa54" providerId="ADAL" clId="{312CB9EC-3225-4529-99DD-DCCB12E713F3}" dt="2024-02-19T17:39:28.519" v="80" actId="1076"/>
          <ac:spMkLst>
            <pc:docMk/>
            <pc:sldMk cId="3496157038" sldId="141169030"/>
            <ac:spMk id="5" creationId="{4F5C2535-0B85-A9D2-4DFC-C6716C8F0EAD}"/>
          </ac:spMkLst>
        </pc:spChg>
        <pc:spChg chg="del">
          <ac:chgData name="Leila Rosenstråle" userId="28d307da-3414-4b0b-ab52-39374037fa54" providerId="ADAL" clId="{312CB9EC-3225-4529-99DD-DCCB12E713F3}" dt="2024-02-19T17:39:19.426" v="79" actId="478"/>
          <ac:spMkLst>
            <pc:docMk/>
            <pc:sldMk cId="3496157038" sldId="141169030"/>
            <ac:spMk id="6" creationId="{F5772372-9B41-D2AC-14CA-0E6940A5CEE2}"/>
          </ac:spMkLst>
        </pc:spChg>
        <pc:spChg chg="del">
          <ac:chgData name="Leila Rosenstråle" userId="28d307da-3414-4b0b-ab52-39374037fa54" providerId="ADAL" clId="{312CB9EC-3225-4529-99DD-DCCB12E713F3}" dt="2024-02-19T17:39:19.426" v="79" actId="478"/>
          <ac:spMkLst>
            <pc:docMk/>
            <pc:sldMk cId="3496157038" sldId="141169030"/>
            <ac:spMk id="7" creationId="{F728A7BB-AE00-A6FE-7FFE-EF0ACC8EE94E}"/>
          </ac:spMkLst>
        </pc:spChg>
        <pc:spChg chg="mod">
          <ac:chgData name="Leila Rosenstråle" userId="28d307da-3414-4b0b-ab52-39374037fa54" providerId="ADAL" clId="{312CB9EC-3225-4529-99DD-DCCB12E713F3}" dt="2024-02-19T17:39:28.519" v="80" actId="1076"/>
          <ac:spMkLst>
            <pc:docMk/>
            <pc:sldMk cId="3496157038" sldId="141169030"/>
            <ac:spMk id="15" creationId="{84BCF5B4-CB53-FF28-A356-076B0E544D5C}"/>
          </ac:spMkLst>
        </pc:spChg>
        <pc:spChg chg="mod">
          <ac:chgData name="Leila Rosenstråle" userId="28d307da-3414-4b0b-ab52-39374037fa54" providerId="ADAL" clId="{312CB9EC-3225-4529-99DD-DCCB12E713F3}" dt="2024-02-19T17:39:28.519" v="80" actId="1076"/>
          <ac:spMkLst>
            <pc:docMk/>
            <pc:sldMk cId="3496157038" sldId="141169030"/>
            <ac:spMk id="16" creationId="{7C1CEBCA-7EBF-2602-51A6-EC100D5705BC}"/>
          </ac:spMkLst>
        </pc:spChg>
        <pc:picChg chg="mod">
          <ac:chgData name="Leila Rosenstråle" userId="28d307da-3414-4b0b-ab52-39374037fa54" providerId="ADAL" clId="{312CB9EC-3225-4529-99DD-DCCB12E713F3}" dt="2024-02-19T17:39:30.462" v="81" actId="1076"/>
          <ac:picMkLst>
            <pc:docMk/>
            <pc:sldMk cId="3496157038" sldId="141169030"/>
            <ac:picMk id="19" creationId="{1DF5D512-4FCD-ED93-DBEB-3CC52845870B}"/>
          </ac:picMkLst>
        </pc:picChg>
      </pc:sldChg>
      <pc:sldChg chg="modSp mod">
        <pc:chgData name="Leila Rosenstråle" userId="28d307da-3414-4b0b-ab52-39374037fa54" providerId="ADAL" clId="{312CB9EC-3225-4529-99DD-DCCB12E713F3}" dt="2024-02-19T17:31:58.388" v="32" actId="20577"/>
        <pc:sldMkLst>
          <pc:docMk/>
          <pc:sldMk cId="472945962" sldId="141169118"/>
        </pc:sldMkLst>
        <pc:spChg chg="mod">
          <ac:chgData name="Leila Rosenstråle" userId="28d307da-3414-4b0b-ab52-39374037fa54" providerId="ADAL" clId="{312CB9EC-3225-4529-99DD-DCCB12E713F3}" dt="2024-02-19T17:31:39.068" v="28" actId="20577"/>
          <ac:spMkLst>
            <pc:docMk/>
            <pc:sldMk cId="472945962" sldId="141169118"/>
            <ac:spMk id="4" creationId="{00000000-0000-0000-0000-000000000000}"/>
          </ac:spMkLst>
        </pc:spChg>
        <pc:spChg chg="mod">
          <ac:chgData name="Leila Rosenstråle" userId="28d307da-3414-4b0b-ab52-39374037fa54" providerId="ADAL" clId="{312CB9EC-3225-4529-99DD-DCCB12E713F3}" dt="2024-02-19T17:31:58.388" v="32" actId="20577"/>
          <ac:spMkLst>
            <pc:docMk/>
            <pc:sldMk cId="472945962" sldId="141169118"/>
            <ac:spMk id="8" creationId="{F7D8153C-358D-4256-B8BB-0CC7760EDAD4}"/>
          </ac:spMkLst>
        </pc:spChg>
      </pc:sldChg>
      <pc:sldChg chg="add del">
        <pc:chgData name="Leila Rosenstråle" userId="28d307da-3414-4b0b-ab52-39374037fa54" providerId="ADAL" clId="{312CB9EC-3225-4529-99DD-DCCB12E713F3}" dt="2024-02-19T17:37:23.522" v="43"/>
        <pc:sldMkLst>
          <pc:docMk/>
          <pc:sldMk cId="2531878052" sldId="2134807220"/>
        </pc:sldMkLst>
      </pc:sldChg>
      <pc:sldChg chg="del">
        <pc:chgData name="Leila Rosenstråle" userId="28d307da-3414-4b0b-ab52-39374037fa54" providerId="ADAL" clId="{312CB9EC-3225-4529-99DD-DCCB12E713F3}" dt="2024-02-19T17:33:51.263" v="40" actId="47"/>
        <pc:sldMkLst>
          <pc:docMk/>
          <pc:sldMk cId="2992007452" sldId="2134807228"/>
        </pc:sldMkLst>
      </pc:sldChg>
      <pc:sldChg chg="add mod modShow">
        <pc:chgData name="Leila Rosenstråle" userId="28d307da-3414-4b0b-ab52-39374037fa54" providerId="ADAL" clId="{312CB9EC-3225-4529-99DD-DCCB12E713F3}" dt="2024-02-19T17:32:55.295" v="37" actId="729"/>
        <pc:sldMkLst>
          <pc:docMk/>
          <pc:sldMk cId="1104775556" sldId="2134807231"/>
        </pc:sldMkLst>
      </pc:sldChg>
      <pc:sldChg chg="del">
        <pc:chgData name="Leila Rosenstråle" userId="28d307da-3414-4b0b-ab52-39374037fa54" providerId="ADAL" clId="{312CB9EC-3225-4529-99DD-DCCB12E713F3}" dt="2024-02-19T17:32:42.493" v="35" actId="2696"/>
        <pc:sldMkLst>
          <pc:docMk/>
          <pc:sldMk cId="2168895946" sldId="2134807231"/>
        </pc:sldMkLst>
      </pc:sldChg>
      <pc:sldChg chg="del">
        <pc:chgData name="Leila Rosenstråle" userId="28d307da-3414-4b0b-ab52-39374037fa54" providerId="ADAL" clId="{312CB9EC-3225-4529-99DD-DCCB12E713F3}" dt="2024-02-19T17:33:51.263" v="40" actId="47"/>
        <pc:sldMkLst>
          <pc:docMk/>
          <pc:sldMk cId="186381942" sldId="2134807256"/>
        </pc:sldMkLst>
      </pc:sldChg>
      <pc:sldChg chg="add del">
        <pc:chgData name="Leila Rosenstråle" userId="28d307da-3414-4b0b-ab52-39374037fa54" providerId="ADAL" clId="{312CB9EC-3225-4529-99DD-DCCB12E713F3}" dt="2024-02-21T12:36:06.943" v="92" actId="2696"/>
        <pc:sldMkLst>
          <pc:docMk/>
          <pc:sldMk cId="153727195" sldId="2147470994"/>
        </pc:sldMkLst>
      </pc:sldChg>
      <pc:sldChg chg="add mod modShow">
        <pc:chgData name="Leila Rosenstråle" userId="28d307da-3414-4b0b-ab52-39374037fa54" providerId="ADAL" clId="{312CB9EC-3225-4529-99DD-DCCB12E713F3}" dt="2024-02-21T12:36:23.418" v="94" actId="729"/>
        <pc:sldMkLst>
          <pc:docMk/>
          <pc:sldMk cId="3203374157" sldId="2147470994"/>
        </pc:sldMkLst>
      </pc:sldChg>
      <pc:sldChg chg="addSp modSp add">
        <pc:chgData name="Leila Rosenstråle" userId="28d307da-3414-4b0b-ab52-39374037fa54" providerId="ADAL" clId="{312CB9EC-3225-4529-99DD-DCCB12E713F3}" dt="2024-02-19T17:39:03.123" v="78"/>
        <pc:sldMkLst>
          <pc:docMk/>
          <pc:sldMk cId="1107573504" sldId="2147471001"/>
        </pc:sldMkLst>
        <pc:spChg chg="add mod">
          <ac:chgData name="Leila Rosenstråle" userId="28d307da-3414-4b0b-ab52-39374037fa54" providerId="ADAL" clId="{312CB9EC-3225-4529-99DD-DCCB12E713F3}" dt="2024-02-19T17:39:03.123" v="78"/>
          <ac:spMkLst>
            <pc:docMk/>
            <pc:sldMk cId="1107573504" sldId="2147471001"/>
            <ac:spMk id="2" creationId="{A518640D-B228-A38D-1CD3-04869F870F32}"/>
          </ac:spMkLst>
        </pc:spChg>
      </pc:sldChg>
      <pc:sldChg chg="mod ord modShow">
        <pc:chgData name="Leila Rosenstråle" userId="28d307da-3414-4b0b-ab52-39374037fa54" providerId="ADAL" clId="{312CB9EC-3225-4529-99DD-DCCB12E713F3}" dt="2024-02-20T07:03:05.763" v="91" actId="729"/>
        <pc:sldMkLst>
          <pc:docMk/>
          <pc:sldMk cId="3705343047" sldId="2147471002"/>
        </pc:sldMkLst>
      </pc:sldChg>
      <pc:sldChg chg="addSp delSp modSp add mod">
        <pc:chgData name="Leila Rosenstråle" userId="28d307da-3414-4b0b-ab52-39374037fa54" providerId="ADAL" clId="{312CB9EC-3225-4529-99DD-DCCB12E713F3}" dt="2024-02-21T12:37:42.083" v="115" actId="20577"/>
        <pc:sldMkLst>
          <pc:docMk/>
          <pc:sldMk cId="1909389412" sldId="2147473105"/>
        </pc:sldMkLst>
        <pc:spChg chg="add mod">
          <ac:chgData name="Leila Rosenstråle" userId="28d307da-3414-4b0b-ab52-39374037fa54" providerId="ADAL" clId="{312CB9EC-3225-4529-99DD-DCCB12E713F3}" dt="2024-02-19T17:38:48.571" v="74"/>
          <ac:spMkLst>
            <pc:docMk/>
            <pc:sldMk cId="1909389412" sldId="2147473105"/>
            <ac:spMk id="4" creationId="{EA6D0EF3-01E3-9C26-9DA3-2CAFECB58E3B}"/>
          </ac:spMkLst>
        </pc:spChg>
        <pc:spChg chg="del mod">
          <ac:chgData name="Leila Rosenstråle" userId="28d307da-3414-4b0b-ab52-39374037fa54" providerId="ADAL" clId="{312CB9EC-3225-4529-99DD-DCCB12E713F3}" dt="2024-02-21T12:37:42.083" v="115" actId="20577"/>
          <ac:spMkLst>
            <pc:docMk/>
            <pc:sldMk cId="1909389412" sldId="2147473105"/>
            <ac:spMk id="11" creationId="{0E0C8933-4441-FA5A-8E06-3009B688225C}"/>
          </ac:spMkLst>
        </pc:spChg>
      </pc:sldChg>
      <pc:sldChg chg="modSp add mod">
        <pc:chgData name="Leila Rosenstråle" userId="28d307da-3414-4b0b-ab52-39374037fa54" providerId="ADAL" clId="{312CB9EC-3225-4529-99DD-DCCB12E713F3}" dt="2024-02-21T12:37:34.001" v="102" actId="20577"/>
        <pc:sldMkLst>
          <pc:docMk/>
          <pc:sldMk cId="2963486917" sldId="2147473106"/>
        </pc:sldMkLst>
        <pc:spChg chg="mod">
          <ac:chgData name="Leila Rosenstråle" userId="28d307da-3414-4b0b-ab52-39374037fa54" providerId="ADAL" clId="{312CB9EC-3225-4529-99DD-DCCB12E713F3}" dt="2024-02-21T12:37:34.001" v="102" actId="20577"/>
          <ac:spMkLst>
            <pc:docMk/>
            <pc:sldMk cId="2963486917" sldId="2147473106"/>
            <ac:spMk id="11" creationId="{0E0C8933-4441-FA5A-8E06-3009B688225C}"/>
          </ac:spMkLst>
        </pc:spChg>
      </pc:sldChg>
      <pc:sldChg chg="del">
        <pc:chgData name="Leila Rosenstråle" userId="28d307da-3414-4b0b-ab52-39374037fa54" providerId="ADAL" clId="{312CB9EC-3225-4529-99DD-DCCB12E713F3}" dt="2024-02-19T17:33:51.263" v="40" actId="47"/>
        <pc:sldMkLst>
          <pc:docMk/>
          <pc:sldMk cId="3803603484" sldId="2147473107"/>
        </pc:sldMkLst>
      </pc:sldChg>
      <pc:sldChg chg="addSp delSp modSp add mod">
        <pc:chgData name="Leila Rosenstråle" userId="28d307da-3414-4b0b-ab52-39374037fa54" providerId="ADAL" clId="{312CB9EC-3225-4529-99DD-DCCB12E713F3}" dt="2024-02-21T12:38:55.272" v="125" actId="20577"/>
        <pc:sldMkLst>
          <pc:docMk/>
          <pc:sldMk cId="3110089845" sldId="2147473108"/>
        </pc:sldMkLst>
        <pc:spChg chg="add mod">
          <ac:chgData name="Leila Rosenstråle" userId="28d307da-3414-4b0b-ab52-39374037fa54" providerId="ADAL" clId="{312CB9EC-3225-4529-99DD-DCCB12E713F3}" dt="2024-02-19T17:38:44.107" v="72"/>
          <ac:spMkLst>
            <pc:docMk/>
            <pc:sldMk cId="3110089845" sldId="2147473108"/>
            <ac:spMk id="4" creationId="{3BC2D7F1-EB83-460C-0434-5BD8222C6B8D}"/>
          </ac:spMkLst>
        </pc:spChg>
        <pc:spChg chg="del mod">
          <ac:chgData name="Leila Rosenstråle" userId="28d307da-3414-4b0b-ab52-39374037fa54" providerId="ADAL" clId="{312CB9EC-3225-4529-99DD-DCCB12E713F3}" dt="2024-02-21T12:38:55.272" v="125" actId="20577"/>
          <ac:spMkLst>
            <pc:docMk/>
            <pc:sldMk cId="3110089845" sldId="2147473108"/>
            <ac:spMk id="11" creationId="{0E0C8933-4441-FA5A-8E06-3009B688225C}"/>
          </ac:spMkLst>
        </pc:spChg>
      </pc:sldChg>
      <pc:sldChg chg="ord">
        <pc:chgData name="Leila Rosenstråle" userId="28d307da-3414-4b0b-ab52-39374037fa54" providerId="ADAL" clId="{312CB9EC-3225-4529-99DD-DCCB12E713F3}" dt="2024-02-19T17:39:47.700" v="83"/>
        <pc:sldMkLst>
          <pc:docMk/>
          <pc:sldMk cId="1312188737" sldId="2147473135"/>
        </pc:sldMkLst>
      </pc:sldChg>
      <pc:sldChg chg="del">
        <pc:chgData name="Leila Rosenstråle" userId="28d307da-3414-4b0b-ab52-39374037fa54" providerId="ADAL" clId="{312CB9EC-3225-4529-99DD-DCCB12E713F3}" dt="2024-02-19T17:32:31.684" v="34" actId="47"/>
        <pc:sldMkLst>
          <pc:docMk/>
          <pc:sldMk cId="4015853658" sldId="2147473193"/>
        </pc:sldMkLst>
      </pc:sldChg>
      <pc:sldChg chg="del">
        <pc:chgData name="Leila Rosenstråle" userId="28d307da-3414-4b0b-ab52-39374037fa54" providerId="ADAL" clId="{312CB9EC-3225-4529-99DD-DCCB12E713F3}" dt="2024-02-19T17:32:25.697" v="33" actId="47"/>
        <pc:sldMkLst>
          <pc:docMk/>
          <pc:sldMk cId="312969077" sldId="2147473196"/>
        </pc:sldMkLst>
      </pc:sldChg>
      <pc:sldChg chg="ord">
        <pc:chgData name="Leila Rosenstråle" userId="28d307da-3414-4b0b-ab52-39374037fa54" providerId="ADAL" clId="{312CB9EC-3225-4529-99DD-DCCB12E713F3}" dt="2024-02-19T17:39:51.166" v="85"/>
        <pc:sldMkLst>
          <pc:docMk/>
          <pc:sldMk cId="986558812" sldId="2147473197"/>
        </pc:sldMkLst>
      </pc:sldChg>
      <pc:sldChg chg="add mod modShow">
        <pc:chgData name="Leila Rosenstråle" userId="28d307da-3414-4b0b-ab52-39374037fa54" providerId="ADAL" clId="{312CB9EC-3225-4529-99DD-DCCB12E713F3}" dt="2024-02-21T12:36:23.418" v="94" actId="729"/>
        <pc:sldMkLst>
          <pc:docMk/>
          <pc:sldMk cId="1193076193" sldId="2147473198"/>
        </pc:sldMkLst>
      </pc:sldChg>
      <pc:sldChg chg="addSp delSp modSp add del mod">
        <pc:chgData name="Leila Rosenstråle" userId="28d307da-3414-4b0b-ab52-39374037fa54" providerId="ADAL" clId="{312CB9EC-3225-4529-99DD-DCCB12E713F3}" dt="2024-02-21T12:36:06.943" v="92" actId="2696"/>
        <pc:sldMkLst>
          <pc:docMk/>
          <pc:sldMk cId="1242614889" sldId="2147473198"/>
        </pc:sldMkLst>
        <pc:spChg chg="add mod">
          <ac:chgData name="Leila Rosenstråle" userId="28d307da-3414-4b0b-ab52-39374037fa54" providerId="ADAL" clId="{312CB9EC-3225-4529-99DD-DCCB12E713F3}" dt="2024-02-19T17:38:52.681" v="76"/>
          <ac:spMkLst>
            <pc:docMk/>
            <pc:sldMk cId="1242614889" sldId="2147473198"/>
            <ac:spMk id="4" creationId="{5D0B6F91-C73E-F596-D5F9-7E24AC758AA5}"/>
          </ac:spMkLst>
        </pc:spChg>
        <pc:spChg chg="del">
          <ac:chgData name="Leila Rosenstråle" userId="28d307da-3414-4b0b-ab52-39374037fa54" providerId="ADAL" clId="{312CB9EC-3225-4529-99DD-DCCB12E713F3}" dt="2024-02-19T17:38:52.347" v="75" actId="478"/>
          <ac:spMkLst>
            <pc:docMk/>
            <pc:sldMk cId="1242614889" sldId="2147473198"/>
            <ac:spMk id="11" creationId="{0E0C8933-4441-FA5A-8E06-3009B688225C}"/>
          </ac:spMkLst>
        </pc:spChg>
      </pc:sldChg>
      <pc:sldChg chg="ord">
        <pc:chgData name="Leila Rosenstråle" userId="28d307da-3414-4b0b-ab52-39374037fa54" providerId="ADAL" clId="{312CB9EC-3225-4529-99DD-DCCB12E713F3}" dt="2024-02-21T15:30:49.219" v="128" actId="20578"/>
        <pc:sldMkLst>
          <pc:docMk/>
          <pc:sldMk cId="2435712962" sldId="2147473207"/>
        </pc:sldMkLst>
      </pc:sldChg>
      <pc:sldChg chg="del">
        <pc:chgData name="Leila Rosenstråle" userId="28d307da-3414-4b0b-ab52-39374037fa54" providerId="ADAL" clId="{312CB9EC-3225-4529-99DD-DCCB12E713F3}" dt="2024-02-19T17:32:31.684" v="34" actId="47"/>
        <pc:sldMkLst>
          <pc:docMk/>
          <pc:sldMk cId="1087328258" sldId="2147473208"/>
        </pc:sldMkLst>
      </pc:sldChg>
      <pc:sldChg chg="del">
        <pc:chgData name="Leila Rosenstråle" userId="28d307da-3414-4b0b-ab52-39374037fa54" providerId="ADAL" clId="{312CB9EC-3225-4529-99DD-DCCB12E713F3}" dt="2024-02-19T17:32:25.697" v="33" actId="47"/>
        <pc:sldMkLst>
          <pc:docMk/>
          <pc:sldMk cId="112389966" sldId="2147473210"/>
        </pc:sldMkLst>
      </pc:sldChg>
      <pc:sldChg chg="del">
        <pc:chgData name="Leila Rosenstråle" userId="28d307da-3414-4b0b-ab52-39374037fa54" providerId="ADAL" clId="{312CB9EC-3225-4529-99DD-DCCB12E713F3}" dt="2024-02-19T17:32:25.697" v="33" actId="47"/>
        <pc:sldMkLst>
          <pc:docMk/>
          <pc:sldMk cId="3292439439" sldId="2147473216"/>
        </pc:sldMkLst>
      </pc:sldChg>
      <pc:sldChg chg="del">
        <pc:chgData name="Leila Rosenstråle" userId="28d307da-3414-4b0b-ab52-39374037fa54" providerId="ADAL" clId="{312CB9EC-3225-4529-99DD-DCCB12E713F3}" dt="2024-02-19T17:32:25.697" v="33" actId="47"/>
        <pc:sldMkLst>
          <pc:docMk/>
          <pc:sldMk cId="2017946274" sldId="2147473217"/>
        </pc:sldMkLst>
      </pc:sldChg>
      <pc:sldChg chg="del">
        <pc:chgData name="Leila Rosenstråle" userId="28d307da-3414-4b0b-ab52-39374037fa54" providerId="ADAL" clId="{312CB9EC-3225-4529-99DD-DCCB12E713F3}" dt="2024-02-19T17:32:25.697" v="33" actId="47"/>
        <pc:sldMkLst>
          <pc:docMk/>
          <pc:sldMk cId="3918724331" sldId="2147473218"/>
        </pc:sldMkLst>
      </pc:sldChg>
      <pc:sldChg chg="add mod ord modShow">
        <pc:chgData name="Leila Rosenstråle" userId="28d307da-3414-4b0b-ab52-39374037fa54" providerId="ADAL" clId="{312CB9EC-3225-4529-99DD-DCCB12E713F3}" dt="2024-02-21T12:57:13.671" v="127"/>
        <pc:sldMkLst>
          <pc:docMk/>
          <pc:sldMk cId="2353767391" sldId="2147473219"/>
        </pc:sldMkLst>
      </pc:sldChg>
      <pc:sldChg chg="del">
        <pc:chgData name="Leila Rosenstråle" userId="28d307da-3414-4b0b-ab52-39374037fa54" providerId="ADAL" clId="{312CB9EC-3225-4529-99DD-DCCB12E713F3}" dt="2024-02-19T17:32:42.493" v="35" actId="2696"/>
        <pc:sldMkLst>
          <pc:docMk/>
          <pc:sldMk cId="4049355896" sldId="2147473219"/>
        </pc:sldMkLst>
      </pc:sldChg>
      <pc:sldChg chg="del">
        <pc:chgData name="Leila Rosenstråle" userId="28d307da-3414-4b0b-ab52-39374037fa54" providerId="ADAL" clId="{312CB9EC-3225-4529-99DD-DCCB12E713F3}" dt="2024-02-19T17:33:51.263" v="40" actId="47"/>
        <pc:sldMkLst>
          <pc:docMk/>
          <pc:sldMk cId="3316936481" sldId="2147473221"/>
        </pc:sldMkLst>
      </pc:sldChg>
      <pc:sldChg chg="add">
        <pc:chgData name="Leila Rosenstråle" userId="28d307da-3414-4b0b-ab52-39374037fa54" providerId="ADAL" clId="{312CB9EC-3225-4529-99DD-DCCB12E713F3}" dt="2024-02-19T17:41:32.360" v="86"/>
        <pc:sldMkLst>
          <pc:docMk/>
          <pc:sldMk cId="3799965317" sldId="2147473221"/>
        </pc:sldMkLst>
      </pc:sldChg>
      <pc:sldChg chg="add del">
        <pc:chgData name="Leila Rosenstråle" userId="28d307da-3414-4b0b-ab52-39374037fa54" providerId="ADAL" clId="{312CB9EC-3225-4529-99DD-DCCB12E713F3}" dt="2024-02-19T17:37:33.335" v="44" actId="47"/>
        <pc:sldMkLst>
          <pc:docMk/>
          <pc:sldMk cId="913651444" sldId="2147473223"/>
        </pc:sldMkLst>
      </pc:sldChg>
      <pc:sldChg chg="del">
        <pc:chgData name="Leila Rosenstråle" userId="28d307da-3414-4b0b-ab52-39374037fa54" providerId="ADAL" clId="{312CB9EC-3225-4529-99DD-DCCB12E713F3}" dt="2024-02-19T17:33:28.976" v="38" actId="2696"/>
        <pc:sldMkLst>
          <pc:docMk/>
          <pc:sldMk cId="4194248506" sldId="2147473223"/>
        </pc:sldMkLst>
      </pc:sldChg>
      <pc:sldChg chg="delSp modSp add mod modShow">
        <pc:chgData name="Leila Rosenstråle" userId="28d307da-3414-4b0b-ab52-39374037fa54" providerId="ADAL" clId="{312CB9EC-3225-4529-99DD-DCCB12E713F3}" dt="2024-02-19T17:42:03.758" v="90" actId="1076"/>
        <pc:sldMkLst>
          <pc:docMk/>
          <pc:sldMk cId="2153455239" sldId="2147473224"/>
        </pc:sldMkLst>
        <pc:spChg chg="mod">
          <ac:chgData name="Leila Rosenstråle" userId="28d307da-3414-4b0b-ab52-39374037fa54" providerId="ADAL" clId="{312CB9EC-3225-4529-99DD-DCCB12E713F3}" dt="2024-02-19T17:42:00.103" v="89" actId="1076"/>
          <ac:spMkLst>
            <pc:docMk/>
            <pc:sldMk cId="2153455239" sldId="2147473224"/>
            <ac:spMk id="8" creationId="{928010C8-C081-84DE-ED22-B4E7080CD2DE}"/>
          </ac:spMkLst>
        </pc:spChg>
        <pc:spChg chg="del">
          <ac:chgData name="Leila Rosenstråle" userId="28d307da-3414-4b0b-ab52-39374037fa54" providerId="ADAL" clId="{312CB9EC-3225-4529-99DD-DCCB12E713F3}" dt="2024-02-19T17:41:49.649" v="88" actId="478"/>
          <ac:spMkLst>
            <pc:docMk/>
            <pc:sldMk cId="2153455239" sldId="2147473224"/>
            <ac:spMk id="12" creationId="{C178CC9A-DCF6-6679-5D4E-E3419D9DBF9C}"/>
          </ac:spMkLst>
        </pc:spChg>
        <pc:picChg chg="mod">
          <ac:chgData name="Leila Rosenstråle" userId="28d307da-3414-4b0b-ab52-39374037fa54" providerId="ADAL" clId="{312CB9EC-3225-4529-99DD-DCCB12E713F3}" dt="2024-02-19T17:42:03.758" v="90" actId="1076"/>
          <ac:picMkLst>
            <pc:docMk/>
            <pc:sldMk cId="2153455239" sldId="2147473224"/>
            <ac:picMk id="4" creationId="{30E19C60-C9DA-3A08-BBE7-C6466EDAB656}"/>
          </ac:picMkLst>
        </pc:picChg>
        <pc:picChg chg="mod">
          <ac:chgData name="Leila Rosenstråle" userId="28d307da-3414-4b0b-ab52-39374037fa54" providerId="ADAL" clId="{312CB9EC-3225-4529-99DD-DCCB12E713F3}" dt="2024-02-19T17:42:00.103" v="89" actId="1076"/>
          <ac:picMkLst>
            <pc:docMk/>
            <pc:sldMk cId="2153455239" sldId="2147473224"/>
            <ac:picMk id="11" creationId="{00A6F884-8F2F-3A80-CDBD-F0A68E884B85}"/>
          </ac:picMkLst>
        </pc:picChg>
        <pc:picChg chg="mod">
          <ac:chgData name="Leila Rosenstråle" userId="28d307da-3414-4b0b-ab52-39374037fa54" providerId="ADAL" clId="{312CB9EC-3225-4529-99DD-DCCB12E713F3}" dt="2024-02-19T17:42:00.103" v="89" actId="1076"/>
          <ac:picMkLst>
            <pc:docMk/>
            <pc:sldMk cId="2153455239" sldId="2147473224"/>
            <ac:picMk id="19" creationId="{5035E0FB-E50A-C9BD-9D47-B13197325DA5}"/>
          </ac:picMkLst>
        </pc:picChg>
        <pc:picChg chg="del">
          <ac:chgData name="Leila Rosenstråle" userId="28d307da-3414-4b0b-ab52-39374037fa54" providerId="ADAL" clId="{312CB9EC-3225-4529-99DD-DCCB12E713F3}" dt="2024-02-19T17:41:49.649" v="88" actId="478"/>
          <ac:picMkLst>
            <pc:docMk/>
            <pc:sldMk cId="2153455239" sldId="2147473224"/>
            <ac:picMk id="21" creationId="{15508DEB-1EC2-292C-C9AE-23718B404DAC}"/>
          </ac:picMkLst>
        </pc:picChg>
        <pc:cxnChg chg="del">
          <ac:chgData name="Leila Rosenstråle" userId="28d307da-3414-4b0b-ab52-39374037fa54" providerId="ADAL" clId="{312CB9EC-3225-4529-99DD-DCCB12E713F3}" dt="2024-02-19T17:41:49.649" v="88" actId="478"/>
          <ac:cxnSpMkLst>
            <pc:docMk/>
            <pc:sldMk cId="2153455239" sldId="2147473224"/>
            <ac:cxnSpMk id="14" creationId="{7D291F37-2843-2A14-547B-E8DA34A111A9}"/>
          </ac:cxnSpMkLst>
        </pc:cxnChg>
      </pc:sldChg>
      <pc:sldChg chg="del">
        <pc:chgData name="Leila Rosenstråle" userId="28d307da-3414-4b0b-ab52-39374037fa54" providerId="ADAL" clId="{312CB9EC-3225-4529-99DD-DCCB12E713F3}" dt="2024-02-19T17:33:28.976" v="38" actId="2696"/>
        <pc:sldMkLst>
          <pc:docMk/>
          <pc:sldMk cId="2554598405" sldId="2147473224"/>
        </pc:sldMkLst>
      </pc:sldChg>
      <pc:sldChg chg="del">
        <pc:chgData name="Leila Rosenstråle" userId="28d307da-3414-4b0b-ab52-39374037fa54" providerId="ADAL" clId="{312CB9EC-3225-4529-99DD-DCCB12E713F3}" dt="2024-02-19T17:32:25.697" v="33" actId="47"/>
        <pc:sldMkLst>
          <pc:docMk/>
          <pc:sldMk cId="3969244851" sldId="2147473226"/>
        </pc:sldMkLst>
      </pc:sldChg>
      <pc:sldChg chg="del">
        <pc:chgData name="Leila Rosenstråle" userId="28d307da-3414-4b0b-ab52-39374037fa54" providerId="ADAL" clId="{312CB9EC-3225-4529-99DD-DCCB12E713F3}" dt="2024-02-19T17:32:25.697" v="33" actId="47"/>
        <pc:sldMkLst>
          <pc:docMk/>
          <pc:sldMk cId="3612605083" sldId="2147473227"/>
        </pc:sldMkLst>
      </pc:sldChg>
      <pc:sldChg chg="del">
        <pc:chgData name="Leila Rosenstråle" userId="28d307da-3414-4b0b-ab52-39374037fa54" providerId="ADAL" clId="{312CB9EC-3225-4529-99DD-DCCB12E713F3}" dt="2024-02-19T17:32:25.697" v="33" actId="47"/>
        <pc:sldMkLst>
          <pc:docMk/>
          <pc:sldMk cId="4290961099" sldId="2147473228"/>
        </pc:sldMkLst>
      </pc:sldChg>
      <pc:sldChg chg="del">
        <pc:chgData name="Leila Rosenstråle" userId="28d307da-3414-4b0b-ab52-39374037fa54" providerId="ADAL" clId="{312CB9EC-3225-4529-99DD-DCCB12E713F3}" dt="2024-02-19T17:32:31.684" v="34" actId="47"/>
        <pc:sldMkLst>
          <pc:docMk/>
          <pc:sldMk cId="1222890904" sldId="2147473229"/>
        </pc:sldMkLst>
      </pc:sldChg>
      <pc:sldChg chg="add mod modShow">
        <pc:chgData name="Leila Rosenstråle" userId="28d307da-3414-4b0b-ab52-39374037fa54" providerId="ADAL" clId="{312CB9EC-3225-4529-99DD-DCCB12E713F3}" dt="2024-02-19T17:32:55.295" v="37" actId="729"/>
        <pc:sldMkLst>
          <pc:docMk/>
          <pc:sldMk cId="229583796" sldId="2147473230"/>
        </pc:sldMkLst>
      </pc:sldChg>
      <pc:sldChg chg="del">
        <pc:chgData name="Leila Rosenstråle" userId="28d307da-3414-4b0b-ab52-39374037fa54" providerId="ADAL" clId="{312CB9EC-3225-4529-99DD-DCCB12E713F3}" dt="2024-02-19T17:32:42.493" v="35" actId="2696"/>
        <pc:sldMkLst>
          <pc:docMk/>
          <pc:sldMk cId="787894294" sldId="2147473230"/>
        </pc:sldMkLst>
      </pc:sldChg>
      <pc:sldChg chg="modSp add mod ord">
        <pc:chgData name="Leila Rosenstråle" userId="28d307da-3414-4b0b-ab52-39374037fa54" providerId="ADAL" clId="{312CB9EC-3225-4529-99DD-DCCB12E713F3}" dt="2024-02-19T17:37:52.614" v="62" actId="20577"/>
        <pc:sldMkLst>
          <pc:docMk/>
          <pc:sldMk cId="3432379858" sldId="2147473233"/>
        </pc:sldMkLst>
        <pc:spChg chg="mod">
          <ac:chgData name="Leila Rosenstråle" userId="28d307da-3414-4b0b-ab52-39374037fa54" providerId="ADAL" clId="{312CB9EC-3225-4529-99DD-DCCB12E713F3}" dt="2024-02-19T17:37:52.614" v="62" actId="20577"/>
          <ac:spMkLst>
            <pc:docMk/>
            <pc:sldMk cId="3432379858" sldId="2147473233"/>
            <ac:spMk id="2" creationId="{553467A9-AB6E-ADF4-6904-845FA1C53542}"/>
          </ac:spMkLst>
        </pc:spChg>
      </pc:sldChg>
      <pc:sldChg chg="modSp modAnim">
        <pc:chgData name="Leila Rosenstråle" userId="28d307da-3414-4b0b-ab52-39374037fa54" providerId="ADAL" clId="{312CB9EC-3225-4529-99DD-DCCB12E713F3}" dt="2024-02-22T12:28:08.975" v="129" actId="20577"/>
        <pc:sldMkLst>
          <pc:docMk/>
          <pc:sldMk cId="1264129053" sldId="2147473244"/>
        </pc:sldMkLst>
        <pc:spChg chg="mod">
          <ac:chgData name="Leila Rosenstråle" userId="28d307da-3414-4b0b-ab52-39374037fa54" providerId="ADAL" clId="{312CB9EC-3225-4529-99DD-DCCB12E713F3}" dt="2024-02-22T12:28:08.975" v="129" actId="20577"/>
          <ac:spMkLst>
            <pc:docMk/>
            <pc:sldMk cId="1264129053" sldId="2147473244"/>
            <ac:spMk id="11" creationId="{FFF75124-1D63-1AD0-F525-36309BE38B45}"/>
          </ac:spMkLst>
        </pc:spChg>
      </pc:sldChg>
    </pc:docChg>
  </pc:docChgLst>
  <pc:docChgLst>
    <pc:chgData name="Jon High" userId="S::jhigh@planview.com::dbba8802-95b1-457d-9bf9-8652350ca8bb" providerId="AD" clId="Web-{D19C5685-ED3F-BD49-2451-E138895C702B}"/>
    <pc:docChg chg="modSld">
      <pc:chgData name="Jon High" userId="S::jhigh@planview.com::dbba8802-95b1-457d-9bf9-8652350ca8bb" providerId="AD" clId="Web-{D19C5685-ED3F-BD49-2451-E138895C702B}" dt="2024-02-19T19:31:50.640" v="43" actId="20577"/>
      <pc:docMkLst>
        <pc:docMk/>
      </pc:docMkLst>
      <pc:sldChg chg="modSp">
        <pc:chgData name="Jon High" userId="S::jhigh@planview.com::dbba8802-95b1-457d-9bf9-8652350ca8bb" providerId="AD" clId="Web-{D19C5685-ED3F-BD49-2451-E138895C702B}" dt="2024-02-19T19:31:50.640" v="43" actId="20577"/>
        <pc:sldMkLst>
          <pc:docMk/>
          <pc:sldMk cId="3403116461" sldId="141168874"/>
        </pc:sldMkLst>
        <pc:spChg chg="mod">
          <ac:chgData name="Jon High" userId="S::jhigh@planview.com::dbba8802-95b1-457d-9bf9-8652350ca8bb" providerId="AD" clId="Web-{D19C5685-ED3F-BD49-2451-E138895C702B}" dt="2024-02-19T19:31:50.640" v="43" actId="20577"/>
          <ac:spMkLst>
            <pc:docMk/>
            <pc:sldMk cId="3403116461" sldId="141168874"/>
            <ac:spMk id="4" creationId="{D41811BA-E155-E4F7-D6E3-34DD43B237CB}"/>
          </ac:spMkLst>
        </pc:spChg>
      </pc:sldChg>
    </pc:docChg>
  </pc:docChgLst>
  <pc:docChgLst>
    <pc:chgData name="Silvija Doncev" userId="S::sdoncev@planview.com::56d5d743-e546-4f3e-841c-6bee8478bb77" providerId="AD" clId="Web-{81A097B3-019C-62E1-4FCD-FE9E6AFEE71C}"/>
    <pc:docChg chg="modSld">
      <pc:chgData name="Silvija Doncev" userId="S::sdoncev@planview.com::56d5d743-e546-4f3e-841c-6bee8478bb77" providerId="AD" clId="Web-{81A097B3-019C-62E1-4FCD-FE9E6AFEE71C}" dt="2024-02-15T08:36:39.532" v="6"/>
      <pc:docMkLst>
        <pc:docMk/>
      </pc:docMkLst>
      <pc:sldChg chg="delSp modSp">
        <pc:chgData name="Silvija Doncev" userId="S::sdoncev@planview.com::56d5d743-e546-4f3e-841c-6bee8478bb77" providerId="AD" clId="Web-{81A097B3-019C-62E1-4FCD-FE9E6AFEE71C}" dt="2024-02-15T08:36:39.532" v="6"/>
        <pc:sldMkLst>
          <pc:docMk/>
          <pc:sldMk cId="2168895946" sldId="2134807231"/>
        </pc:sldMkLst>
        <pc:spChg chg="mod">
          <ac:chgData name="Silvija Doncev" userId="S::sdoncev@planview.com::56d5d743-e546-4f3e-841c-6bee8478bb77" providerId="AD" clId="Web-{81A097B3-019C-62E1-4FCD-FE9E6AFEE71C}" dt="2024-02-15T08:36:31.813" v="5" actId="20577"/>
          <ac:spMkLst>
            <pc:docMk/>
            <pc:sldMk cId="2168895946" sldId="2134807231"/>
            <ac:spMk id="8" creationId="{928010C8-C081-84DE-ED22-B4E7080CD2DE}"/>
          </ac:spMkLst>
        </pc:spChg>
        <pc:cxnChg chg="del">
          <ac:chgData name="Silvija Doncev" userId="S::sdoncev@planview.com::56d5d743-e546-4f3e-841c-6bee8478bb77" providerId="AD" clId="Web-{81A097B3-019C-62E1-4FCD-FE9E6AFEE71C}" dt="2024-02-15T08:36:39.532" v="6"/>
          <ac:cxnSpMkLst>
            <pc:docMk/>
            <pc:sldMk cId="2168895946" sldId="2134807231"/>
            <ac:cxnSpMk id="13" creationId="{F2079849-3378-DAAA-AE67-C810B0B84325}"/>
          </ac:cxnSpMkLst>
        </pc:cxnChg>
      </pc:sldChg>
      <pc:sldChg chg="delSp">
        <pc:chgData name="Silvija Doncev" userId="S::sdoncev@planview.com::56d5d743-e546-4f3e-841c-6bee8478bb77" providerId="AD" clId="Web-{81A097B3-019C-62E1-4FCD-FE9E6AFEE71C}" dt="2024-02-15T08:31:27.304" v="2"/>
        <pc:sldMkLst>
          <pc:docMk/>
          <pc:sldMk cId="986558812" sldId="2147473197"/>
        </pc:sldMkLst>
        <pc:picChg chg="del">
          <ac:chgData name="Silvija Doncev" userId="S::sdoncev@planview.com::56d5d743-e546-4f3e-841c-6bee8478bb77" providerId="AD" clId="Web-{81A097B3-019C-62E1-4FCD-FE9E6AFEE71C}" dt="2024-02-15T08:31:25.914" v="1"/>
          <ac:picMkLst>
            <pc:docMk/>
            <pc:sldMk cId="986558812" sldId="2147473197"/>
            <ac:picMk id="16" creationId="{C9607A15-5285-9C0C-78C0-00841B8563A0}"/>
          </ac:picMkLst>
        </pc:picChg>
        <pc:picChg chg="del">
          <ac:chgData name="Silvija Doncev" userId="S::sdoncev@planview.com::56d5d743-e546-4f3e-841c-6bee8478bb77" providerId="AD" clId="Web-{81A097B3-019C-62E1-4FCD-FE9E6AFEE71C}" dt="2024-02-15T08:31:23.945" v="0"/>
          <ac:picMkLst>
            <pc:docMk/>
            <pc:sldMk cId="986558812" sldId="2147473197"/>
            <ac:picMk id="19" creationId="{AE341023-E3D7-3F09-3E43-39DA0A587296}"/>
          </ac:picMkLst>
        </pc:picChg>
        <pc:picChg chg="del">
          <ac:chgData name="Silvija Doncev" userId="S::sdoncev@planview.com::56d5d743-e546-4f3e-841c-6bee8478bb77" providerId="AD" clId="Web-{81A097B3-019C-62E1-4FCD-FE9E6AFEE71C}" dt="2024-02-15T08:31:27.304" v="2"/>
          <ac:picMkLst>
            <pc:docMk/>
            <pc:sldMk cId="986558812" sldId="2147473197"/>
            <ac:picMk id="21" creationId="{BE02AC95-7831-DC1D-329D-5E36ACD23E5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FBCF8BF-5D3D-4397-A572-61DA6417770B}" type="datetimeFigureOut">
              <a:rPr lang="en-US" smtClean="0"/>
              <a:t>2/22/2024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501B7F2A-8D28-41CD-94E5-ABA070EEC44B}" type="slidenum">
              <a:rPr lang="en-US" smtClean="0"/>
              <a:t>‹#›</a:t>
            </a:fld>
            <a:endParaRPr lang="en-US"/>
          </a:p>
        </p:txBody>
      </p:sp>
    </p:spTree>
    <p:extLst>
      <p:ext uri="{BB962C8B-B14F-4D97-AF65-F5344CB8AC3E}">
        <p14:creationId xmlns:p14="http://schemas.microsoft.com/office/powerpoint/2010/main" val="26764616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D5D8F432-C364-4722-ABAC-92AED4F5101F}" type="datetimeFigureOut">
              <a:rPr lang="en-US" smtClean="0"/>
              <a:t>2/22/2024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86886CF-0318-48BF-9C01-65C452E6E03B}" type="slidenum">
              <a:rPr lang="en-US" smtClean="0"/>
              <a:t>‹#›</a:t>
            </a:fld>
            <a:endParaRPr lang="en-US"/>
          </a:p>
        </p:txBody>
      </p:sp>
    </p:spTree>
    <p:extLst>
      <p:ext uri="{BB962C8B-B14F-4D97-AF65-F5344CB8AC3E}">
        <p14:creationId xmlns:p14="http://schemas.microsoft.com/office/powerpoint/2010/main" val="19229860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6886CF-0318-48BF-9C01-65C452E6E03B}" type="slidenum">
              <a:rPr lang="en-US" smtClean="0"/>
              <a:t>1</a:t>
            </a:fld>
            <a:endParaRPr lang="en-US"/>
          </a:p>
        </p:txBody>
      </p:sp>
    </p:spTree>
    <p:extLst>
      <p:ext uri="{BB962C8B-B14F-4D97-AF65-F5344CB8AC3E}">
        <p14:creationId xmlns:p14="http://schemas.microsoft.com/office/powerpoint/2010/main" val="1701696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321EC-B545-1213-423E-32FA12FA1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80D7E0-FAFB-5F93-1B48-ED9D1156F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54F1E0-5CF7-520C-D491-7977A9EA457E}"/>
              </a:ext>
            </a:extLst>
          </p:cNvPr>
          <p:cNvSpPr>
            <a:spLocks noGrp="1"/>
          </p:cNvSpPr>
          <p:nvPr>
            <p:ph type="body" idx="1"/>
          </p:nvPr>
        </p:nvSpPr>
        <p:spPr/>
        <p:txBody>
          <a:bodyPr/>
          <a:lstStyle/>
          <a:p>
            <a:r>
              <a:rPr lang="en-US"/>
              <a:t>DID vs PID:</a:t>
            </a:r>
          </a:p>
          <a:p>
            <a:endParaRPr lang="en-US"/>
          </a:p>
          <a:p>
            <a:pPr marL="228600" indent="-228600">
              <a:buAutoNum type="arabicPeriod"/>
            </a:pPr>
            <a:r>
              <a:rPr lang="en-US"/>
              <a:t>PID will change if we unpublish and unpublish</a:t>
            </a:r>
          </a:p>
          <a:p>
            <a:pPr marL="228600" indent="-228600">
              <a:buAutoNum type="arabicPeriod"/>
            </a:pPr>
            <a:r>
              <a:rPr lang="en-US"/>
              <a:t>If the dashboard is published from a different scope, different PID</a:t>
            </a:r>
          </a:p>
          <a:p>
            <a:pPr marL="228600" indent="-228600">
              <a:buAutoNum type="arabicPeriod"/>
            </a:pPr>
            <a:r>
              <a:rPr lang="en-US"/>
              <a:t>It only works with List basic</a:t>
            </a:r>
          </a:p>
          <a:p>
            <a:pPr marL="228600" indent="-228600">
              <a:buAutoNum type="arabicPeriod"/>
            </a:pPr>
            <a:endParaRPr lang="en-US"/>
          </a:p>
        </p:txBody>
      </p:sp>
      <p:sp>
        <p:nvSpPr>
          <p:cNvPr id="4" name="Slide Number Placeholder 3">
            <a:extLst>
              <a:ext uri="{FF2B5EF4-FFF2-40B4-BE49-F238E27FC236}">
                <a16:creationId xmlns:a16="http://schemas.microsoft.com/office/drawing/2014/main" id="{074F49D3-0AA4-C856-2E86-B424F6F3DA1D}"/>
              </a:ext>
            </a:extLst>
          </p:cNvPr>
          <p:cNvSpPr>
            <a:spLocks noGrp="1"/>
          </p:cNvSpPr>
          <p:nvPr>
            <p:ph type="sldNum" sz="quarter" idx="5"/>
          </p:nvPr>
        </p:nvSpPr>
        <p:spPr/>
        <p:txBody>
          <a:bodyPr/>
          <a:lstStyle/>
          <a:p>
            <a:fld id="{986886CF-0318-48BF-9C01-65C452E6E03B}" type="slidenum">
              <a:rPr lang="en-US" smtClean="0"/>
              <a:t>11</a:t>
            </a:fld>
            <a:endParaRPr lang="en-US"/>
          </a:p>
        </p:txBody>
      </p:sp>
    </p:spTree>
    <p:extLst>
      <p:ext uri="{BB962C8B-B14F-4D97-AF65-F5344CB8AC3E}">
        <p14:creationId xmlns:p14="http://schemas.microsoft.com/office/powerpoint/2010/main" val="138563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B2F126E7-5A2D-93A3-B3E3-4F7C55B832AA}"/>
              </a:ext>
            </a:extLst>
          </p:cNvPr>
          <p:cNvSpPr>
            <a:spLocks noGrp="1"/>
          </p:cNvSpPr>
          <p:nvPr>
            <p:ph type="sldNum" sz="quarter" idx="5"/>
          </p:nvPr>
        </p:nvSpPr>
        <p:spPr/>
        <p:txBody>
          <a:bodyPr/>
          <a:lstStyle/>
          <a:p>
            <a:fld id="{986886CF-0318-48BF-9C01-65C452E6E03B}" type="slidenum">
              <a:rPr lang="en-US" smtClean="0"/>
              <a:t>34</a:t>
            </a:fld>
            <a:endParaRPr lang="en-US"/>
          </a:p>
        </p:txBody>
      </p:sp>
    </p:spTree>
    <p:extLst>
      <p:ext uri="{BB962C8B-B14F-4D97-AF65-F5344CB8AC3E}">
        <p14:creationId xmlns:p14="http://schemas.microsoft.com/office/powerpoint/2010/main" val="35642015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Avenir Light"/>
              </a:rPr>
              <a:t>“Building Together” is one of our core values at Planview, and building our customer community is one of the many ways we deliver on our commitment to ongoing customer engagement and success. </a:t>
            </a:r>
            <a:br>
              <a:rPr lang="en-SE" b="0" i="0">
                <a:solidFill>
                  <a:srgbClr val="000000"/>
                </a:solidFill>
                <a:effectLst/>
                <a:latin typeface="Avenir Light"/>
              </a:rPr>
            </a:br>
            <a:endParaRPr lang="en-US" b="0" i="0">
              <a:solidFill>
                <a:srgbClr val="000000"/>
              </a:solidFill>
              <a:effectLst/>
              <a:latin typeface="Avenir Light"/>
            </a:endParaRPr>
          </a:p>
          <a:p>
            <a:pPr algn="l"/>
            <a:r>
              <a:rPr lang="en-US" b="0" i="0">
                <a:solidFill>
                  <a:srgbClr val="000000"/>
                </a:solidFill>
                <a:effectLst/>
                <a:latin typeface="Avenir Light"/>
              </a:rPr>
              <a:t>We are excited to bring you a platform where you can connect with other Planview customers to share real-world challenges and solutions, gain insights into best practices and use cases, and explore the path of becoming a Planview expert within your organization.</a:t>
            </a:r>
          </a:p>
          <a:p>
            <a:endParaRPr lang="en-SE"/>
          </a:p>
        </p:txBody>
      </p:sp>
      <p:sp>
        <p:nvSpPr>
          <p:cNvPr id="4" name="Slide Number Placeholder 3"/>
          <p:cNvSpPr>
            <a:spLocks noGrp="1"/>
          </p:cNvSpPr>
          <p:nvPr>
            <p:ph type="sldNum" sz="quarter" idx="5"/>
          </p:nvPr>
        </p:nvSpPr>
        <p:spPr/>
        <p:txBody>
          <a:bodyPr/>
          <a:lstStyle/>
          <a:p>
            <a:fld id="{986886CF-0318-48BF-9C01-65C452E6E03B}" type="slidenum">
              <a:rPr lang="en-US" smtClean="0"/>
              <a:t>35</a:t>
            </a:fld>
            <a:endParaRPr lang="en-US"/>
          </a:p>
        </p:txBody>
      </p:sp>
    </p:spTree>
    <p:extLst>
      <p:ext uri="{BB962C8B-B14F-4D97-AF65-F5344CB8AC3E}">
        <p14:creationId xmlns:p14="http://schemas.microsoft.com/office/powerpoint/2010/main" val="707598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B55145DC-FF4C-B542-B247-63D1DBB9FF6F}"/>
              </a:ext>
            </a:extLst>
          </p:cNvPr>
          <p:cNvSpPr>
            <a:spLocks noGrp="1"/>
          </p:cNvSpPr>
          <p:nvPr>
            <p:ph type="sldNum" sz="quarter" idx="5"/>
          </p:nvPr>
        </p:nvSpPr>
        <p:spPr/>
        <p:txBody>
          <a:bodyPr/>
          <a:lstStyle/>
          <a:p>
            <a:fld id="{986886CF-0318-48BF-9C01-65C452E6E03B}" type="slidenum">
              <a:rPr lang="en-US" smtClean="0"/>
              <a:t>40</a:t>
            </a:fld>
            <a:endParaRPr lang="en-US"/>
          </a:p>
        </p:txBody>
      </p:sp>
    </p:spTree>
    <p:extLst>
      <p:ext uri="{BB962C8B-B14F-4D97-AF65-F5344CB8AC3E}">
        <p14:creationId xmlns:p14="http://schemas.microsoft.com/office/powerpoint/2010/main" val="3484068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C695CF26-43E6-5E73-5FCF-048FE72550CE}"/>
              </a:ext>
            </a:extLst>
          </p:cNvPr>
          <p:cNvSpPr>
            <a:spLocks noGrp="1"/>
          </p:cNvSpPr>
          <p:nvPr>
            <p:ph type="sldNum" sz="quarter" idx="5"/>
          </p:nvPr>
        </p:nvSpPr>
        <p:spPr/>
        <p:txBody>
          <a:bodyPr/>
          <a:lstStyle/>
          <a:p>
            <a:fld id="{986886CF-0318-48BF-9C01-65C452E6E03B}" type="slidenum">
              <a:rPr lang="en-US" smtClean="0"/>
              <a:t>41</a:t>
            </a:fld>
            <a:endParaRPr lang="en-US"/>
          </a:p>
        </p:txBody>
      </p:sp>
    </p:spTree>
    <p:extLst>
      <p:ext uri="{BB962C8B-B14F-4D97-AF65-F5344CB8AC3E}">
        <p14:creationId xmlns:p14="http://schemas.microsoft.com/office/powerpoint/2010/main" val="2651954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23795173-905D-AF00-8568-006DF3DF05D4}"/>
              </a:ext>
            </a:extLst>
          </p:cNvPr>
          <p:cNvSpPr>
            <a:spLocks noGrp="1"/>
          </p:cNvSpPr>
          <p:nvPr>
            <p:ph type="sldNum" sz="quarter" idx="5"/>
          </p:nvPr>
        </p:nvSpPr>
        <p:spPr/>
        <p:txBody>
          <a:bodyPr/>
          <a:lstStyle/>
          <a:p>
            <a:fld id="{986886CF-0318-48BF-9C01-65C452E6E03B}" type="slidenum">
              <a:rPr lang="en-US" smtClean="0"/>
              <a:t>3</a:t>
            </a:fld>
            <a:endParaRPr lang="en-US"/>
          </a:p>
        </p:txBody>
      </p:sp>
    </p:spTree>
    <p:extLst>
      <p:ext uri="{BB962C8B-B14F-4D97-AF65-F5344CB8AC3E}">
        <p14:creationId xmlns:p14="http://schemas.microsoft.com/office/powerpoint/2010/main" val="528906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03E00-E97C-7A8F-C4D3-D9E596C451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8CAAA0-9177-C4E4-7CFB-32BF20319E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DBEBC-EDF3-E430-4FAE-72C7EBE51A1C}"/>
              </a:ext>
            </a:extLst>
          </p:cNvPr>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7615DAB5-857F-6A7B-EE63-456F0F3FD35B}"/>
              </a:ext>
            </a:extLst>
          </p:cNvPr>
          <p:cNvSpPr>
            <a:spLocks noGrp="1"/>
          </p:cNvSpPr>
          <p:nvPr>
            <p:ph type="sldNum" sz="quarter" idx="5"/>
          </p:nvPr>
        </p:nvSpPr>
        <p:spPr/>
        <p:txBody>
          <a:bodyPr/>
          <a:lstStyle/>
          <a:p>
            <a:fld id="{986886CF-0318-48BF-9C01-65C452E6E03B}" type="slidenum">
              <a:rPr lang="en-US" smtClean="0"/>
              <a:t>4</a:t>
            </a:fld>
            <a:endParaRPr lang="en-US"/>
          </a:p>
        </p:txBody>
      </p:sp>
    </p:spTree>
    <p:extLst>
      <p:ext uri="{BB962C8B-B14F-4D97-AF65-F5344CB8AC3E}">
        <p14:creationId xmlns:p14="http://schemas.microsoft.com/office/powerpoint/2010/main" val="309272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General Availability (GA) — First Thursday of the month</a:t>
            </a: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Webinars - Thursday before GA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Release Notes – Thursday/Friday before GA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a:t>here is a quick slide highlighting the cadence of the webinars, release notes and actual release or GA</a:t>
            </a:r>
          </a:p>
        </p:txBody>
      </p:sp>
      <p:sp>
        <p:nvSpPr>
          <p:cNvPr id="6" name="Slide Number Placeholder 5">
            <a:extLst>
              <a:ext uri="{FF2B5EF4-FFF2-40B4-BE49-F238E27FC236}">
                <a16:creationId xmlns:a16="http://schemas.microsoft.com/office/drawing/2014/main" id="{D187B739-6852-47DD-3D13-7FC65071BC42}"/>
              </a:ext>
            </a:extLst>
          </p:cNvPr>
          <p:cNvSpPr>
            <a:spLocks noGrp="1"/>
          </p:cNvSpPr>
          <p:nvPr>
            <p:ph type="sldNum" sz="quarter" idx="5"/>
          </p:nvPr>
        </p:nvSpPr>
        <p:spPr/>
        <p:txBody>
          <a:bodyPr/>
          <a:lstStyle/>
          <a:p>
            <a:fld id="{986886CF-0318-48BF-9C01-65C452E6E03B}" type="slidenum">
              <a:rPr lang="en-US" smtClean="0"/>
              <a:t>5</a:t>
            </a:fld>
            <a:endParaRPr lang="en-US"/>
          </a:p>
        </p:txBody>
      </p:sp>
    </p:spTree>
    <p:extLst>
      <p:ext uri="{BB962C8B-B14F-4D97-AF65-F5344CB8AC3E}">
        <p14:creationId xmlns:p14="http://schemas.microsoft.com/office/powerpoint/2010/main" val="3119778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6" name="Slide Number Placeholder 5">
            <a:extLst>
              <a:ext uri="{FF2B5EF4-FFF2-40B4-BE49-F238E27FC236}">
                <a16:creationId xmlns:a16="http://schemas.microsoft.com/office/drawing/2014/main" id="{6C9286B8-2C53-3825-7956-11A45EDAED19}"/>
              </a:ext>
            </a:extLst>
          </p:cNvPr>
          <p:cNvSpPr>
            <a:spLocks noGrp="1"/>
          </p:cNvSpPr>
          <p:nvPr>
            <p:ph type="sldNum" sz="quarter" idx="5"/>
          </p:nvPr>
        </p:nvSpPr>
        <p:spPr/>
        <p:txBody>
          <a:bodyPr/>
          <a:lstStyle/>
          <a:p>
            <a:fld id="{986886CF-0318-48BF-9C01-65C452E6E03B}" type="slidenum">
              <a:rPr lang="en-US" smtClean="0"/>
              <a:t>6</a:t>
            </a:fld>
            <a:endParaRPr lang="en-US"/>
          </a:p>
        </p:txBody>
      </p:sp>
    </p:spTree>
    <p:extLst>
      <p:ext uri="{BB962C8B-B14F-4D97-AF65-F5344CB8AC3E}">
        <p14:creationId xmlns:p14="http://schemas.microsoft.com/office/powerpoint/2010/main" val="265021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6886CF-0318-48BF-9C01-65C452E6E03B}" type="slidenum">
              <a:rPr lang="en-US" smtClean="0"/>
              <a:t>7</a:t>
            </a:fld>
            <a:endParaRPr lang="en-US"/>
          </a:p>
        </p:txBody>
      </p:sp>
    </p:spTree>
    <p:extLst>
      <p:ext uri="{BB962C8B-B14F-4D97-AF65-F5344CB8AC3E}">
        <p14:creationId xmlns:p14="http://schemas.microsoft.com/office/powerpoint/2010/main" val="2441412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986886CF-0318-48BF-9C01-65C452E6E03B}" type="slidenum">
              <a:rPr lang="en-US" smtClean="0"/>
              <a:t>8</a:t>
            </a:fld>
            <a:endParaRPr lang="en-US"/>
          </a:p>
        </p:txBody>
      </p:sp>
    </p:spTree>
    <p:extLst>
      <p:ext uri="{BB962C8B-B14F-4D97-AF65-F5344CB8AC3E}">
        <p14:creationId xmlns:p14="http://schemas.microsoft.com/office/powerpoint/2010/main" val="639889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1142-AD65-2702-CB3F-3BCDEF4C9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32FF1-E206-7E8B-39F3-DE402FB388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846604-44F9-5E9E-2ACE-F3C9E7B4886A}"/>
              </a:ext>
            </a:extLst>
          </p:cNvPr>
          <p:cNvSpPr>
            <a:spLocks noGrp="1"/>
          </p:cNvSpPr>
          <p:nvPr>
            <p:ph type="body" idx="1"/>
          </p:nvPr>
        </p:nvSpPr>
        <p:spPr/>
        <p:txBody>
          <a:bodyPr/>
          <a:lstStyle/>
          <a:p>
            <a:r>
              <a:rPr lang="en-US"/>
              <a:t>DID vs PID:</a:t>
            </a:r>
          </a:p>
          <a:p>
            <a:endParaRPr lang="en-US"/>
          </a:p>
          <a:p>
            <a:pPr marL="228600" indent="-228600">
              <a:buAutoNum type="arabicPeriod"/>
            </a:pPr>
            <a:r>
              <a:rPr lang="en-US"/>
              <a:t>PID will change if we unpublish and unpublish</a:t>
            </a:r>
          </a:p>
          <a:p>
            <a:pPr marL="228600" indent="-228600">
              <a:buAutoNum type="arabicPeriod"/>
            </a:pPr>
            <a:r>
              <a:rPr lang="en-US"/>
              <a:t>If the dashboard is published from a different scope, different PID</a:t>
            </a:r>
          </a:p>
          <a:p>
            <a:pPr marL="228600" indent="-228600">
              <a:buAutoNum type="arabicPeriod"/>
            </a:pPr>
            <a:r>
              <a:rPr lang="en-US"/>
              <a:t>It only works with List basic</a:t>
            </a:r>
          </a:p>
          <a:p>
            <a:pPr marL="228600" indent="-228600">
              <a:buAutoNum type="arabicPeriod"/>
            </a:pPr>
            <a:r>
              <a:rPr lang="en-US"/>
              <a:t>Now same dashboards can be run in different context and you can get different results</a:t>
            </a:r>
          </a:p>
          <a:p>
            <a:pPr marL="228600" indent="-228600">
              <a:buAutoNum type="arabicPeriod"/>
            </a:pPr>
            <a:endParaRPr lang="en-US"/>
          </a:p>
          <a:p>
            <a:pPr marL="228600" indent="-228600">
              <a:buAutoNum type="arabicPeriod"/>
            </a:pPr>
            <a:endParaRPr lang="en-US"/>
          </a:p>
        </p:txBody>
      </p:sp>
      <p:sp>
        <p:nvSpPr>
          <p:cNvPr id="4" name="Slide Number Placeholder 3">
            <a:extLst>
              <a:ext uri="{FF2B5EF4-FFF2-40B4-BE49-F238E27FC236}">
                <a16:creationId xmlns:a16="http://schemas.microsoft.com/office/drawing/2014/main" id="{4559C91A-FD4F-93ED-4C35-A5BC2E9B5968}"/>
              </a:ext>
            </a:extLst>
          </p:cNvPr>
          <p:cNvSpPr>
            <a:spLocks noGrp="1"/>
          </p:cNvSpPr>
          <p:nvPr>
            <p:ph type="sldNum" sz="quarter" idx="5"/>
          </p:nvPr>
        </p:nvSpPr>
        <p:spPr/>
        <p:txBody>
          <a:bodyPr/>
          <a:lstStyle/>
          <a:p>
            <a:fld id="{986886CF-0318-48BF-9C01-65C452E6E03B}" type="slidenum">
              <a:rPr lang="en-US" smtClean="0"/>
              <a:t>9</a:t>
            </a:fld>
            <a:endParaRPr lang="en-US"/>
          </a:p>
        </p:txBody>
      </p:sp>
    </p:spTree>
    <p:extLst>
      <p:ext uri="{BB962C8B-B14F-4D97-AF65-F5344CB8AC3E}">
        <p14:creationId xmlns:p14="http://schemas.microsoft.com/office/powerpoint/2010/main" val="62518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a:t>Works only with portfolios</a:t>
            </a:r>
          </a:p>
          <a:p>
            <a:pPr marL="228600" indent="-228600">
              <a:buAutoNum type="arabicPeriod"/>
            </a:pPr>
            <a:r>
              <a:rPr lang="en-US"/>
              <a:t>Still in beta, need to be enabled via feature flag</a:t>
            </a:r>
          </a:p>
          <a:p>
            <a:pPr marL="228600" indent="-228600">
              <a:buAutoNum type="arabicPeriod"/>
            </a:pPr>
            <a:r>
              <a:rPr lang="en-US"/>
              <a:t>Works best with list reports</a:t>
            </a:r>
          </a:p>
          <a:p>
            <a:pPr marL="228600" indent="-228600">
              <a:buAutoNum type="arabicPeriod"/>
            </a:pPr>
            <a:endParaRPr lang="en-US"/>
          </a:p>
          <a:p>
            <a:pPr marL="228600" indent="-228600">
              <a:buAutoNum type="arabicPeriod"/>
            </a:pPr>
            <a:endParaRPr lang="en-US"/>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986886CF-0318-48BF-9C01-65C452E6E03B}" type="slidenum">
              <a:rPr lang="en-US" smtClean="0"/>
              <a:t>10</a:t>
            </a:fld>
            <a:endParaRPr lang="en-US"/>
          </a:p>
        </p:txBody>
      </p:sp>
    </p:spTree>
    <p:extLst>
      <p:ext uri="{BB962C8B-B14F-4D97-AF65-F5344CB8AC3E}">
        <p14:creationId xmlns:p14="http://schemas.microsoft.com/office/powerpoint/2010/main" val="18092017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74863-5B10-4619-8EC4-2B1CED7B43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251323466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14379-671D-4224-BDED-9074F78377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86F1A2FF-13CF-4325-B312-9F7379284B9C}"/>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AA0B75-D4C7-4B74-8560-E0C27FC68D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4933F77-C3F9-46F0-8C7C-968D926D6C3E}"/>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72EB2472-063C-47A1-B04A-04FC9C814FBF}"/>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33538C13-6C30-4856-893A-A0C8E97C49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5" name="TextBox 4">
            <a:extLst>
              <a:ext uri="{FF2B5EF4-FFF2-40B4-BE49-F238E27FC236}">
                <a16:creationId xmlns:a16="http://schemas.microsoft.com/office/drawing/2014/main" id="{93EE0B29-642A-44BE-A355-4E56B839F79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820CA8-C38B-4F25-B2E8-19EDC4A7EF1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9" name="Picture 8">
            <a:extLst>
              <a:ext uri="{FF2B5EF4-FFF2-40B4-BE49-F238E27FC236}">
                <a16:creationId xmlns:a16="http://schemas.microsoft.com/office/drawing/2014/main" id="{87DDB18A-F777-4594-8229-8A997BB299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7793085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a:srcRect/>
          <a:stretch/>
        </p:blipFill>
        <p:spPr>
          <a:xfrm>
            <a:off x="552057" y="356068"/>
            <a:ext cx="1270965"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a:srcRect/>
          <a:stretch/>
        </p:blipFill>
        <p:spPr>
          <a:xfrm>
            <a:off x="552057" y="356068"/>
            <a:ext cx="1270965"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7" name="Picture 6">
            <a:extLst>
              <a:ext uri="{FF2B5EF4-FFF2-40B4-BE49-F238E27FC236}">
                <a16:creationId xmlns:a16="http://schemas.microsoft.com/office/drawing/2014/main" id="{DF0CC2E0-1D0F-43FA-B4B6-C7C8D07EA40D}"/>
              </a:ext>
            </a:extLst>
          </p:cNvPr>
          <p:cNvPicPr>
            <a:picLocks noChangeAspect="1"/>
          </p:cNvPicPr>
          <p:nvPr userDrawn="1"/>
        </p:nvPicPr>
        <p:blipFill>
          <a:blip r:embed="rId2"/>
          <a:srcRect/>
          <a:stretch/>
        </p:blipFill>
        <p:spPr>
          <a:xfrm>
            <a:off x="7770296" y="4726929"/>
            <a:ext cx="1130624" cy="311809"/>
          </a:xfrm>
          <a:prstGeom prst="rect">
            <a:avLst/>
          </a:prstGeom>
        </p:spPr>
      </p:pic>
    </p:spTree>
    <p:extLst>
      <p:ext uri="{BB962C8B-B14F-4D97-AF65-F5344CB8AC3E}">
        <p14:creationId xmlns:p14="http://schemas.microsoft.com/office/powerpoint/2010/main" val="2513234662"/>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51D5425-0635-40BE-B44F-6C576BB8AF0B}"/>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8E8A0070-2986-4C65-90D2-7C5B4EFC0619}"/>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D1C231F-AB32-40C9-AE13-0DF833031DC4}"/>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10" name="TextBox 9">
            <a:extLst>
              <a:ext uri="{FF2B5EF4-FFF2-40B4-BE49-F238E27FC236}">
                <a16:creationId xmlns:a16="http://schemas.microsoft.com/office/drawing/2014/main" id="{8C3E77B1-F102-4237-A033-2065A9729D8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69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a:srcRect/>
          <a:stretch/>
        </p:blipFill>
        <p:spPr>
          <a:xfrm>
            <a:off x="7770296" y="4726929"/>
            <a:ext cx="1130624"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10" name="TextBox 9">
            <a:extLst>
              <a:ext uri="{FF2B5EF4-FFF2-40B4-BE49-F238E27FC236}">
                <a16:creationId xmlns:a16="http://schemas.microsoft.com/office/drawing/2014/main" id="{2C0E6488-1185-4DA1-8EF4-A81B32405DB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DAC58FC4-979D-41D6-8E48-997E9CFF02CC}"/>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7" name="TextBox 6">
            <a:extLst>
              <a:ext uri="{FF2B5EF4-FFF2-40B4-BE49-F238E27FC236}">
                <a16:creationId xmlns:a16="http://schemas.microsoft.com/office/drawing/2014/main" id="{1BEECD70-8FDB-4872-8F52-7B36412135AB}"/>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06BCC-1E9F-4AAF-BC83-8BB0010B1D53}"/>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5" name="TextBox 4">
            <a:extLst>
              <a:ext uri="{FF2B5EF4-FFF2-40B4-BE49-F238E27FC236}">
                <a16:creationId xmlns:a16="http://schemas.microsoft.com/office/drawing/2014/main" id="{5878104F-E218-4A87-8553-901ADDA98E7A}"/>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779308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74863-5B10-4619-8EC4-2B1CED7B43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2513234662"/>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74863-5B10-4619-8EC4-2B1CED7B43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2513234662"/>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14379-671D-4224-BDED-9074F78377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86F1A2FF-13CF-4325-B312-9F7379284B9C}"/>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AA0B75-D4C7-4B74-8560-E0C27FC68D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4933F77-C3F9-46F0-8C7C-968D926D6C3E}"/>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72EB2472-063C-47A1-B04A-04FC9C814FBF}"/>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33538C13-6C30-4856-893A-A0C8E97C49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5" name="TextBox 4">
            <a:extLst>
              <a:ext uri="{FF2B5EF4-FFF2-40B4-BE49-F238E27FC236}">
                <a16:creationId xmlns:a16="http://schemas.microsoft.com/office/drawing/2014/main" id="{93EE0B29-642A-44BE-A355-4E56B839F79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820CA8-C38B-4F25-B2E8-19EDC4A7EF1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9" name="Picture 8">
            <a:extLst>
              <a:ext uri="{FF2B5EF4-FFF2-40B4-BE49-F238E27FC236}">
                <a16:creationId xmlns:a16="http://schemas.microsoft.com/office/drawing/2014/main" id="{87DDB18A-F777-4594-8229-8A997BB299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7793085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74863-5B10-4619-8EC4-2B1CED7B43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2513234662"/>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14379-671D-4224-BDED-9074F78377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86F1A2FF-13CF-4325-B312-9F7379284B9C}"/>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14379-671D-4224-BDED-9074F78377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86F1A2FF-13CF-4325-B312-9F7379284B9C}"/>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AA0B75-D4C7-4B74-8560-E0C27FC68D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4933F77-C3F9-46F0-8C7C-968D926D6C3E}"/>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72EB2472-063C-47A1-B04A-04FC9C814FBF}"/>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33538C13-6C30-4856-893A-A0C8E97C49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5" name="TextBox 4">
            <a:extLst>
              <a:ext uri="{FF2B5EF4-FFF2-40B4-BE49-F238E27FC236}">
                <a16:creationId xmlns:a16="http://schemas.microsoft.com/office/drawing/2014/main" id="{93EE0B29-642A-44BE-A355-4E56B839F79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820CA8-C38B-4F25-B2E8-19EDC4A7EF1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9" name="Picture 8">
            <a:extLst>
              <a:ext uri="{FF2B5EF4-FFF2-40B4-BE49-F238E27FC236}">
                <a16:creationId xmlns:a16="http://schemas.microsoft.com/office/drawing/2014/main" id="{87DDB18A-F777-4594-8229-8A997BB299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7793085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552055" y="356068"/>
            <a:ext cx="1270969"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074863-5B10-4619-8EC4-2B1CED7B43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2513234662"/>
      </p:ext>
    </p:extLst>
  </p:cSld>
  <p:clrMapOvr>
    <a:masterClrMapping/>
  </p:clrMapOvr>
  <p:hf hd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5914379-671D-4224-BDED-9074F783772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86F1A2FF-13CF-4325-B312-9F7379284B9C}"/>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AA0B75-D4C7-4B74-8560-E0C27FC68D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4933F77-C3F9-46F0-8C7C-968D926D6C3E}"/>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9AA0B75-D4C7-4B74-8560-E0C27FC68D24}"/>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Box 10">
            <a:extLst>
              <a:ext uri="{FF2B5EF4-FFF2-40B4-BE49-F238E27FC236}">
                <a16:creationId xmlns:a16="http://schemas.microsoft.com/office/drawing/2014/main" id="{44933F77-C3F9-46F0-8C7C-968D926D6C3E}"/>
              </a:ext>
            </a:extLst>
          </p:cNvPr>
          <p:cNvSpPr txBox="1"/>
          <p:nvPr/>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72EB2472-063C-47A1-B04A-04FC9C814FBF}"/>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33538C13-6C30-4856-893A-A0C8E97C49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5" name="TextBox 4">
            <a:extLst>
              <a:ext uri="{FF2B5EF4-FFF2-40B4-BE49-F238E27FC236}">
                <a16:creationId xmlns:a16="http://schemas.microsoft.com/office/drawing/2014/main" id="{93EE0B29-642A-44BE-A355-4E56B839F79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820CA8-C38B-4F25-B2E8-19EDC4A7EF1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9" name="Picture 8">
            <a:extLst>
              <a:ext uri="{FF2B5EF4-FFF2-40B4-BE49-F238E27FC236}">
                <a16:creationId xmlns:a16="http://schemas.microsoft.com/office/drawing/2014/main" id="{87DDB18A-F777-4594-8229-8A997BB299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7793085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Slid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3FC4362-09E7-4044-A29B-44EA2F039D8F}"/>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ctrTitle"/>
          </p:nvPr>
        </p:nvSpPr>
        <p:spPr>
          <a:xfrm>
            <a:off x="457906" y="2085937"/>
            <a:ext cx="6173481" cy="553998"/>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7" y="2862078"/>
            <a:ext cx="6173479"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a:srcRect/>
          <a:stretch/>
        </p:blipFill>
        <p:spPr>
          <a:xfrm>
            <a:off x="552057" y="356068"/>
            <a:ext cx="1270965" cy="350513"/>
          </a:xfrm>
          <a:prstGeom prst="rect">
            <a:avLst/>
          </a:prstGeom>
        </p:spPr>
      </p:pic>
    </p:spTree>
    <p:extLst>
      <p:ext uri="{BB962C8B-B14F-4D97-AF65-F5344CB8AC3E}">
        <p14:creationId xmlns:p14="http://schemas.microsoft.com/office/powerpoint/2010/main" val="3246379934"/>
      </p:ext>
    </p:extLst>
  </p:cSld>
  <p:clrMapOvr>
    <a:overrideClrMapping bg1="lt1" tx1="dk1" bg2="lt2" tx2="dk2" accent1="accent1" accent2="accent2" accent3="accent3" accent4="accent4" accent5="accent5" accent6="accent6" hlink="hlink" folHlink="folHlink"/>
  </p:clrMapOvr>
  <p:hf hd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itle Slide-Alternate">
    <p:bg>
      <p:bgRef idx="1001">
        <a:schemeClr val="bg1"/>
      </p:bgRef>
    </p:bg>
    <p:spTree>
      <p:nvGrpSpPr>
        <p:cNvPr id="1" name=""/>
        <p:cNvGrpSpPr/>
        <p:nvPr/>
      </p:nvGrpSpPr>
      <p:grpSpPr>
        <a:xfrm>
          <a:off x="0" y="0"/>
          <a:ext cx="0" cy="0"/>
          <a:chOff x="0" y="0"/>
          <a:chExt cx="0" cy="0"/>
        </a:xfrm>
      </p:grpSpPr>
      <p:pic>
        <p:nvPicPr>
          <p:cNvPr id="8" name="Picture 7" descr="Background pattern&#10;&#10;Description automatically generated">
            <a:extLst>
              <a:ext uri="{FF2B5EF4-FFF2-40B4-BE49-F238E27FC236}">
                <a16:creationId xmlns:a16="http://schemas.microsoft.com/office/drawing/2014/main" id="{A60F1395-682F-4AE2-A3A7-25B4ABE0CC9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572000" y="0"/>
            <a:ext cx="4572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a:xfrm>
            <a:off x="457910" y="3581001"/>
            <a:ext cx="3827843" cy="400110"/>
          </a:xfrm>
        </p:spPr>
        <p:txBody>
          <a:bodyPr wrap="square">
            <a:spAutoFit/>
          </a:bodyPr>
          <a:lstStyle>
            <a:lvl1pPr marL="0" indent="0">
              <a:lnSpc>
                <a:spcPct val="100000"/>
              </a:lnSpc>
              <a:spcBef>
                <a:spcPts val="0"/>
              </a:spcBef>
              <a:spcAft>
                <a:spcPts val="0"/>
              </a:spcAft>
              <a:buNone/>
              <a:defRPr sz="1400" spc="0" baseline="0">
                <a:solidFill>
                  <a:schemeClr val="tx1"/>
                </a:solidFill>
              </a:defRPr>
            </a:lvl1pPr>
          </a:lstStyle>
          <a:p>
            <a:pPr lvl="0"/>
            <a:r>
              <a:rPr lang="en-US"/>
              <a:t>Presenter's Name</a:t>
            </a:r>
          </a:p>
        </p:txBody>
      </p:sp>
      <p:sp>
        <p:nvSpPr>
          <p:cNvPr id="11" name="TextBox 10">
            <a:extLst>
              <a:ext uri="{FF2B5EF4-FFF2-40B4-BE49-F238E27FC236}">
                <a16:creationId xmlns:a16="http://schemas.microsoft.com/office/drawing/2014/main" id="{76745C49-F064-4717-85DE-7C229A7EAB28}"/>
              </a:ext>
            </a:extLst>
          </p:cNvPr>
          <p:cNvSpPr txBox="1"/>
          <p:nvPr/>
        </p:nvSpPr>
        <p:spPr>
          <a:xfrm>
            <a:off x="94345" y="4869682"/>
            <a:ext cx="2204450" cy="184666"/>
          </a:xfrm>
          <a:prstGeom prst="rect">
            <a:avLst/>
          </a:prstGeom>
          <a:noFill/>
        </p:spPr>
        <p:txBody>
          <a:bodyPr wrap="none" rtlCol="0">
            <a:spAutoFit/>
          </a:bodyPr>
          <a:lstStyle/>
          <a:p>
            <a:r>
              <a:rPr lang="en-US" sz="600" spc="100" baseline="0">
                <a:solidFill>
                  <a:schemeClr val="bg1">
                    <a:lumMod val="50000"/>
                  </a:schemeClr>
                </a:solidFill>
              </a:rPr>
              <a:t>© 2024 PLANVIEW, INC.  //  CONFIDENTIAL</a:t>
            </a:r>
          </a:p>
        </p:txBody>
      </p:sp>
      <p:pic>
        <p:nvPicPr>
          <p:cNvPr id="7" name="Picture 6">
            <a:extLst>
              <a:ext uri="{FF2B5EF4-FFF2-40B4-BE49-F238E27FC236}">
                <a16:creationId xmlns:a16="http://schemas.microsoft.com/office/drawing/2014/main" id="{B502A7A4-C558-47EE-854C-179F08F5475F}"/>
              </a:ext>
            </a:extLst>
          </p:cNvPr>
          <p:cNvPicPr>
            <a:picLocks noChangeAspect="1"/>
          </p:cNvPicPr>
          <p:nvPr userDrawn="1"/>
        </p:nvPicPr>
        <p:blipFill>
          <a:blip r:embed="rId3"/>
          <a:srcRect/>
          <a:stretch/>
        </p:blipFill>
        <p:spPr>
          <a:xfrm>
            <a:off x="552057" y="356068"/>
            <a:ext cx="1270965" cy="350513"/>
          </a:xfrm>
          <a:prstGeom prst="rect">
            <a:avLst/>
          </a:prstGeom>
        </p:spPr>
      </p:pic>
    </p:spTree>
    <p:extLst>
      <p:ext uri="{BB962C8B-B14F-4D97-AF65-F5344CB8AC3E}">
        <p14:creationId xmlns:p14="http://schemas.microsoft.com/office/powerpoint/2010/main" val="3275671645"/>
      </p:ext>
    </p:extLst>
  </p:cSld>
  <p:clrMapOvr>
    <a:overrideClrMapping bg1="lt1" tx1="dk1" bg2="lt2" tx2="dk2" accent1="accent1" accent2="accent2" accent3="accent3" accent4="accent4" accent5="accent5" accent6="accent6" hlink="hlink" folHlink="folHlink"/>
  </p:clrMapOvr>
  <p:hf hd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6" name="Content Placeholder 2"/>
          <p:cNvSpPr>
            <a:spLocks noGrp="1"/>
          </p:cNvSpPr>
          <p:nvPr>
            <p:ph idx="1"/>
          </p:nvPr>
        </p:nvSpPr>
        <p:spPr>
          <a:xfrm>
            <a:off x="338328" y="1005840"/>
            <a:ext cx="8439912" cy="3813012"/>
          </a:xfrm>
        </p:spPr>
        <p:txBody>
          <a:bodyPr lIns="91440" tIns="91440" rIns="91440" bIns="91440"/>
          <a:lstStyle>
            <a:lvl1pPr>
              <a:lnSpc>
                <a:spcPct val="100000"/>
              </a:lnSpc>
              <a:spcBef>
                <a:spcPts val="600"/>
              </a:spcBef>
              <a:spcAft>
                <a:spcPts val="0"/>
              </a:spcAft>
              <a:buClr>
                <a:schemeClr val="tx1">
                  <a:lumMod val="75000"/>
                </a:schemeClr>
              </a:buClr>
              <a:defRPr spc="0">
                <a:solidFill>
                  <a:schemeClr val="tx1"/>
                </a:solidFill>
              </a:defRPr>
            </a:lvl1pPr>
            <a:lvl2pPr>
              <a:lnSpc>
                <a:spcPct val="100000"/>
              </a:lnSpc>
              <a:spcBef>
                <a:spcPts val="600"/>
              </a:spcBef>
              <a:spcAft>
                <a:spcPts val="0"/>
              </a:spcAft>
              <a:buClr>
                <a:schemeClr val="tx1">
                  <a:lumMod val="75000"/>
                </a:schemeClr>
              </a:buClr>
              <a:defRPr spc="0">
                <a:solidFill>
                  <a:schemeClr val="tx1"/>
                </a:solidFill>
              </a:defRPr>
            </a:lvl2pPr>
            <a:lvl3pPr>
              <a:lnSpc>
                <a:spcPct val="100000"/>
              </a:lnSpc>
              <a:spcBef>
                <a:spcPts val="600"/>
              </a:spcBef>
              <a:spcAft>
                <a:spcPts val="0"/>
              </a:spcAft>
              <a:buClr>
                <a:schemeClr val="tx1">
                  <a:lumMod val="75000"/>
                </a:schemeClr>
              </a:buClr>
              <a:defRPr sz="1800" spc="0">
                <a:solidFill>
                  <a:schemeClr val="tx1"/>
                </a:solidFill>
              </a:defRPr>
            </a:lvl3pPr>
            <a:lvl4pPr>
              <a:lnSpc>
                <a:spcPct val="100000"/>
              </a:lnSpc>
              <a:spcBef>
                <a:spcPts val="600"/>
              </a:spcBef>
              <a:spcAft>
                <a:spcPts val="0"/>
              </a:spcAft>
              <a:buClr>
                <a:schemeClr val="tx1">
                  <a:lumMod val="75000"/>
                </a:schemeClr>
              </a:buClr>
              <a:defRPr sz="1600" spc="0">
                <a:solidFill>
                  <a:schemeClr val="tx1"/>
                </a:solidFill>
              </a:defRPr>
            </a:lvl4pPr>
            <a:lvl5pPr>
              <a:lnSpc>
                <a:spcPct val="100000"/>
              </a:lnSpc>
              <a:spcBef>
                <a:spcPts val="600"/>
              </a:spcBef>
              <a:spcAft>
                <a:spcPts val="600"/>
              </a:spcAft>
              <a:buClr>
                <a:schemeClr val="tx1">
                  <a:lumMod val="75000"/>
                </a:schemeClr>
              </a:buClr>
              <a:defRPr sz="1400" spc="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Placeholder 1"/>
          <p:cNvSpPr>
            <a:spLocks noGrp="1"/>
          </p:cNvSpPr>
          <p:nvPr>
            <p:ph type="title"/>
          </p:nvPr>
        </p:nvSpPr>
        <p:spPr>
          <a:xfrm>
            <a:off x="338328" y="288036"/>
            <a:ext cx="8439912" cy="524637"/>
          </a:xfrm>
          <a:prstGeom prst="rect">
            <a:avLst/>
          </a:prstGeom>
        </p:spPr>
        <p:txBody>
          <a:bodyPr vert="horz" lIns="91440" tIns="91440" rIns="91440" bIns="91440" rtlCol="0" anchor="t" anchorCtr="0">
            <a:noAutofit/>
          </a:bodyPr>
          <a:lstStyle>
            <a:lvl1pPr>
              <a:defRPr sz="2800" spc="0">
                <a:solidFill>
                  <a:schemeClr val="tx1"/>
                </a:solidFill>
              </a:defRPr>
            </a:lvl1pPr>
          </a:lstStyle>
          <a:p>
            <a:r>
              <a:rPr lang="en-US"/>
              <a:t>Click to edit Master title style</a:t>
            </a:r>
          </a:p>
        </p:txBody>
      </p:sp>
      <p:sp>
        <p:nvSpPr>
          <p:cNvPr id="9" name="TextBox 8">
            <a:extLst>
              <a:ext uri="{FF2B5EF4-FFF2-40B4-BE49-F238E27FC236}">
                <a16:creationId xmlns:a16="http://schemas.microsoft.com/office/drawing/2014/main" id="{FD5665E9-CF69-42A3-BEE5-208BE775C9F7}"/>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7" name="Picture 6">
            <a:extLst>
              <a:ext uri="{FF2B5EF4-FFF2-40B4-BE49-F238E27FC236}">
                <a16:creationId xmlns:a16="http://schemas.microsoft.com/office/drawing/2014/main" id="{DF0CC2E0-1D0F-43FA-B4B6-C7C8D07EA40D}"/>
              </a:ext>
            </a:extLst>
          </p:cNvPr>
          <p:cNvPicPr>
            <a:picLocks noChangeAspect="1"/>
          </p:cNvPicPr>
          <p:nvPr userDrawn="1"/>
        </p:nvPicPr>
        <p:blipFill>
          <a:blip r:embed="rId2"/>
          <a:srcRect/>
          <a:stretch/>
        </p:blipFill>
        <p:spPr>
          <a:xfrm>
            <a:off x="7770296" y="4726929"/>
            <a:ext cx="1130624" cy="311809"/>
          </a:xfrm>
          <a:prstGeom prst="rect">
            <a:avLst/>
          </a:prstGeom>
        </p:spPr>
      </p:pic>
    </p:spTree>
    <p:extLst>
      <p:ext uri="{BB962C8B-B14F-4D97-AF65-F5344CB8AC3E}">
        <p14:creationId xmlns:p14="http://schemas.microsoft.com/office/powerpoint/2010/main" val="2513234662"/>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51D5425-0635-40BE-B44F-6C576BB8AF0B}"/>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8E8A0070-2986-4C65-90D2-7C5B4EFC0619}"/>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2271234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338328"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400" b="0" spc="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38328"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90080" y="1005840"/>
            <a:ext cx="4114800" cy="47982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400" b="0" kern="1200" spc="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90080" y="1554480"/>
            <a:ext cx="4114800" cy="3346380"/>
          </a:xfrm>
        </p:spPr>
        <p:txBody>
          <a:bodyPr>
            <a:normAutofit/>
          </a:bodyPr>
          <a:lstStyle>
            <a:lvl1pPr>
              <a:lnSpc>
                <a:spcPct val="100000"/>
              </a:lnSpc>
              <a:spcBef>
                <a:spcPts val="600"/>
              </a:spcBef>
              <a:spcAft>
                <a:spcPts val="0"/>
              </a:spcAft>
              <a:defRPr sz="2400" spc="0">
                <a:solidFill>
                  <a:schemeClr val="tx1"/>
                </a:solidFill>
              </a:defRPr>
            </a:lvl1pPr>
            <a:lvl2pPr>
              <a:lnSpc>
                <a:spcPct val="100000"/>
              </a:lnSpc>
              <a:spcBef>
                <a:spcPts val="600"/>
              </a:spcBef>
              <a:spcAft>
                <a:spcPts val="0"/>
              </a:spcAft>
              <a:defRPr sz="2000" spc="0">
                <a:solidFill>
                  <a:schemeClr val="tx1"/>
                </a:solidFill>
              </a:defRPr>
            </a:lvl2pPr>
            <a:lvl3pPr>
              <a:lnSpc>
                <a:spcPct val="100000"/>
              </a:lnSpc>
              <a:spcBef>
                <a:spcPts val="600"/>
              </a:spcBef>
              <a:spcAft>
                <a:spcPts val="0"/>
              </a:spcAft>
              <a:defRPr sz="1800" spc="0">
                <a:solidFill>
                  <a:schemeClr val="tx1"/>
                </a:solidFill>
              </a:defRPr>
            </a:lvl3pPr>
            <a:lvl4pPr>
              <a:lnSpc>
                <a:spcPct val="100000"/>
              </a:lnSpc>
              <a:spcBef>
                <a:spcPts val="600"/>
              </a:spcBef>
              <a:spcAft>
                <a:spcPts val="0"/>
              </a:spcAft>
              <a:defRPr sz="1600" spc="0">
                <a:solidFill>
                  <a:schemeClr val="tx1"/>
                </a:solidFill>
              </a:defRPr>
            </a:lvl4pPr>
            <a:lvl5pPr>
              <a:lnSpc>
                <a:spcPct val="100000"/>
              </a:lnSpc>
              <a:spcBef>
                <a:spcPts val="600"/>
              </a:spcBef>
              <a:spcAft>
                <a:spcPts val="0"/>
              </a:spcAft>
              <a:defRPr sz="1600" spc="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5D1C231F-AB32-40C9-AE13-0DF833031DC4}"/>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10" name="TextBox 9">
            <a:extLst>
              <a:ext uri="{FF2B5EF4-FFF2-40B4-BE49-F238E27FC236}">
                <a16:creationId xmlns:a16="http://schemas.microsoft.com/office/drawing/2014/main" id="{8C3E77B1-F102-4237-A033-2065A9729D8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82291877"/>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05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2A8F1-3C97-492D-B3EB-5E8137AE85A5}"/>
              </a:ext>
            </a:extLst>
          </p:cNvPr>
          <p:cNvSpPr/>
          <p:nvPr userDrawn="1"/>
        </p:nvSpPr>
        <p:spPr>
          <a:xfrm>
            <a:off x="0" y="0"/>
            <a:ext cx="319405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3F98DB5-E6C7-41C7-A41A-11EDBE7B2313}"/>
              </a:ext>
            </a:extLst>
          </p:cNvPr>
          <p:cNvPicPr>
            <a:picLocks noChangeAspect="1"/>
          </p:cNvPicPr>
          <p:nvPr userDrawn="1"/>
        </p:nvPicPr>
        <p:blipFill>
          <a:blip r:embed="rId2"/>
          <a:stretch>
            <a:fillRect/>
          </a:stretch>
        </p:blipFill>
        <p:spPr>
          <a:xfrm>
            <a:off x="690" y="0"/>
            <a:ext cx="9144000" cy="5143500"/>
          </a:xfrm>
          <a:prstGeom prst="rect">
            <a:avLst/>
          </a:prstGeom>
        </p:spPr>
      </p:pic>
      <p:sp>
        <p:nvSpPr>
          <p:cNvPr id="12" name="TextBox 11">
            <a:extLst>
              <a:ext uri="{FF2B5EF4-FFF2-40B4-BE49-F238E27FC236}">
                <a16:creationId xmlns:a16="http://schemas.microsoft.com/office/drawing/2014/main" id="{377E6440-AD53-40A7-B2ED-BDC396C02035}"/>
              </a:ext>
            </a:extLst>
          </p:cNvPr>
          <p:cNvSpPr txBox="1"/>
          <p:nvPr userDrawn="1"/>
        </p:nvSpPr>
        <p:spPr>
          <a:xfrm>
            <a:off x="713543" y="2226343"/>
            <a:ext cx="1896285" cy="523220"/>
          </a:xfrm>
          <a:prstGeom prst="rect">
            <a:avLst/>
          </a:prstGeom>
          <a:noFill/>
        </p:spPr>
        <p:txBody>
          <a:bodyPr wrap="square" rtlCol="0">
            <a:spAutoFit/>
          </a:bodyPr>
          <a:lstStyle/>
          <a:p>
            <a:r>
              <a:rPr lang="en-US" sz="2800" b="1" cap="all" spc="0" baseline="0">
                <a:solidFill>
                  <a:schemeClr val="bg1"/>
                </a:solidFill>
                <a:latin typeface="+mj-lt"/>
              </a:rPr>
              <a:t>Agenda</a:t>
            </a:r>
          </a:p>
        </p:txBody>
      </p:sp>
      <p:sp>
        <p:nvSpPr>
          <p:cNvPr id="14" name="TextBox 13">
            <a:extLst>
              <a:ext uri="{FF2B5EF4-FFF2-40B4-BE49-F238E27FC236}">
                <a16:creationId xmlns:a16="http://schemas.microsoft.com/office/drawing/2014/main" id="{517AAB3A-39A8-4359-9426-270AE9B968E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15" name="Picture 14">
            <a:extLst>
              <a:ext uri="{FF2B5EF4-FFF2-40B4-BE49-F238E27FC236}">
                <a16:creationId xmlns:a16="http://schemas.microsoft.com/office/drawing/2014/main" id="{F1FB9FDB-84ED-4182-872C-A116F3AF83C2}"/>
              </a:ext>
            </a:extLst>
          </p:cNvPr>
          <p:cNvPicPr>
            <a:picLocks noChangeAspect="1"/>
          </p:cNvPicPr>
          <p:nvPr userDrawn="1"/>
        </p:nvPicPr>
        <p:blipFill>
          <a:blip r:embed="rId3"/>
          <a:srcRect/>
          <a:stretch/>
        </p:blipFill>
        <p:spPr>
          <a:xfrm>
            <a:off x="7770296" y="4726929"/>
            <a:ext cx="1130624" cy="311809"/>
          </a:xfrm>
          <a:prstGeom prst="rect">
            <a:avLst/>
          </a:prstGeom>
        </p:spPr>
      </p:pic>
    </p:spTree>
    <p:extLst>
      <p:ext uri="{BB962C8B-B14F-4D97-AF65-F5344CB8AC3E}">
        <p14:creationId xmlns:p14="http://schemas.microsoft.com/office/powerpoint/2010/main" val="158861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10" name="TextBox 9">
            <a:extLst>
              <a:ext uri="{FF2B5EF4-FFF2-40B4-BE49-F238E27FC236}">
                <a16:creationId xmlns:a16="http://schemas.microsoft.com/office/drawing/2014/main" id="{2C0E6488-1185-4DA1-8EF4-A81B32405DB2}"/>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6" name="Picture 5">
            <a:extLst>
              <a:ext uri="{FF2B5EF4-FFF2-40B4-BE49-F238E27FC236}">
                <a16:creationId xmlns:a16="http://schemas.microsoft.com/office/drawing/2014/main" id="{DAC58FC4-979D-41D6-8E48-997E9CFF02CC}"/>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7" name="TextBox 6">
            <a:extLst>
              <a:ext uri="{FF2B5EF4-FFF2-40B4-BE49-F238E27FC236}">
                <a16:creationId xmlns:a16="http://schemas.microsoft.com/office/drawing/2014/main" id="{1BEECD70-8FDB-4872-8F52-7B36412135AB}"/>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B06BCC-1E9F-4AAF-BC83-8BB0010B1D53}"/>
              </a:ext>
            </a:extLst>
          </p:cNvPr>
          <p:cNvPicPr>
            <a:picLocks noChangeAspect="1"/>
          </p:cNvPicPr>
          <p:nvPr userDrawn="1"/>
        </p:nvPicPr>
        <p:blipFill>
          <a:blip r:embed="rId2"/>
          <a:srcRect/>
          <a:stretch/>
        </p:blipFill>
        <p:spPr>
          <a:xfrm>
            <a:off x="7770296" y="4726929"/>
            <a:ext cx="1130624" cy="311809"/>
          </a:xfrm>
          <a:prstGeom prst="rect">
            <a:avLst/>
          </a:prstGeom>
        </p:spPr>
      </p:pic>
      <p:sp>
        <p:nvSpPr>
          <p:cNvPr id="5" name="TextBox 4">
            <a:extLst>
              <a:ext uri="{FF2B5EF4-FFF2-40B4-BE49-F238E27FC236}">
                <a16:creationId xmlns:a16="http://schemas.microsoft.com/office/drawing/2014/main" id="{5878104F-E218-4A87-8553-901ADDA98E7A}"/>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7793085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Planview Horizons 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F2C1DE-83EF-4B63-A047-37B3CA230281}"/>
              </a:ext>
            </a:extLst>
          </p:cNvPr>
          <p:cNvSpPr>
            <a:spLocks noGrp="1"/>
          </p:cNvSpPr>
          <p:nvPr>
            <p:ph type="title"/>
          </p:nvPr>
        </p:nvSpPr>
        <p:spPr>
          <a:xfrm>
            <a:off x="173736" y="301752"/>
            <a:ext cx="7315200" cy="640080"/>
          </a:xfrm>
          <a:prstGeom prst="rect">
            <a:avLst/>
          </a:prstGeom>
        </p:spPr>
        <p:txBody>
          <a:bodyPr lIns="91440" tIns="91440" rIns="91440" bIns="91440" anchor="t" anchorCtr="0">
            <a:normAutofit/>
          </a:bodyPr>
          <a:lstStyle>
            <a:lvl1pPr algn="l">
              <a:lnSpc>
                <a:spcPct val="100000"/>
              </a:lnSpc>
              <a:spcBef>
                <a:spcPts val="600"/>
              </a:spcBef>
              <a:spcAft>
                <a:spcPts val="600"/>
              </a:spcAft>
              <a:defRPr sz="2800" spc="-30">
                <a:solidFill>
                  <a:schemeClr val="tx1">
                    <a:lumMod val="75000"/>
                  </a:schemeClr>
                </a:solidFill>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5928E15E-2399-4030-95D2-B0E500E1DDC8}"/>
              </a:ext>
            </a:extLst>
          </p:cNvPr>
          <p:cNvSpPr>
            <a:spLocks noGrp="1"/>
          </p:cNvSpPr>
          <p:nvPr>
            <p:ph sz="half" idx="1"/>
          </p:nvPr>
        </p:nvSpPr>
        <p:spPr>
          <a:xfrm>
            <a:off x="174162" y="941832"/>
            <a:ext cx="8749444" cy="3348300"/>
          </a:xfrm>
          <a:prstGeom prst="rect">
            <a:avLst/>
          </a:prstGeom>
        </p:spPr>
        <p:txBody>
          <a:bodyPr>
            <a:normAutofit/>
          </a:bodyPr>
          <a:lstStyle>
            <a:lvl1pPr>
              <a:lnSpc>
                <a:spcPct val="100000"/>
              </a:lnSpc>
              <a:defRPr sz="2000" spc="-30">
                <a:solidFill>
                  <a:schemeClr val="tx1">
                    <a:lumMod val="75000"/>
                  </a:schemeClr>
                </a:solidFill>
              </a:defRPr>
            </a:lvl1pPr>
            <a:lvl2pPr>
              <a:lnSpc>
                <a:spcPct val="100000"/>
              </a:lnSpc>
              <a:defRPr sz="1800" spc="-30">
                <a:solidFill>
                  <a:schemeClr val="tx1">
                    <a:lumMod val="75000"/>
                  </a:schemeClr>
                </a:solidFill>
              </a:defRPr>
            </a:lvl2pPr>
            <a:lvl3pPr>
              <a:lnSpc>
                <a:spcPct val="100000"/>
              </a:lnSpc>
              <a:defRPr sz="1600" spc="-30">
                <a:solidFill>
                  <a:schemeClr val="tx1">
                    <a:lumMod val="75000"/>
                  </a:schemeClr>
                </a:solidFill>
              </a:defRPr>
            </a:lvl3pPr>
            <a:lvl4pPr>
              <a:lnSpc>
                <a:spcPct val="100000"/>
              </a:lnSpc>
              <a:defRPr sz="1400" spc="-30">
                <a:solidFill>
                  <a:schemeClr val="tx1">
                    <a:lumMod val="75000"/>
                  </a:schemeClr>
                </a:solidFill>
              </a:defRPr>
            </a:lvl4pPr>
            <a:lvl5pPr>
              <a:lnSpc>
                <a:spcPct val="100000"/>
              </a:lnSpc>
              <a:defRPr sz="1400" spc="-30">
                <a:solidFill>
                  <a:schemeClr val="tx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72329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Planview Accelerate 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F2C1DE-83EF-4B63-A047-37B3CA230281}"/>
              </a:ext>
            </a:extLst>
          </p:cNvPr>
          <p:cNvSpPr>
            <a:spLocks noGrp="1"/>
          </p:cNvSpPr>
          <p:nvPr>
            <p:ph type="title"/>
          </p:nvPr>
        </p:nvSpPr>
        <p:spPr>
          <a:xfrm>
            <a:off x="173736" y="301752"/>
            <a:ext cx="7315200" cy="640080"/>
          </a:xfrm>
          <a:prstGeom prst="rect">
            <a:avLst/>
          </a:prstGeom>
        </p:spPr>
        <p:txBody>
          <a:bodyPr lIns="91440" tIns="91440" rIns="91440" bIns="91440" anchor="t" anchorCtr="0">
            <a:normAutofit/>
          </a:bodyPr>
          <a:lstStyle>
            <a:lvl1pPr algn="l">
              <a:lnSpc>
                <a:spcPct val="100000"/>
              </a:lnSpc>
              <a:spcBef>
                <a:spcPts val="600"/>
              </a:spcBef>
              <a:spcAft>
                <a:spcPts val="600"/>
              </a:spcAft>
              <a:defRPr sz="2800" spc="-30">
                <a:solidFill>
                  <a:schemeClr val="tx1">
                    <a:lumMod val="75000"/>
                  </a:schemeClr>
                </a:solidFill>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5928E15E-2399-4030-95D2-B0E500E1DDC8}"/>
              </a:ext>
            </a:extLst>
          </p:cNvPr>
          <p:cNvSpPr>
            <a:spLocks noGrp="1"/>
          </p:cNvSpPr>
          <p:nvPr>
            <p:ph sz="half" idx="1"/>
          </p:nvPr>
        </p:nvSpPr>
        <p:spPr>
          <a:xfrm>
            <a:off x="174162" y="941832"/>
            <a:ext cx="8749444" cy="3348300"/>
          </a:xfrm>
          <a:prstGeom prst="rect">
            <a:avLst/>
          </a:prstGeom>
        </p:spPr>
        <p:txBody>
          <a:bodyPr>
            <a:normAutofit/>
          </a:bodyPr>
          <a:lstStyle>
            <a:lvl1pPr>
              <a:lnSpc>
                <a:spcPct val="100000"/>
              </a:lnSpc>
              <a:defRPr sz="2000" spc="-30">
                <a:solidFill>
                  <a:schemeClr val="tx1">
                    <a:lumMod val="75000"/>
                  </a:schemeClr>
                </a:solidFill>
              </a:defRPr>
            </a:lvl1pPr>
            <a:lvl2pPr>
              <a:lnSpc>
                <a:spcPct val="100000"/>
              </a:lnSpc>
              <a:defRPr sz="1800" spc="-30">
                <a:solidFill>
                  <a:schemeClr val="tx1">
                    <a:lumMod val="75000"/>
                  </a:schemeClr>
                </a:solidFill>
              </a:defRPr>
            </a:lvl2pPr>
            <a:lvl3pPr>
              <a:lnSpc>
                <a:spcPct val="100000"/>
              </a:lnSpc>
              <a:defRPr sz="1600" spc="-30">
                <a:solidFill>
                  <a:schemeClr val="tx1">
                    <a:lumMod val="75000"/>
                  </a:schemeClr>
                </a:solidFill>
              </a:defRPr>
            </a:lvl3pPr>
            <a:lvl4pPr>
              <a:lnSpc>
                <a:spcPct val="100000"/>
              </a:lnSpc>
              <a:defRPr sz="1400" spc="-30">
                <a:solidFill>
                  <a:schemeClr val="tx1">
                    <a:lumMod val="75000"/>
                  </a:schemeClr>
                </a:solidFill>
              </a:defRPr>
            </a:lvl4pPr>
            <a:lvl5pPr>
              <a:lnSpc>
                <a:spcPct val="100000"/>
              </a:lnSpc>
              <a:defRPr sz="1400" spc="-30">
                <a:solidFill>
                  <a:schemeClr val="tx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11115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lanview Accelerate Title Slid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4ADDD8-AE1F-4CF0-ABDF-4E1E38821D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1"/>
            <a:ext cx="9142288" cy="5142537"/>
          </a:xfrm>
          <a:prstGeom prst="rect">
            <a:avLst/>
          </a:prstGeom>
        </p:spPr>
      </p:pic>
      <p:sp>
        <p:nvSpPr>
          <p:cNvPr id="12" name="Text Placeholder 4"/>
          <p:cNvSpPr>
            <a:spLocks noGrp="1"/>
          </p:cNvSpPr>
          <p:nvPr>
            <p:ph type="body" sz="quarter" idx="10" hasCustomPrompt="1"/>
          </p:nvPr>
        </p:nvSpPr>
        <p:spPr>
          <a:xfrm>
            <a:off x="589030" y="3155955"/>
            <a:ext cx="4897369" cy="655881"/>
          </a:xfrm>
          <a:prstGeom prst="rect">
            <a:avLst/>
          </a:prstGeom>
        </p:spPr>
        <p:txBody>
          <a:bodyPr>
            <a:normAutofit/>
          </a:bodyPr>
          <a:lstStyle>
            <a:lvl1pPr marL="0" indent="0">
              <a:buNone/>
              <a:defRPr sz="1800"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presenter(s) and job title(s)</a:t>
            </a:r>
          </a:p>
        </p:txBody>
      </p:sp>
      <p:sp>
        <p:nvSpPr>
          <p:cNvPr id="15" name="Title 1"/>
          <p:cNvSpPr>
            <a:spLocks noGrp="1"/>
          </p:cNvSpPr>
          <p:nvPr>
            <p:ph type="ctrTitle" hasCustomPrompt="1"/>
          </p:nvPr>
        </p:nvSpPr>
        <p:spPr>
          <a:xfrm>
            <a:off x="589031" y="2207435"/>
            <a:ext cx="7693324" cy="537131"/>
          </a:xfrm>
          <a:prstGeom prst="rect">
            <a:avLst/>
          </a:prstGeom>
          <a:noFill/>
        </p:spPr>
        <p:txBody>
          <a:bodyPr anchor="t">
            <a:noAutofit/>
          </a:bodyPr>
          <a:lstStyle>
            <a:lvl1pPr algn="l">
              <a:lnSpc>
                <a:spcPts val="3600"/>
              </a:lnSpc>
              <a:defRPr sz="2800" cap="none" spc="-30" baseline="0">
                <a:solidFill>
                  <a:schemeClr val="bg1"/>
                </a:solidFill>
                <a:latin typeface="+mj-lt"/>
              </a:defRPr>
            </a:lvl1pPr>
          </a:lstStyle>
          <a:p>
            <a:r>
              <a:rPr lang="en-US"/>
              <a:t>Click to add title</a:t>
            </a:r>
          </a:p>
        </p:txBody>
      </p:sp>
      <p:sp>
        <p:nvSpPr>
          <p:cNvPr id="17" name="Subtitle 2"/>
          <p:cNvSpPr>
            <a:spLocks noGrp="1"/>
          </p:cNvSpPr>
          <p:nvPr>
            <p:ph type="subTitle" idx="1" hasCustomPrompt="1"/>
          </p:nvPr>
        </p:nvSpPr>
        <p:spPr>
          <a:xfrm>
            <a:off x="589029" y="2760276"/>
            <a:ext cx="7693325" cy="379970"/>
          </a:xfrm>
          <a:prstGeom prst="rect">
            <a:avLst/>
          </a:prstGeom>
        </p:spPr>
        <p:txBody>
          <a:bodyPr>
            <a:normAutofit/>
          </a:bodyPr>
          <a:lstStyle>
            <a:lvl1pPr marL="0" marR="0" indent="0" algn="l" defTabSz="914400" rtl="0" eaLnBrk="1" fontAlgn="auto" latinLnBrk="0" hangingPunct="1">
              <a:lnSpc>
                <a:spcPts val="2000"/>
              </a:lnSpc>
              <a:spcBef>
                <a:spcPts val="600"/>
              </a:spcBef>
              <a:spcAft>
                <a:spcPts val="600"/>
              </a:spcAft>
              <a:buClr>
                <a:schemeClr val="tx1">
                  <a:lumMod val="75000"/>
                </a:schemeClr>
              </a:buClr>
              <a:buSzPct val="85000"/>
              <a:buFont typeface="Arial" pitchFamily="34" charset="0"/>
              <a:buNone/>
              <a:tabLst/>
              <a:defRPr sz="2200" spc="-3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subtitle</a:t>
            </a:r>
          </a:p>
        </p:txBody>
      </p:sp>
      <p:sp>
        <p:nvSpPr>
          <p:cNvPr id="16" name="TextBox 15">
            <a:extLst>
              <a:ext uri="{FF2B5EF4-FFF2-40B4-BE49-F238E27FC236}">
                <a16:creationId xmlns:a16="http://schemas.microsoft.com/office/drawing/2014/main" id="{8098B34B-5EA0-492F-ACE1-6C852AD8B31E}"/>
              </a:ext>
            </a:extLst>
          </p:cNvPr>
          <p:cNvSpPr txBox="1"/>
          <p:nvPr userDrawn="1"/>
        </p:nvSpPr>
        <p:spPr>
          <a:xfrm>
            <a:off x="94345" y="4869682"/>
            <a:ext cx="2307042" cy="184666"/>
          </a:xfrm>
          <a:prstGeom prst="rect">
            <a:avLst/>
          </a:prstGeom>
          <a:noFill/>
        </p:spPr>
        <p:txBody>
          <a:bodyPr wrap="none" rtlCol="0">
            <a:spAutoFit/>
          </a:bodyPr>
          <a:lstStyle/>
          <a:p>
            <a:r>
              <a:rPr lang="en-US" sz="600" spc="100" baseline="0">
                <a:solidFill>
                  <a:schemeClr val="bg1"/>
                </a:solidFill>
              </a:rPr>
              <a:t>© 2024 PLANVIEW  //  CONFIDENTIAL  //  </a:t>
            </a:r>
            <a:fld id="{76BA2F34-BB44-4E0A-B2F1-0EA6499A13DF}" type="slidenum">
              <a:rPr lang="en-US" sz="600" spc="100" baseline="0" smtClean="0">
                <a:solidFill>
                  <a:schemeClr val="bg1"/>
                </a:solidFill>
              </a:rPr>
              <a:pPr/>
              <a:t>‹#›</a:t>
            </a:fld>
            <a:r>
              <a:rPr lang="en-US" sz="600" spc="100" baseline="0">
                <a:solidFill>
                  <a:schemeClr val="bg1"/>
                </a:solidFill>
              </a:rPr>
              <a:t> </a:t>
            </a:r>
          </a:p>
        </p:txBody>
      </p:sp>
      <p:sp>
        <p:nvSpPr>
          <p:cNvPr id="2" name="TextBox 1">
            <a:extLst>
              <a:ext uri="{FF2B5EF4-FFF2-40B4-BE49-F238E27FC236}">
                <a16:creationId xmlns:a16="http://schemas.microsoft.com/office/drawing/2014/main" id="{53497B4B-D745-9C98-4383-FC768B62C380}"/>
              </a:ext>
            </a:extLst>
          </p:cNvPr>
          <p:cNvSpPr txBox="1"/>
          <p:nvPr userDrawn="1"/>
        </p:nvSpPr>
        <p:spPr>
          <a:xfrm>
            <a:off x="3772288" y="4835056"/>
            <a:ext cx="1412566" cy="246221"/>
          </a:xfrm>
          <a:prstGeom prst="rect">
            <a:avLst/>
          </a:prstGeom>
          <a:noFill/>
        </p:spPr>
        <p:txBody>
          <a:bodyPr wrap="none" rtlCol="0">
            <a:spAutoFit/>
          </a:bodyPr>
          <a:lstStyle/>
          <a:p>
            <a:r>
              <a:rPr lang="en-US" sz="1000" b="1">
                <a:solidFill>
                  <a:schemeClr val="bg1"/>
                </a:solidFill>
                <a:latin typeface="+mj-lt"/>
              </a:rPr>
              <a:t>#PVACCELERATE23</a:t>
            </a:r>
          </a:p>
        </p:txBody>
      </p:sp>
      <p:pic>
        <p:nvPicPr>
          <p:cNvPr id="3" name="Picture 2">
            <a:extLst>
              <a:ext uri="{FF2B5EF4-FFF2-40B4-BE49-F238E27FC236}">
                <a16:creationId xmlns:a16="http://schemas.microsoft.com/office/drawing/2014/main" id="{F45465E3-7DCE-BCB1-0CCF-CF3FB1D89D94}"/>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900935" y="4724241"/>
            <a:ext cx="1056206" cy="290881"/>
          </a:xfrm>
          <a:prstGeom prst="rect">
            <a:avLst/>
          </a:prstGeom>
        </p:spPr>
      </p:pic>
    </p:spTree>
    <p:extLst>
      <p:ext uri="{BB962C8B-B14F-4D97-AF65-F5344CB8AC3E}">
        <p14:creationId xmlns:p14="http://schemas.microsoft.com/office/powerpoint/2010/main" val="3490925347"/>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Planview Accelerate Thank You">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2AF3DC-703D-71A7-48BA-BCF8CC686D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481"/>
            <a:ext cx="9142288" cy="5142537"/>
          </a:xfrm>
          <a:prstGeom prst="rect">
            <a:avLst/>
          </a:prstGeom>
        </p:spPr>
      </p:pic>
      <p:sp>
        <p:nvSpPr>
          <p:cNvPr id="14" name="Subtitle 2"/>
          <p:cNvSpPr txBox="1">
            <a:spLocks/>
          </p:cNvSpPr>
          <p:nvPr userDrawn="1"/>
        </p:nvSpPr>
        <p:spPr>
          <a:xfrm>
            <a:off x="652383" y="2342865"/>
            <a:ext cx="4924957" cy="601717"/>
          </a:xfrm>
          <a:prstGeom prst="rect">
            <a:avLst/>
          </a:prstGeom>
        </p:spPr>
        <p:txBody>
          <a:bodyPr>
            <a:normAutofit/>
          </a:bodyPr>
          <a:lstStyle>
            <a:lvl1pPr marL="269875" indent="-269875" algn="l" defTabSz="457200" rtl="0" eaLnBrk="1" latinLnBrk="0" hangingPunct="1">
              <a:spcBef>
                <a:spcPts val="600"/>
              </a:spcBef>
              <a:buFont typeface="Avenir LT Std 35 Light" pitchFamily="34" charset="0"/>
              <a:buChar char="›"/>
              <a:defRPr sz="2600" kern="1200">
                <a:solidFill>
                  <a:srgbClr val="080404"/>
                </a:solidFill>
                <a:latin typeface="Avenir LT Std 35 Light" pitchFamily="34" charset="0"/>
                <a:ea typeface="+mn-ea"/>
                <a:cs typeface="+mn-cs"/>
              </a:defRPr>
            </a:lvl1pPr>
            <a:lvl2pPr marL="528638" indent="-238125" algn="l" defTabSz="457200" rtl="0" eaLnBrk="1" latinLnBrk="0" hangingPunct="1">
              <a:spcBef>
                <a:spcPts val="600"/>
              </a:spcBef>
              <a:buFont typeface="Avenir LT Std 35 Light" pitchFamily="34" charset="0"/>
              <a:buChar char="›"/>
              <a:tabLst/>
              <a:defRPr sz="2000" kern="1200">
                <a:solidFill>
                  <a:srgbClr val="080404"/>
                </a:solidFill>
                <a:latin typeface="Avenir LT Std 35 Light" pitchFamily="34" charset="0"/>
                <a:ea typeface="+mn-ea"/>
                <a:cs typeface="+mn-cs"/>
              </a:defRPr>
            </a:lvl2pPr>
            <a:lvl3pPr marL="733425" indent="-185738" algn="l" defTabSz="457200" rtl="0" eaLnBrk="1" latinLnBrk="0" hangingPunct="1">
              <a:spcBef>
                <a:spcPts val="600"/>
              </a:spcBef>
              <a:buFont typeface="Avenir LT Std 35 Light" pitchFamily="34" charset="0"/>
              <a:buChar char="›"/>
              <a:tabLst/>
              <a:defRPr sz="1800" kern="1200">
                <a:solidFill>
                  <a:srgbClr val="080404"/>
                </a:solidFill>
                <a:latin typeface="Avenir LT Std 35 Light" pitchFamily="34" charset="0"/>
                <a:ea typeface="+mn-ea"/>
                <a:cs typeface="+mn-cs"/>
              </a:defRPr>
            </a:lvl3pPr>
            <a:lvl4pPr marL="919163" indent="-165100" algn="l" defTabSz="457200" rtl="0" eaLnBrk="1" latinLnBrk="0" hangingPunct="1">
              <a:spcBef>
                <a:spcPts val="600"/>
              </a:spcBef>
              <a:buFont typeface="Avenir LT Std 35 Light" pitchFamily="34" charset="0"/>
              <a:buChar char="›"/>
              <a:defRPr sz="1600" kern="1200">
                <a:solidFill>
                  <a:srgbClr val="080404"/>
                </a:solidFill>
                <a:latin typeface="Avenir LT Std 35 Light" pitchFamily="34" charset="0"/>
                <a:ea typeface="+mn-ea"/>
                <a:cs typeface="+mn-cs"/>
              </a:defRPr>
            </a:lvl4pPr>
            <a:lvl5pPr marL="1062038" indent="-153988" algn="l" defTabSz="457200" rtl="0" eaLnBrk="1" latinLnBrk="0" hangingPunct="1">
              <a:spcBef>
                <a:spcPts val="600"/>
              </a:spcBef>
              <a:buFont typeface="Avenir LT Std 35 Light" pitchFamily="34" charset="0"/>
              <a:buChar char="›"/>
              <a:defRPr sz="1400" kern="1200">
                <a:solidFill>
                  <a:srgbClr val="080404"/>
                </a:solidFill>
                <a:latin typeface="Avenir LT Std 35 Light"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l">
              <a:buFont typeface="Avenir LT Std 35 Light" pitchFamily="34" charset="0"/>
              <a:buNone/>
            </a:pPr>
            <a:r>
              <a:rPr lang="sv-SE" sz="2800" spc="-30" baseline="0">
                <a:solidFill>
                  <a:schemeClr val="bg1"/>
                </a:solidFill>
                <a:latin typeface="Avenir LT Std 65 Medium" panose="020B0603020203020204" pitchFamily="34" charset="0"/>
              </a:rPr>
              <a:t>Thank you!</a:t>
            </a:r>
            <a:endParaRPr lang="en-US" sz="2800" spc="-30" baseline="0">
              <a:solidFill>
                <a:schemeClr val="bg1"/>
              </a:solidFill>
              <a:latin typeface="Avenir LT Std 65 Medium" panose="020B0603020203020204" pitchFamily="34" charset="0"/>
              <a:cs typeface="Avenir Medium"/>
            </a:endParaRPr>
          </a:p>
        </p:txBody>
      </p:sp>
      <p:sp>
        <p:nvSpPr>
          <p:cNvPr id="6" name="TextBox 5">
            <a:extLst>
              <a:ext uri="{FF2B5EF4-FFF2-40B4-BE49-F238E27FC236}">
                <a16:creationId xmlns:a16="http://schemas.microsoft.com/office/drawing/2014/main" id="{C256DF6F-BB5E-46ED-AE85-33FF391F6537}"/>
              </a:ext>
            </a:extLst>
          </p:cNvPr>
          <p:cNvSpPr txBox="1"/>
          <p:nvPr userDrawn="1"/>
        </p:nvSpPr>
        <p:spPr>
          <a:xfrm>
            <a:off x="94345" y="4869682"/>
            <a:ext cx="2307042" cy="184666"/>
          </a:xfrm>
          <a:prstGeom prst="rect">
            <a:avLst/>
          </a:prstGeom>
          <a:noFill/>
        </p:spPr>
        <p:txBody>
          <a:bodyPr wrap="none" rtlCol="0">
            <a:spAutoFit/>
          </a:bodyPr>
          <a:lstStyle/>
          <a:p>
            <a:r>
              <a:rPr lang="en-US" sz="600" spc="100" baseline="0">
                <a:solidFill>
                  <a:schemeClr val="bg1"/>
                </a:solidFill>
              </a:rPr>
              <a:t>© 2024 PLANVIEW  //  CONFIDENTIAL  //  </a:t>
            </a:r>
            <a:fld id="{76BA2F34-BB44-4E0A-B2F1-0EA6499A13DF}" type="slidenum">
              <a:rPr lang="en-US" sz="600" spc="100" baseline="0" smtClean="0">
                <a:solidFill>
                  <a:schemeClr val="bg1"/>
                </a:solidFill>
              </a:rPr>
              <a:pPr/>
              <a:t>‹#›</a:t>
            </a:fld>
            <a:r>
              <a:rPr lang="en-US" sz="600" spc="100" baseline="0">
                <a:solidFill>
                  <a:schemeClr val="bg1"/>
                </a:solidFill>
              </a:rPr>
              <a:t> </a:t>
            </a:r>
          </a:p>
        </p:txBody>
      </p:sp>
      <p:sp>
        <p:nvSpPr>
          <p:cNvPr id="13" name="Text Placeholder 2"/>
          <p:cNvSpPr>
            <a:spLocks noGrp="1"/>
          </p:cNvSpPr>
          <p:nvPr>
            <p:ph type="body" idx="1" hasCustomPrompt="1"/>
          </p:nvPr>
        </p:nvSpPr>
        <p:spPr>
          <a:xfrm>
            <a:off x="652383" y="2960291"/>
            <a:ext cx="4924957" cy="711527"/>
          </a:xfrm>
          <a:prstGeom prst="rect">
            <a:avLst/>
          </a:prstGeom>
        </p:spPr>
        <p:txBody>
          <a:bodyPr anchor="t">
            <a:normAutofit/>
          </a:bodyPr>
          <a:lstStyle>
            <a:lvl1pPr marL="0" indent="0">
              <a:buNone/>
              <a:defRPr sz="1800" spc="-3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Insert optional contact details</a:t>
            </a:r>
          </a:p>
        </p:txBody>
      </p:sp>
      <p:sp>
        <p:nvSpPr>
          <p:cNvPr id="2" name="TextBox 1">
            <a:extLst>
              <a:ext uri="{FF2B5EF4-FFF2-40B4-BE49-F238E27FC236}">
                <a16:creationId xmlns:a16="http://schemas.microsoft.com/office/drawing/2014/main" id="{57BC3782-3A47-D75E-1F28-EAF5E244A045}"/>
              </a:ext>
            </a:extLst>
          </p:cNvPr>
          <p:cNvSpPr txBox="1"/>
          <p:nvPr userDrawn="1"/>
        </p:nvSpPr>
        <p:spPr>
          <a:xfrm>
            <a:off x="3772288" y="4835056"/>
            <a:ext cx="1412566" cy="246221"/>
          </a:xfrm>
          <a:prstGeom prst="rect">
            <a:avLst/>
          </a:prstGeom>
          <a:noFill/>
        </p:spPr>
        <p:txBody>
          <a:bodyPr wrap="none" rtlCol="0">
            <a:spAutoFit/>
          </a:bodyPr>
          <a:lstStyle/>
          <a:p>
            <a:r>
              <a:rPr lang="en-US" sz="1000" b="1">
                <a:solidFill>
                  <a:schemeClr val="bg1"/>
                </a:solidFill>
                <a:latin typeface="+mj-lt"/>
              </a:rPr>
              <a:t>#PVACCELERATE23</a:t>
            </a:r>
          </a:p>
        </p:txBody>
      </p:sp>
      <p:pic>
        <p:nvPicPr>
          <p:cNvPr id="4" name="Picture 3">
            <a:extLst>
              <a:ext uri="{FF2B5EF4-FFF2-40B4-BE49-F238E27FC236}">
                <a16:creationId xmlns:a16="http://schemas.microsoft.com/office/drawing/2014/main" id="{F08B9EC5-FACC-C58C-AA06-A247278A2E9B}"/>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7900935" y="4724241"/>
            <a:ext cx="1056206" cy="290881"/>
          </a:xfrm>
          <a:prstGeom prst="rect">
            <a:avLst/>
          </a:prstGeom>
        </p:spPr>
      </p:pic>
    </p:spTree>
    <p:extLst>
      <p:ext uri="{BB962C8B-B14F-4D97-AF65-F5344CB8AC3E}">
        <p14:creationId xmlns:p14="http://schemas.microsoft.com/office/powerpoint/2010/main" val="420273532"/>
      </p:ext>
    </p:extLst>
  </p:cSld>
  <p:clrMapOvr>
    <a:overrideClrMapping bg1="lt1" tx1="dk1" bg2="lt2" tx2="dk2" accent1="accent1" accent2="accent2" accent3="accent3" accent4="accent4" accent5="accent5" accent6="accent6" hlink="hlink" folHlink="folHlink"/>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lanview Accelerate 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EF2C1DE-83EF-4B63-A047-37B3CA230281}"/>
              </a:ext>
            </a:extLst>
          </p:cNvPr>
          <p:cNvSpPr>
            <a:spLocks noGrp="1"/>
          </p:cNvSpPr>
          <p:nvPr>
            <p:ph type="title"/>
          </p:nvPr>
        </p:nvSpPr>
        <p:spPr>
          <a:xfrm>
            <a:off x="173736" y="301752"/>
            <a:ext cx="7315200" cy="640080"/>
          </a:xfrm>
          <a:prstGeom prst="rect">
            <a:avLst/>
          </a:prstGeom>
        </p:spPr>
        <p:txBody>
          <a:bodyPr lIns="91440" tIns="91440" rIns="91440" bIns="91440" anchor="t" anchorCtr="0">
            <a:normAutofit/>
          </a:bodyPr>
          <a:lstStyle>
            <a:lvl1pPr algn="l">
              <a:lnSpc>
                <a:spcPct val="100000"/>
              </a:lnSpc>
              <a:spcBef>
                <a:spcPts val="600"/>
              </a:spcBef>
              <a:spcAft>
                <a:spcPts val="600"/>
              </a:spcAft>
              <a:defRPr sz="2800" spc="-30">
                <a:solidFill>
                  <a:schemeClr val="tx1">
                    <a:lumMod val="75000"/>
                  </a:schemeClr>
                </a:solidFill>
                <a:latin typeface="+mj-lt"/>
              </a:defRPr>
            </a:lvl1pPr>
          </a:lstStyle>
          <a:p>
            <a:r>
              <a:rPr lang="en-US"/>
              <a:t>Click to edit Master title style</a:t>
            </a:r>
          </a:p>
        </p:txBody>
      </p:sp>
      <p:sp>
        <p:nvSpPr>
          <p:cNvPr id="5" name="Content Placeholder 2">
            <a:extLst>
              <a:ext uri="{FF2B5EF4-FFF2-40B4-BE49-F238E27FC236}">
                <a16:creationId xmlns:a16="http://schemas.microsoft.com/office/drawing/2014/main" id="{5928E15E-2399-4030-95D2-B0E500E1DDC8}"/>
              </a:ext>
            </a:extLst>
          </p:cNvPr>
          <p:cNvSpPr>
            <a:spLocks noGrp="1"/>
          </p:cNvSpPr>
          <p:nvPr>
            <p:ph sz="half" idx="1"/>
          </p:nvPr>
        </p:nvSpPr>
        <p:spPr>
          <a:xfrm>
            <a:off x="174162" y="941832"/>
            <a:ext cx="8749444" cy="3348300"/>
          </a:xfrm>
          <a:prstGeom prst="rect">
            <a:avLst/>
          </a:prstGeom>
        </p:spPr>
        <p:txBody>
          <a:bodyPr>
            <a:normAutofit/>
          </a:bodyPr>
          <a:lstStyle>
            <a:lvl1pPr>
              <a:lnSpc>
                <a:spcPct val="100000"/>
              </a:lnSpc>
              <a:defRPr sz="2000" spc="-30">
                <a:solidFill>
                  <a:schemeClr val="tx1">
                    <a:lumMod val="75000"/>
                  </a:schemeClr>
                </a:solidFill>
              </a:defRPr>
            </a:lvl1pPr>
            <a:lvl2pPr>
              <a:lnSpc>
                <a:spcPct val="100000"/>
              </a:lnSpc>
              <a:defRPr sz="1800" spc="-30">
                <a:solidFill>
                  <a:schemeClr val="tx1">
                    <a:lumMod val="75000"/>
                  </a:schemeClr>
                </a:solidFill>
              </a:defRPr>
            </a:lvl2pPr>
            <a:lvl3pPr>
              <a:lnSpc>
                <a:spcPct val="100000"/>
              </a:lnSpc>
              <a:defRPr sz="1600" spc="-30">
                <a:solidFill>
                  <a:schemeClr val="tx1">
                    <a:lumMod val="75000"/>
                  </a:schemeClr>
                </a:solidFill>
              </a:defRPr>
            </a:lvl3pPr>
            <a:lvl4pPr>
              <a:lnSpc>
                <a:spcPct val="100000"/>
              </a:lnSpc>
              <a:defRPr sz="1400" spc="-30">
                <a:solidFill>
                  <a:schemeClr val="tx1">
                    <a:lumMod val="75000"/>
                  </a:schemeClr>
                </a:solidFill>
              </a:defRPr>
            </a:lvl4pPr>
            <a:lvl5pPr>
              <a:lnSpc>
                <a:spcPct val="100000"/>
              </a:lnSpc>
              <a:defRPr sz="1400" spc="-30">
                <a:solidFill>
                  <a:schemeClr val="tx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860570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lanview Accelerate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74162" y="941832"/>
            <a:ext cx="4038600" cy="3348300"/>
          </a:xfrm>
          <a:prstGeom prst="rect">
            <a:avLst/>
          </a:prstGeom>
        </p:spPr>
        <p:txBody>
          <a:bodyPr>
            <a:normAutofit/>
          </a:bodyPr>
          <a:lstStyle>
            <a:lvl1pPr>
              <a:lnSpc>
                <a:spcPct val="100000"/>
              </a:lnSpc>
              <a:defRPr sz="2000" spc="-30">
                <a:solidFill>
                  <a:schemeClr val="tx1">
                    <a:lumMod val="75000"/>
                  </a:schemeClr>
                </a:solidFill>
              </a:defRPr>
            </a:lvl1pPr>
            <a:lvl2pPr>
              <a:lnSpc>
                <a:spcPct val="100000"/>
              </a:lnSpc>
              <a:defRPr sz="1800" spc="-30">
                <a:solidFill>
                  <a:schemeClr val="tx1">
                    <a:lumMod val="75000"/>
                  </a:schemeClr>
                </a:solidFill>
              </a:defRPr>
            </a:lvl2pPr>
            <a:lvl3pPr>
              <a:lnSpc>
                <a:spcPct val="100000"/>
              </a:lnSpc>
              <a:defRPr sz="1600" spc="-30">
                <a:solidFill>
                  <a:schemeClr val="tx1">
                    <a:lumMod val="75000"/>
                  </a:schemeClr>
                </a:solidFill>
              </a:defRPr>
            </a:lvl3pPr>
            <a:lvl4pPr>
              <a:lnSpc>
                <a:spcPct val="100000"/>
              </a:lnSpc>
              <a:defRPr sz="1400" spc="-30">
                <a:solidFill>
                  <a:schemeClr val="tx1">
                    <a:lumMod val="75000"/>
                  </a:schemeClr>
                </a:solidFill>
              </a:defRPr>
            </a:lvl4pPr>
            <a:lvl5pPr>
              <a:lnSpc>
                <a:spcPct val="100000"/>
              </a:lnSpc>
              <a:defRPr sz="1400" spc="-30">
                <a:solidFill>
                  <a:schemeClr val="tx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80402" y="941832"/>
            <a:ext cx="4038600" cy="3348300"/>
          </a:xfrm>
          <a:prstGeom prst="rect">
            <a:avLst/>
          </a:prstGeom>
        </p:spPr>
        <p:txBody>
          <a:bodyPr>
            <a:normAutofit/>
          </a:bodyPr>
          <a:lstStyle>
            <a:lvl1pPr>
              <a:lnSpc>
                <a:spcPct val="100000"/>
              </a:lnSpc>
              <a:defRPr sz="2000" spc="-30">
                <a:solidFill>
                  <a:schemeClr val="tx1">
                    <a:lumMod val="75000"/>
                  </a:schemeClr>
                </a:solidFill>
              </a:defRPr>
            </a:lvl1pPr>
            <a:lvl2pPr>
              <a:lnSpc>
                <a:spcPct val="100000"/>
              </a:lnSpc>
              <a:defRPr sz="1800" spc="-30">
                <a:solidFill>
                  <a:schemeClr val="tx1">
                    <a:lumMod val="75000"/>
                  </a:schemeClr>
                </a:solidFill>
              </a:defRPr>
            </a:lvl2pPr>
            <a:lvl3pPr>
              <a:lnSpc>
                <a:spcPct val="100000"/>
              </a:lnSpc>
              <a:defRPr sz="1600" spc="-30">
                <a:solidFill>
                  <a:schemeClr val="tx1">
                    <a:lumMod val="75000"/>
                  </a:schemeClr>
                </a:solidFill>
              </a:defRPr>
            </a:lvl3pPr>
            <a:lvl4pPr>
              <a:lnSpc>
                <a:spcPct val="100000"/>
              </a:lnSpc>
              <a:defRPr sz="1400" spc="-30">
                <a:solidFill>
                  <a:schemeClr val="tx1">
                    <a:lumMod val="75000"/>
                  </a:schemeClr>
                </a:solidFill>
              </a:defRPr>
            </a:lvl4pPr>
            <a:lvl5pPr>
              <a:lnSpc>
                <a:spcPct val="100000"/>
              </a:lnSpc>
              <a:defRPr sz="1400" spc="-30">
                <a:solidFill>
                  <a:schemeClr val="tx1">
                    <a:lumMod val="75000"/>
                  </a:schemeClr>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173736" y="301752"/>
            <a:ext cx="7315200" cy="640080"/>
          </a:xfrm>
          <a:prstGeom prst="rect">
            <a:avLst/>
          </a:prstGeom>
        </p:spPr>
        <p:txBody>
          <a:bodyPr lIns="91440" tIns="91440" rIns="91440" bIns="91440" anchor="t" anchorCtr="0">
            <a:normAutofit/>
          </a:bodyPr>
          <a:lstStyle>
            <a:lvl1pPr algn="l">
              <a:lnSpc>
                <a:spcPct val="100000"/>
              </a:lnSpc>
              <a:spcBef>
                <a:spcPts val="600"/>
              </a:spcBef>
              <a:spcAft>
                <a:spcPts val="600"/>
              </a:spcAft>
              <a:defRPr sz="2800" spc="-30">
                <a:solidFill>
                  <a:schemeClr val="tx1">
                    <a:lumMod val="75000"/>
                  </a:schemeClr>
                </a:solidFill>
                <a:latin typeface="+mj-lt"/>
              </a:defRPr>
            </a:lvl1pPr>
          </a:lstStyle>
          <a:p>
            <a:r>
              <a:rPr lang="en-US"/>
              <a:t>Click to edit Master title style</a:t>
            </a:r>
          </a:p>
        </p:txBody>
      </p:sp>
    </p:spTree>
    <p:extLst>
      <p:ext uri="{BB962C8B-B14F-4D97-AF65-F5344CB8AC3E}">
        <p14:creationId xmlns:p14="http://schemas.microsoft.com/office/powerpoint/2010/main" val="2308155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2ED9BC-E248-4955-A50E-F1302F3541A4}"/>
              </a:ext>
            </a:extLst>
          </p:cNvPr>
          <p:cNvSpPr/>
          <p:nvPr userDrawn="1"/>
        </p:nvSpPr>
        <p:spPr>
          <a:xfrm>
            <a:off x="4572000" y="0"/>
            <a:ext cx="4572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a:solidFill>
                <a:schemeClr val="tx1"/>
              </a:solidFill>
            </a:endParaRPr>
          </a:p>
        </p:txBody>
      </p:sp>
      <p:pic>
        <p:nvPicPr>
          <p:cNvPr id="6" name="Picture 5" descr="A picture containing outdoor object&#10;&#10;Description automatically generated">
            <a:extLst>
              <a:ext uri="{FF2B5EF4-FFF2-40B4-BE49-F238E27FC236}">
                <a16:creationId xmlns:a16="http://schemas.microsoft.com/office/drawing/2014/main" id="{C92D38CB-A251-4242-B19C-FAEA57F1643D}"/>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ctrTitle"/>
          </p:nvPr>
        </p:nvSpPr>
        <p:spPr>
          <a:xfrm>
            <a:off x="457907" y="1716605"/>
            <a:ext cx="3827846" cy="923330"/>
          </a:xfrm>
        </p:spPr>
        <p:txBody>
          <a:bodyPr wrap="square" anchor="b">
            <a:spAutoFit/>
          </a:bodyPr>
          <a:lstStyle>
            <a:lvl1pPr algn="l">
              <a:lnSpc>
                <a:spcPct val="100000"/>
              </a:lnSpc>
              <a:defRPr sz="2400" b="1" cap="all" spc="0" baseline="0">
                <a:solidFill>
                  <a:schemeClr val="tx1"/>
                </a:solidFill>
                <a:latin typeface="+mj-lt"/>
              </a:defRPr>
            </a:lvl1pPr>
          </a:lstStyle>
          <a:p>
            <a:r>
              <a:rPr lang="en-US"/>
              <a:t>Click to edit Master title style</a:t>
            </a:r>
          </a:p>
        </p:txBody>
      </p:sp>
      <p:sp>
        <p:nvSpPr>
          <p:cNvPr id="3" name="Subtitle 2"/>
          <p:cNvSpPr>
            <a:spLocks noGrp="1"/>
          </p:cNvSpPr>
          <p:nvPr>
            <p:ph type="subTitle" idx="1"/>
          </p:nvPr>
        </p:nvSpPr>
        <p:spPr>
          <a:xfrm>
            <a:off x="457908" y="2862078"/>
            <a:ext cx="3827846" cy="461665"/>
          </a:xfrm>
        </p:spPr>
        <p:txBody>
          <a:bodyPr wrap="square" anchor="b" anchorCtr="0">
            <a:spAutoFit/>
          </a:bodyPr>
          <a:lstStyle>
            <a:lvl1pPr marL="0" indent="0" algn="l">
              <a:buNone/>
              <a:defRPr sz="1800" spc="0" baseline="0">
                <a:solidFill>
                  <a:schemeClr val="tx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9" name="Picture 8">
            <a:extLst>
              <a:ext uri="{FF2B5EF4-FFF2-40B4-BE49-F238E27FC236}">
                <a16:creationId xmlns:a16="http://schemas.microsoft.com/office/drawing/2014/main" id="{5B73A5F2-9C4A-454B-81F4-9A4ABAA7F69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7770296" y="4726929"/>
            <a:ext cx="1130624" cy="311809"/>
          </a:xfrm>
          <a:prstGeom prst="rect">
            <a:avLst/>
          </a:prstGeom>
        </p:spPr>
      </p:pic>
      <p:sp>
        <p:nvSpPr>
          <p:cNvPr id="8" name="TextBox 7">
            <a:extLst>
              <a:ext uri="{FF2B5EF4-FFF2-40B4-BE49-F238E27FC236}">
                <a16:creationId xmlns:a16="http://schemas.microsoft.com/office/drawing/2014/main" id="{72EB2472-063C-47A1-B04A-04FC9C814FBF}"/>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824436371"/>
      </p:ext>
    </p:extLst>
  </p:cSld>
  <p:clrMapOvr>
    <a:overrideClrMapping bg1="lt1" tx1="dk1" bg2="lt2" tx2="dk2" accent1="accent1" accent2="accent2" accent3="accent3" accent4="accent4" accent5="accent5" accent6="accent6" hlink="hlink" folHlink="folHlink"/>
  </p:clrMapOvr>
  <p:hf hd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232295319"/>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0984405"/>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5211"/>
          </a:xfrm>
        </p:spPr>
        <p:txBody>
          <a:bodyPr/>
          <a:lstStyle>
            <a:lvl1pPr>
              <a:defRPr sz="2800" kern="0" spc="0">
                <a:solidFill>
                  <a:schemeClr val="tx1"/>
                </a:solidFill>
                <a:latin typeface="+mj-lt"/>
              </a:defRPr>
            </a:lvl1pPr>
          </a:lstStyle>
          <a:p>
            <a:r>
              <a:rPr lang="en-US"/>
              <a:t>Click to edit Master title style</a:t>
            </a:r>
          </a:p>
        </p:txBody>
      </p:sp>
      <p:sp>
        <p:nvSpPr>
          <p:cNvPr id="3" name="Content Placeholder 2"/>
          <p:cNvSpPr>
            <a:spLocks noGrp="1"/>
          </p:cNvSpPr>
          <p:nvPr>
            <p:ph sz="half" idx="1"/>
          </p:nvPr>
        </p:nvSpPr>
        <p:spPr>
          <a:xfrm>
            <a:off x="338328"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5200" y="1005840"/>
            <a:ext cx="4114800" cy="3493803"/>
          </a:xfrm>
        </p:spPr>
        <p:txBody>
          <a:bodyPr>
            <a:normAutofit/>
          </a:bodyPr>
          <a:lstStyle>
            <a:lvl1pPr>
              <a:lnSpc>
                <a:spcPct val="100000"/>
              </a:lnSpc>
              <a:spcBef>
                <a:spcPts val="600"/>
              </a:spcBef>
              <a:spcAft>
                <a:spcPts val="0"/>
              </a:spcAft>
              <a:defRPr sz="2400" kern="0" spc="0">
                <a:solidFill>
                  <a:schemeClr val="tx1"/>
                </a:solidFill>
              </a:defRPr>
            </a:lvl1pPr>
            <a:lvl2pPr>
              <a:lnSpc>
                <a:spcPct val="100000"/>
              </a:lnSpc>
              <a:spcBef>
                <a:spcPts val="600"/>
              </a:spcBef>
              <a:spcAft>
                <a:spcPts val="0"/>
              </a:spcAft>
              <a:defRPr sz="2000" kern="0" spc="0">
                <a:solidFill>
                  <a:schemeClr val="tx1"/>
                </a:solidFill>
              </a:defRPr>
            </a:lvl2pPr>
            <a:lvl3pPr>
              <a:lnSpc>
                <a:spcPct val="100000"/>
              </a:lnSpc>
              <a:spcBef>
                <a:spcPts val="600"/>
              </a:spcBef>
              <a:spcAft>
                <a:spcPts val="0"/>
              </a:spcAft>
              <a:defRPr sz="1800" kern="0" spc="0">
                <a:solidFill>
                  <a:schemeClr val="tx1"/>
                </a:solidFill>
              </a:defRPr>
            </a:lvl3pPr>
            <a:lvl4pPr>
              <a:lnSpc>
                <a:spcPct val="100000"/>
              </a:lnSpc>
              <a:spcBef>
                <a:spcPts val="600"/>
              </a:spcBef>
              <a:spcAft>
                <a:spcPts val="0"/>
              </a:spcAft>
              <a:defRPr sz="1600" kern="0" spc="0">
                <a:solidFill>
                  <a:schemeClr val="tx1"/>
                </a:solidFill>
              </a:defRPr>
            </a:lvl4pPr>
            <a:lvl5pPr>
              <a:lnSpc>
                <a:spcPct val="100000"/>
              </a:lnSpc>
              <a:spcBef>
                <a:spcPts val="600"/>
              </a:spcBef>
              <a:spcAft>
                <a:spcPts val="0"/>
              </a:spcAft>
              <a:defRPr sz="1400" kern="0" spc="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3564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38328" y="288036"/>
            <a:ext cx="8439912" cy="543154"/>
          </a:xfrm>
        </p:spPr>
        <p:txBody>
          <a:bodyPr/>
          <a:lstStyle>
            <a:lvl1pPr>
              <a:defRPr sz="2800" spc="0" baseline="0">
                <a:solidFill>
                  <a:schemeClr val="tx1"/>
                </a:solidFill>
              </a:defRPr>
            </a:lvl1pPr>
          </a:lstStyle>
          <a:p>
            <a:r>
              <a:rPr lang="en-US"/>
              <a:t>Click to edit Master title style</a:t>
            </a:r>
          </a:p>
        </p:txBody>
      </p:sp>
      <p:pic>
        <p:nvPicPr>
          <p:cNvPr id="11" name="Picture 10">
            <a:extLst>
              <a:ext uri="{FF2B5EF4-FFF2-40B4-BE49-F238E27FC236}">
                <a16:creationId xmlns:a16="http://schemas.microsoft.com/office/drawing/2014/main" id="{33538C13-6C30-4856-893A-A0C8E97C49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
        <p:nvSpPr>
          <p:cNvPr id="5" name="TextBox 4">
            <a:extLst>
              <a:ext uri="{FF2B5EF4-FFF2-40B4-BE49-F238E27FC236}">
                <a16:creationId xmlns:a16="http://schemas.microsoft.com/office/drawing/2014/main" id="{93EE0B29-642A-44BE-A355-4E56B839F79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spTree>
    <p:extLst>
      <p:ext uri="{BB962C8B-B14F-4D97-AF65-F5344CB8AC3E}">
        <p14:creationId xmlns:p14="http://schemas.microsoft.com/office/powerpoint/2010/main" val="3344515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6820CA8-C38B-4F25-B2E8-19EDC4A7EF11}"/>
              </a:ext>
            </a:extLst>
          </p:cNvPr>
          <p:cNvSpPr txBox="1"/>
          <p:nvPr userDrawn="1"/>
        </p:nvSpPr>
        <p:spPr>
          <a:xfrm>
            <a:off x="94345" y="4869682"/>
            <a:ext cx="2574744" cy="184666"/>
          </a:xfrm>
          <a:prstGeom prst="rect">
            <a:avLst/>
          </a:prstGeom>
          <a:noFill/>
        </p:spPr>
        <p:txBody>
          <a:bodyPr wrap="none" rtlCol="0">
            <a:spAutoFit/>
          </a:bodyPr>
          <a:lstStyle/>
          <a:p>
            <a:r>
              <a:rPr lang="en-US" sz="600" spc="100" baseline="0">
                <a:solidFill>
                  <a:schemeClr val="bg1">
                    <a:lumMod val="50000"/>
                  </a:schemeClr>
                </a:solidFill>
              </a:rPr>
              <a:t>© 2024 PLANVIEW, INC.  //  CONFIDENTIAL  //  </a:t>
            </a:r>
            <a:fld id="{76BA2F34-BB44-4E0A-B2F1-0EA6499A13DF}" type="slidenum">
              <a:rPr lang="en-US" sz="600" spc="100" baseline="0" smtClean="0">
                <a:solidFill>
                  <a:schemeClr val="bg1">
                    <a:lumMod val="50000"/>
                  </a:schemeClr>
                </a:solidFill>
              </a:rPr>
              <a:pPr/>
              <a:t>‹#›</a:t>
            </a:fld>
            <a:r>
              <a:rPr lang="en-US" sz="600" spc="100" baseline="0">
                <a:solidFill>
                  <a:schemeClr val="bg1">
                    <a:lumMod val="50000"/>
                  </a:schemeClr>
                </a:solidFill>
              </a:rPr>
              <a:t> </a:t>
            </a:r>
          </a:p>
        </p:txBody>
      </p:sp>
      <p:pic>
        <p:nvPicPr>
          <p:cNvPr id="9" name="Picture 8">
            <a:extLst>
              <a:ext uri="{FF2B5EF4-FFF2-40B4-BE49-F238E27FC236}">
                <a16:creationId xmlns:a16="http://schemas.microsoft.com/office/drawing/2014/main" id="{87DDB18A-F777-4594-8229-8A997BB2993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7770294" y="4726929"/>
            <a:ext cx="1130628" cy="311809"/>
          </a:xfrm>
          <a:prstGeom prst="rect">
            <a:avLst/>
          </a:prstGeom>
        </p:spPr>
      </p:pic>
    </p:spTree>
    <p:extLst>
      <p:ext uri="{BB962C8B-B14F-4D97-AF65-F5344CB8AC3E}">
        <p14:creationId xmlns:p14="http://schemas.microsoft.com/office/powerpoint/2010/main" val="77930850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10" Type="http://schemas.openxmlformats.org/officeDocument/2006/relationships/image" Target="../media/image10.jpeg"/><Relationship Id="rId4" Type="http://schemas.openxmlformats.org/officeDocument/2006/relationships/slideLayout" Target="../slideLayouts/slideLayout69.xml"/><Relationship Id="rId9"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328" y="288036"/>
            <a:ext cx="8439912" cy="543154"/>
          </a:xfrm>
          <a:prstGeom prst="rect">
            <a:avLst/>
          </a:prstGeom>
        </p:spPr>
        <p:txBody>
          <a:bodyPr vert="horz" lIns="91440" tIns="91440" rIns="91440" bIns="91440" rtlCol="0" anchor="t" anchorCtr="0">
            <a:noAutofit/>
          </a:bodyPr>
          <a:lstStyle/>
          <a:p>
            <a:r>
              <a:rPr lang="en-US"/>
              <a:t>Click to edit Master title style</a:t>
            </a:r>
          </a:p>
        </p:txBody>
      </p:sp>
      <p:sp>
        <p:nvSpPr>
          <p:cNvPr id="3" name="Text Placeholder 2"/>
          <p:cNvSpPr>
            <a:spLocks noGrp="1"/>
          </p:cNvSpPr>
          <p:nvPr>
            <p:ph type="body" idx="1"/>
          </p:nvPr>
        </p:nvSpPr>
        <p:spPr>
          <a:xfrm>
            <a:off x="338328" y="1005840"/>
            <a:ext cx="8439912" cy="3143707"/>
          </a:xfrm>
          <a:prstGeom prst="rect">
            <a:avLst/>
          </a:prstGeom>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46457357"/>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01" r:id="rId19"/>
    <p:sldLayoutId id="2147483902" r:id="rId20"/>
    <p:sldLayoutId id="2147483903" r:id="rId21"/>
    <p:sldLayoutId id="2147483904" r:id="rId22"/>
    <p:sldLayoutId id="2147483905" r:id="rId23"/>
    <p:sldLayoutId id="2147483906" r:id="rId24"/>
    <p:sldLayoutId id="2147483907" r:id="rId25"/>
    <p:sldLayoutId id="2147483908" r:id="rId26"/>
    <p:sldLayoutId id="2147483909" r:id="rId27"/>
    <p:sldLayoutId id="2147483874" r:id="rId28"/>
    <p:sldLayoutId id="2147483875" r:id="rId29"/>
    <p:sldLayoutId id="2147483876" r:id="rId30"/>
    <p:sldLayoutId id="2147483877" r:id="rId31"/>
    <p:sldLayoutId id="2147483878" r:id="rId32"/>
    <p:sldLayoutId id="2147483879" r:id="rId33"/>
    <p:sldLayoutId id="2147483880" r:id="rId34"/>
    <p:sldLayoutId id="2147483881" r:id="rId35"/>
    <p:sldLayoutId id="2147483882" r:id="rId36"/>
    <p:sldLayoutId id="2147483841" r:id="rId37"/>
    <p:sldLayoutId id="2147483842" r:id="rId38"/>
    <p:sldLayoutId id="2147483839" r:id="rId39"/>
    <p:sldLayoutId id="2147483840" r:id="rId40"/>
    <p:sldLayoutId id="2147483843" r:id="rId41"/>
    <p:sldLayoutId id="2147483844" r:id="rId42"/>
    <p:sldLayoutId id="2147483838" r:id="rId43"/>
    <p:sldLayoutId id="2147483846" r:id="rId44"/>
    <p:sldLayoutId id="2147483847" r:id="rId45"/>
    <p:sldLayoutId id="2147483858" r:id="rId46"/>
    <p:sldLayoutId id="2147483859" r:id="rId47"/>
    <p:sldLayoutId id="2147483856" r:id="rId48"/>
    <p:sldLayoutId id="2147483857" r:id="rId49"/>
    <p:sldLayoutId id="2147483860" r:id="rId50"/>
    <p:sldLayoutId id="2147483861" r:id="rId51"/>
    <p:sldLayoutId id="2147483855" r:id="rId52"/>
    <p:sldLayoutId id="2147483862" r:id="rId53"/>
    <p:sldLayoutId id="2147483863" r:id="rId54"/>
    <p:sldLayoutId id="2147483835" r:id="rId55"/>
    <p:sldLayoutId id="2147483834" r:id="rId56"/>
    <p:sldLayoutId id="2147483827" r:id="rId57"/>
    <p:sldLayoutId id="2147483828" r:id="rId58"/>
    <p:sldLayoutId id="2147483829" r:id="rId59"/>
    <p:sldLayoutId id="2147483853" r:id="rId60"/>
    <p:sldLayoutId id="2147483826" r:id="rId61"/>
    <p:sldLayoutId id="2147483832" r:id="rId62"/>
    <p:sldLayoutId id="2147483833" r:id="rId63"/>
    <p:sldLayoutId id="2147483854" r:id="rId64"/>
    <p:sldLayoutId id="2147483864" r:id="rId65"/>
  </p:sldLayoutIdLst>
  <p:hf hdr="0" dt="0"/>
  <p:txStyles>
    <p:titleStyle>
      <a:lvl1pPr algn="ctr" defTabSz="914400" rtl="0" eaLnBrk="1" latinLnBrk="0" hangingPunct="1">
        <a:lnSpc>
          <a:spcPts val="2800"/>
        </a:lnSpc>
        <a:spcBef>
          <a:spcPct val="0"/>
        </a:spcBef>
        <a:buNone/>
        <a:defRPr sz="3200" kern="1200" spc="-5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30">
          <a:solidFill>
            <a:srgbClr val="241B2F"/>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rgbClr val="241B2F"/>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rgbClr val="241B2F"/>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rgbClr val="241B2F"/>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rgbClr val="241B2F"/>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8328" y="288036"/>
            <a:ext cx="8439912" cy="543154"/>
          </a:xfrm>
          <a:prstGeom prst="rect">
            <a:avLst/>
          </a:prstGeom>
        </p:spPr>
        <p:txBody>
          <a:bodyPr vert="horz" lIns="91440" tIns="91440" rIns="91440" bIns="91440" rtlCol="0" anchor="t" anchorCtr="0">
            <a:noAutofit/>
          </a:bodyPr>
          <a:lstStyle/>
          <a:p>
            <a:r>
              <a:rPr lang="en-US"/>
              <a:t>Click to edit Master title style</a:t>
            </a:r>
          </a:p>
        </p:txBody>
      </p:sp>
      <p:sp>
        <p:nvSpPr>
          <p:cNvPr id="3" name="Text Placeholder 2"/>
          <p:cNvSpPr>
            <a:spLocks noGrp="1"/>
          </p:cNvSpPr>
          <p:nvPr>
            <p:ph type="body" idx="1"/>
          </p:nvPr>
        </p:nvSpPr>
        <p:spPr>
          <a:xfrm>
            <a:off x="338328" y="1005840"/>
            <a:ext cx="8439912" cy="3143707"/>
          </a:xfrm>
          <a:prstGeom prst="rect">
            <a:avLst/>
          </a:prstGeom>
        </p:spPr>
        <p:txBody>
          <a:bodyPr vert="horz" lIns="91440" tIns="91440" rIns="9144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A5868FF2-301F-5436-44C7-EDFC6757A713}"/>
              </a:ext>
            </a:extLst>
          </p:cNvPr>
          <p:cNvPicPr>
            <a:picLocks noChangeAspect="1"/>
          </p:cNvPicPr>
          <p:nvPr userDrawn="1"/>
        </p:nvPicPr>
        <p:blipFill>
          <a:blip r:embed="rId9">
            <a:extLst>
              <a:ext uri="{28A0092B-C50C-407E-A947-70E740481C1C}">
                <a14:useLocalDpi xmlns:a14="http://schemas.microsoft.com/office/drawing/2010/main" val="0"/>
              </a:ext>
            </a:extLst>
          </a:blip>
          <a:srcRect/>
          <a:stretch/>
        </p:blipFill>
        <p:spPr>
          <a:xfrm>
            <a:off x="-632" y="0"/>
            <a:ext cx="9144000" cy="5143500"/>
          </a:xfrm>
          <a:prstGeom prst="rect">
            <a:avLst/>
          </a:prstGeom>
        </p:spPr>
      </p:pic>
      <p:sp>
        <p:nvSpPr>
          <p:cNvPr id="5" name="TextBox 4">
            <a:extLst>
              <a:ext uri="{FF2B5EF4-FFF2-40B4-BE49-F238E27FC236}">
                <a16:creationId xmlns:a16="http://schemas.microsoft.com/office/drawing/2014/main" id="{7B1FD4B3-EB8D-D279-7206-917D04DA11C5}"/>
              </a:ext>
            </a:extLst>
          </p:cNvPr>
          <p:cNvSpPr txBox="1"/>
          <p:nvPr userDrawn="1"/>
        </p:nvSpPr>
        <p:spPr>
          <a:xfrm>
            <a:off x="94345" y="4869682"/>
            <a:ext cx="2307042" cy="184666"/>
          </a:xfrm>
          <a:prstGeom prst="rect">
            <a:avLst/>
          </a:prstGeom>
          <a:noFill/>
        </p:spPr>
        <p:txBody>
          <a:bodyPr wrap="none" rtlCol="0">
            <a:spAutoFit/>
          </a:bodyPr>
          <a:lstStyle/>
          <a:p>
            <a:r>
              <a:rPr lang="en-US" sz="600" spc="100" baseline="0">
                <a:solidFill>
                  <a:schemeClr val="tx1"/>
                </a:solidFill>
              </a:rPr>
              <a:t>© 2024 PLANVIEW  //  CONFIDENTIAL  //  </a:t>
            </a:r>
            <a:fld id="{76BA2F34-BB44-4E0A-B2F1-0EA6499A13DF}" type="slidenum">
              <a:rPr lang="en-US" sz="600" spc="100" baseline="0" smtClean="0">
                <a:solidFill>
                  <a:schemeClr val="tx1"/>
                </a:solidFill>
              </a:rPr>
              <a:pPr/>
              <a:t>‹#›</a:t>
            </a:fld>
            <a:r>
              <a:rPr lang="en-US" sz="600" spc="100" baseline="0">
                <a:solidFill>
                  <a:schemeClr val="tx1"/>
                </a:solidFill>
              </a:rPr>
              <a:t> </a:t>
            </a:r>
          </a:p>
        </p:txBody>
      </p:sp>
      <p:sp>
        <p:nvSpPr>
          <p:cNvPr id="8" name="TextBox 7">
            <a:extLst>
              <a:ext uri="{FF2B5EF4-FFF2-40B4-BE49-F238E27FC236}">
                <a16:creationId xmlns:a16="http://schemas.microsoft.com/office/drawing/2014/main" id="{FD9843D5-83B4-88D3-CDB8-874C00CBF17B}"/>
              </a:ext>
            </a:extLst>
          </p:cNvPr>
          <p:cNvSpPr txBox="1"/>
          <p:nvPr userDrawn="1"/>
        </p:nvSpPr>
        <p:spPr>
          <a:xfrm>
            <a:off x="3772288" y="4835056"/>
            <a:ext cx="1412566" cy="246221"/>
          </a:xfrm>
          <a:prstGeom prst="rect">
            <a:avLst/>
          </a:prstGeom>
          <a:noFill/>
        </p:spPr>
        <p:txBody>
          <a:bodyPr wrap="none" rtlCol="0">
            <a:spAutoFit/>
          </a:bodyPr>
          <a:lstStyle/>
          <a:p>
            <a:r>
              <a:rPr lang="en-US" sz="1000" b="1">
                <a:solidFill>
                  <a:schemeClr val="accent2"/>
                </a:solidFill>
                <a:latin typeface="+mj-lt"/>
              </a:rPr>
              <a:t>#PVACCELERATE23</a:t>
            </a:r>
          </a:p>
        </p:txBody>
      </p:sp>
      <p:pic>
        <p:nvPicPr>
          <p:cNvPr id="9" name="Picture 8">
            <a:extLst>
              <a:ext uri="{FF2B5EF4-FFF2-40B4-BE49-F238E27FC236}">
                <a16:creationId xmlns:a16="http://schemas.microsoft.com/office/drawing/2014/main" id="{15BED8F0-5531-780E-4640-9C715785DB0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7900936" y="4723948"/>
            <a:ext cx="1056204" cy="291468"/>
          </a:xfrm>
          <a:prstGeom prst="rect">
            <a:avLst/>
          </a:prstGeom>
        </p:spPr>
      </p:pic>
    </p:spTree>
    <p:extLst>
      <p:ext uri="{BB962C8B-B14F-4D97-AF65-F5344CB8AC3E}">
        <p14:creationId xmlns:p14="http://schemas.microsoft.com/office/powerpoint/2010/main" val="5783954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63" r:id="rId7"/>
  </p:sldLayoutIdLst>
  <p:hf hdr="0" dt="0"/>
  <p:txStyles>
    <p:titleStyle>
      <a:lvl1pPr algn="ctr" defTabSz="914400" rtl="0" eaLnBrk="1" latinLnBrk="0" hangingPunct="1">
        <a:lnSpc>
          <a:spcPts val="2800"/>
        </a:lnSpc>
        <a:spcBef>
          <a:spcPct val="0"/>
        </a:spcBef>
        <a:buNone/>
        <a:defRPr sz="3200" kern="1200" spc="-50" baseline="0">
          <a:solidFill>
            <a:schemeClr val="tx1"/>
          </a:solidFill>
          <a:latin typeface="+mj-lt"/>
          <a:ea typeface="+mj-ea"/>
          <a:cs typeface="+mj-cs"/>
        </a:defRPr>
      </a:lvl1pPr>
    </p:titleStyle>
    <p:body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30">
          <a:solidFill>
            <a:srgbClr val="241B2F"/>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rgbClr val="241B2F"/>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rgbClr val="241B2F"/>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rgbClr val="241B2F"/>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rgbClr val="241B2F"/>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2.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53.xml"/><Relationship Id="rId5" Type="http://schemas.openxmlformats.org/officeDocument/2006/relationships/image" Target="../media/image53.png"/><Relationship Id="rId4" Type="http://schemas.openxmlformats.org/officeDocument/2006/relationships/hyperlink" Target="https://success.planview.com/Planview_Communities_and_Programs/Planview_Customer_Community/Planview_Labs_Progra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success.planview.com/webinars" TargetMode="Externa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53.xml"/><Relationship Id="rId6" Type="http://schemas.openxmlformats.org/officeDocument/2006/relationships/image" Target="../media/image16.jpeg"/><Relationship Id="rId11" Type="http://schemas.openxmlformats.org/officeDocument/2006/relationships/image" Target="../media/image21.pn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40.xml.rels><?xml version="1.0" encoding="UTF-8" standalone="yes"?>
<Relationships xmlns="http://schemas.openxmlformats.org/package/2006/relationships"><Relationship Id="rId3" Type="http://schemas.openxmlformats.org/officeDocument/2006/relationships/hyperlink" Target="https://success.planview.com/Webinars" TargetMode="External"/><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57.png"/><Relationship Id="rId5" Type="http://schemas.openxmlformats.org/officeDocument/2006/relationships/hyperlink" Target="https://info.planview.com/PV-Port-EA-Custom-Reporting-webinar_prm_en_reg.html" TargetMode="Externa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hyperlink" Target="https://success.planview.com/Planview_Communities_and_Programs/Planview_Customer_Community/Inner_Circle_Progra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7EDAC2B-FB3D-6225-F38B-122CE19B88BB}"/>
              </a:ext>
            </a:extLst>
          </p:cNvPr>
          <p:cNvSpPr>
            <a:spLocks noGrp="1"/>
          </p:cNvSpPr>
          <p:nvPr>
            <p:ph type="title"/>
          </p:nvPr>
        </p:nvSpPr>
        <p:spPr>
          <a:xfrm>
            <a:off x="1664958" y="232056"/>
            <a:ext cx="7024208" cy="408217"/>
          </a:xfrm>
        </p:spPr>
        <p:txBody>
          <a:bodyPr/>
          <a:lstStyle/>
          <a:p>
            <a:endParaRPr lang="en-US" sz="2400"/>
          </a:p>
        </p:txBody>
      </p:sp>
      <p:sp>
        <p:nvSpPr>
          <p:cNvPr id="2" name="Ribbon: Tilted Up 5">
            <a:extLst>
              <a:ext uri="{FF2B5EF4-FFF2-40B4-BE49-F238E27FC236}">
                <a16:creationId xmlns:a16="http://schemas.microsoft.com/office/drawing/2014/main" id="{BAB61BF2-C1E0-6DEE-6883-EE00CFA7D5B3}"/>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{Insert Release Target}</a:t>
            </a:r>
            <a:endParaRPr lang="en-US"/>
          </a:p>
        </p:txBody>
      </p:sp>
      <p:sp>
        <p:nvSpPr>
          <p:cNvPr id="18" name="Content Placeholder 1">
            <a:extLst>
              <a:ext uri="{FF2B5EF4-FFF2-40B4-BE49-F238E27FC236}">
                <a16:creationId xmlns:a16="http://schemas.microsoft.com/office/drawing/2014/main" id="{EF87CD06-E2BE-95DD-0E83-40516F61207E}"/>
              </a:ext>
            </a:extLst>
          </p:cNvPr>
          <p:cNvSpPr txBox="1">
            <a:spLocks/>
          </p:cNvSpPr>
          <p:nvPr/>
        </p:nvSpPr>
        <p:spPr>
          <a:xfrm>
            <a:off x="218263" y="1240147"/>
            <a:ext cx="2511447" cy="924167"/>
          </a:xfrm>
          <a:prstGeom prst="rect">
            <a:avLst/>
          </a:prstGeom>
          <a:solidFill>
            <a:schemeClr val="bg1">
              <a:lumMod val="95000"/>
            </a:schemeClr>
          </a:solidFill>
        </p:spPr>
        <p:txBody>
          <a:bodyPr vert="horz" lIns="68580" tIns="68580" rIns="68580" bIns="68580" rtlCol="0" anchor="t">
            <a:normAutofit/>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400" b="1">
                <a:solidFill>
                  <a:schemeClr val="tx1"/>
                </a:solidFill>
                <a:latin typeface="+mn-lt"/>
                <a:cs typeface="Calibri"/>
              </a:rPr>
              <a:t>What</a:t>
            </a:r>
          </a:p>
          <a:p>
            <a:pPr marL="0" indent="0">
              <a:buNone/>
            </a:pPr>
            <a:r>
              <a:rPr lang="en-US" sz="1200">
                <a:solidFill>
                  <a:schemeClr val="tx1"/>
                </a:solidFill>
                <a:latin typeface="+mn-lt"/>
              </a:rPr>
              <a:t>{explain what is being released} </a:t>
            </a:r>
          </a:p>
          <a:p>
            <a:pPr marL="243205" indent="-243205">
              <a:buClr>
                <a:srgbClr val="000000"/>
              </a:buClr>
            </a:pPr>
            <a:endParaRPr lang="en-US" sz="1100">
              <a:solidFill>
                <a:schemeClr val="tx1"/>
              </a:solidFill>
              <a:latin typeface="Avenir LT Std 65 Medium"/>
              <a:cs typeface="Calibri"/>
            </a:endParaRPr>
          </a:p>
        </p:txBody>
      </p:sp>
      <p:sp>
        <p:nvSpPr>
          <p:cNvPr id="19" name="Content Placeholder 1">
            <a:extLst>
              <a:ext uri="{FF2B5EF4-FFF2-40B4-BE49-F238E27FC236}">
                <a16:creationId xmlns:a16="http://schemas.microsoft.com/office/drawing/2014/main" id="{59827106-A877-D3F5-F1C7-560AECD8109F}"/>
              </a:ext>
            </a:extLst>
          </p:cNvPr>
          <p:cNvSpPr txBox="1">
            <a:spLocks/>
          </p:cNvSpPr>
          <p:nvPr/>
        </p:nvSpPr>
        <p:spPr>
          <a:xfrm>
            <a:off x="218263" y="2211472"/>
            <a:ext cx="2511447" cy="1445267"/>
          </a:xfrm>
          <a:prstGeom prst="rect">
            <a:avLst/>
          </a:prstGeom>
          <a:solidFill>
            <a:schemeClr val="accent1">
              <a:lumMod val="20000"/>
              <a:lumOff val="80000"/>
            </a:schemeClr>
          </a:solidFill>
        </p:spPr>
        <p:txBody>
          <a:bodyPr vert="horz" lIns="68580" tIns="68580" rIns="68580" bIns="6858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defTabSz="1219170">
              <a:spcBef>
                <a:spcPts val="800"/>
              </a:spcBef>
              <a:buNone/>
            </a:pPr>
            <a:r>
              <a:rPr lang="en-US" sz="1900" b="1" spc="-40">
                <a:cs typeface="Calibri"/>
              </a:rPr>
              <a:t>Why</a:t>
            </a:r>
          </a:p>
          <a:p>
            <a:pPr marL="0" indent="0" defTabSz="1219170">
              <a:spcBef>
                <a:spcPts val="800"/>
              </a:spcBef>
              <a:buNone/>
            </a:pPr>
            <a:r>
              <a:rPr lang="en-US" sz="1200" spc="-40">
                <a:ea typeface="+mn-lt"/>
                <a:cs typeface="Calibri"/>
              </a:rPr>
              <a:t>{Explain why, and the value}</a:t>
            </a:r>
            <a:endParaRPr lang="en-US" sz="1200"/>
          </a:p>
          <a:p>
            <a:pPr>
              <a:spcBef>
                <a:spcPts val="800"/>
              </a:spcBef>
              <a:buClr>
                <a:srgbClr val="000000"/>
              </a:buClr>
            </a:pPr>
            <a:endParaRPr lang="en-US" sz="1100" spc="-40">
              <a:cs typeface="Calibri"/>
            </a:endParaRPr>
          </a:p>
          <a:p>
            <a:pPr>
              <a:spcBef>
                <a:spcPts val="800"/>
              </a:spcBef>
              <a:buClr>
                <a:srgbClr val="000000"/>
              </a:buClr>
            </a:pPr>
            <a:endParaRPr lang="en-US" sz="1100" spc="-40">
              <a:cs typeface="Calibri"/>
            </a:endParaRPr>
          </a:p>
          <a:p>
            <a:pPr marL="0" indent="0">
              <a:lnSpc>
                <a:spcPct val="80000"/>
              </a:lnSpc>
              <a:buClr>
                <a:srgbClr val="000000"/>
              </a:buClr>
              <a:buNone/>
            </a:pPr>
            <a:endParaRPr lang="en-US" sz="1100">
              <a:cs typeface="Arial"/>
            </a:endParaRPr>
          </a:p>
          <a:p>
            <a:pPr>
              <a:lnSpc>
                <a:spcPct val="80000"/>
              </a:lnSpc>
              <a:buClr>
                <a:srgbClr val="000000"/>
              </a:buClr>
            </a:pPr>
            <a:endParaRPr lang="en-US" sz="1100">
              <a:cs typeface="Arial"/>
            </a:endParaRPr>
          </a:p>
          <a:p>
            <a:pPr>
              <a:lnSpc>
                <a:spcPct val="80000"/>
              </a:lnSpc>
              <a:buClr>
                <a:srgbClr val="000000"/>
              </a:buClr>
            </a:pPr>
            <a:endParaRPr lang="en-US" sz="1050">
              <a:ea typeface="Calibri" panose="020F0502020204030204" pitchFamily="34" charset="0"/>
              <a:cs typeface="Calibri" panose="020F0502020204030204" pitchFamily="34" charset="0"/>
            </a:endParaRPr>
          </a:p>
          <a:p>
            <a:pPr>
              <a:lnSpc>
                <a:spcPct val="80000"/>
              </a:lnSpc>
              <a:buClr>
                <a:srgbClr val="000000"/>
              </a:buClr>
            </a:pPr>
            <a:endParaRPr lang="en-US" sz="1050">
              <a:ea typeface="Calibri" panose="020F0502020204030204" pitchFamily="34" charset="0"/>
              <a:cs typeface="Calibri" panose="020F0502020204030204" pitchFamily="34" charset="0"/>
            </a:endParaRPr>
          </a:p>
        </p:txBody>
      </p:sp>
      <p:sp>
        <p:nvSpPr>
          <p:cNvPr id="3" name="Content Placeholder 1">
            <a:extLst>
              <a:ext uri="{FF2B5EF4-FFF2-40B4-BE49-F238E27FC236}">
                <a16:creationId xmlns:a16="http://schemas.microsoft.com/office/drawing/2014/main" id="{AEB1D9F8-DA72-A59F-9FA7-67EEE5D72FED}"/>
              </a:ext>
            </a:extLst>
          </p:cNvPr>
          <p:cNvSpPr txBox="1">
            <a:spLocks/>
          </p:cNvSpPr>
          <p:nvPr/>
        </p:nvSpPr>
        <p:spPr>
          <a:xfrm>
            <a:off x="218262" y="3726947"/>
            <a:ext cx="2511447" cy="1059545"/>
          </a:xfrm>
          <a:prstGeom prst="rect">
            <a:avLst/>
          </a:prstGeom>
          <a:solidFill>
            <a:schemeClr val="accent6">
              <a:lumMod val="40000"/>
              <a:lumOff val="60000"/>
            </a:schemeClr>
          </a:solidFill>
        </p:spPr>
        <p:txBody>
          <a:bodyPr vert="horz" lIns="68580" tIns="68580" rIns="68580" bIns="6858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defTabSz="1219170">
              <a:spcBef>
                <a:spcPts val="800"/>
              </a:spcBef>
              <a:buNone/>
            </a:pPr>
            <a:r>
              <a:rPr lang="en-US" sz="1600" b="1" spc="-40">
                <a:latin typeface="Avenir LT Std 65 Medium"/>
                <a:cs typeface="Calibri"/>
              </a:rPr>
              <a:t>Action</a:t>
            </a:r>
          </a:p>
          <a:p>
            <a:pPr marL="0" indent="0" defTabSz="1219170">
              <a:spcBef>
                <a:spcPts val="800"/>
              </a:spcBef>
              <a:buNone/>
            </a:pPr>
            <a:r>
              <a:rPr lang="en-US" sz="1200" spc="-40">
                <a:latin typeface="Avenir LT Std 65 Medium"/>
                <a:cs typeface="Calibri"/>
              </a:rPr>
              <a:t>{explain what action and admin needs to take to enable or use the functionality}</a:t>
            </a:r>
            <a:endParaRPr lang="en-US" sz="1200" b="1" spc="-40">
              <a:latin typeface="Avenir LT Std 65 Medium"/>
              <a:cs typeface="Calibri"/>
            </a:endParaRPr>
          </a:p>
        </p:txBody>
      </p:sp>
      <p:sp>
        <p:nvSpPr>
          <p:cNvPr id="4" name="TextBox 3">
            <a:extLst>
              <a:ext uri="{FF2B5EF4-FFF2-40B4-BE49-F238E27FC236}">
                <a16:creationId xmlns:a16="http://schemas.microsoft.com/office/drawing/2014/main" id="{1A47CC2F-D75A-F8D3-F694-AF8F3591CBA3}"/>
              </a:ext>
            </a:extLst>
          </p:cNvPr>
          <p:cNvSpPr txBox="1"/>
          <p:nvPr/>
        </p:nvSpPr>
        <p:spPr>
          <a:xfrm>
            <a:off x="3653747" y="1207213"/>
            <a:ext cx="460410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{insert screen capture, or GIF or Demo as appropriate}</a:t>
            </a:r>
          </a:p>
        </p:txBody>
      </p:sp>
      <p:sp>
        <p:nvSpPr>
          <p:cNvPr id="5" name="Star: 5 Points 4">
            <a:extLst>
              <a:ext uri="{FF2B5EF4-FFF2-40B4-BE49-F238E27FC236}">
                <a16:creationId xmlns:a16="http://schemas.microsoft.com/office/drawing/2014/main" id="{F2AB8555-5CFB-2344-14BC-C1CBD7921FD8}"/>
              </a:ext>
            </a:extLst>
          </p:cNvPr>
          <p:cNvSpPr/>
          <p:nvPr/>
        </p:nvSpPr>
        <p:spPr>
          <a:xfrm>
            <a:off x="237589" y="160533"/>
            <a:ext cx="2388741" cy="86688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Template Slide</a:t>
            </a:r>
          </a:p>
        </p:txBody>
      </p:sp>
    </p:spTree>
    <p:extLst>
      <p:ext uri="{BB962C8B-B14F-4D97-AF65-F5344CB8AC3E}">
        <p14:creationId xmlns:p14="http://schemas.microsoft.com/office/powerpoint/2010/main" val="304171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50D7-0DD7-E692-7985-385E309A4A3D}"/>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7AF83CA-CC37-E9F1-8F8A-C96AEA1E3BEF}"/>
              </a:ext>
            </a:extLst>
          </p:cNvPr>
          <p:cNvSpPr>
            <a:spLocks noGrp="1"/>
          </p:cNvSpPr>
          <p:nvPr>
            <p:ph type="title"/>
          </p:nvPr>
        </p:nvSpPr>
        <p:spPr>
          <a:xfrm>
            <a:off x="1664958" y="232056"/>
            <a:ext cx="7024208" cy="408217"/>
          </a:xfrm>
        </p:spPr>
        <p:txBody>
          <a:bodyPr/>
          <a:lstStyle/>
          <a:p>
            <a:r>
              <a:rPr lang="en-US" sz="2400"/>
              <a:t>Multi Currency in Reporting</a:t>
            </a:r>
          </a:p>
        </p:txBody>
      </p:sp>
      <p:sp>
        <p:nvSpPr>
          <p:cNvPr id="2" name="Ribbon: Tilted Up 5">
            <a:extLst>
              <a:ext uri="{FF2B5EF4-FFF2-40B4-BE49-F238E27FC236}">
                <a16:creationId xmlns:a16="http://schemas.microsoft.com/office/drawing/2014/main" id="{34F19B65-CF29-7002-5ADC-BF2B2E49A1F3}"/>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February</a:t>
            </a:r>
            <a:endParaRPr lang="en-US"/>
          </a:p>
        </p:txBody>
      </p:sp>
      <p:sp>
        <p:nvSpPr>
          <p:cNvPr id="18" name="Content Placeholder 1">
            <a:extLst>
              <a:ext uri="{FF2B5EF4-FFF2-40B4-BE49-F238E27FC236}">
                <a16:creationId xmlns:a16="http://schemas.microsoft.com/office/drawing/2014/main" id="{E649764E-B177-CCE9-87DE-D7C6E8402E06}"/>
              </a:ext>
            </a:extLst>
          </p:cNvPr>
          <p:cNvSpPr txBox="1">
            <a:spLocks/>
          </p:cNvSpPr>
          <p:nvPr/>
        </p:nvSpPr>
        <p:spPr>
          <a:xfrm>
            <a:off x="218263" y="1240147"/>
            <a:ext cx="2511447" cy="924167"/>
          </a:xfrm>
          <a:prstGeom prst="rect">
            <a:avLst/>
          </a:prstGeom>
          <a:solidFill>
            <a:schemeClr val="bg1">
              <a:lumMod val="95000"/>
            </a:schemeClr>
          </a:solidFill>
        </p:spPr>
        <p:txBody>
          <a:bodyPr vert="horz" lIns="68580" tIns="68580" rIns="68580" bIns="68580" rtlCol="0" anchor="t">
            <a:normAutofit fontScale="55000" lnSpcReduction="20000"/>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2900" b="1">
                <a:solidFill>
                  <a:schemeClr val="tx1"/>
                </a:solidFill>
                <a:latin typeface="+mn-lt"/>
                <a:cs typeface="Calibri"/>
              </a:rPr>
              <a:t>What</a:t>
            </a:r>
            <a:endParaRPr lang="en-US" sz="1400" b="1">
              <a:solidFill>
                <a:schemeClr val="tx1"/>
              </a:solidFill>
              <a:latin typeface="+mn-lt"/>
              <a:cs typeface="Calibri"/>
            </a:endParaRPr>
          </a:p>
          <a:p>
            <a:pPr marL="0" indent="0" algn="ctr">
              <a:buNone/>
            </a:pPr>
            <a:r>
              <a:rPr lang="en-US" sz="2200">
                <a:solidFill>
                  <a:schemeClr val="tx1"/>
                </a:solidFill>
                <a:latin typeface="+mn-lt"/>
                <a:cs typeface="Calibri"/>
              </a:rPr>
              <a:t>Multi Currency conversion is now available when creating a report for portfolios topic. (Beta)</a:t>
            </a:r>
          </a:p>
        </p:txBody>
      </p:sp>
      <p:sp>
        <p:nvSpPr>
          <p:cNvPr id="19" name="Content Placeholder 1">
            <a:extLst>
              <a:ext uri="{FF2B5EF4-FFF2-40B4-BE49-F238E27FC236}">
                <a16:creationId xmlns:a16="http://schemas.microsoft.com/office/drawing/2014/main" id="{4FF46B6F-EC56-297D-C655-9229F1BE358C}"/>
              </a:ext>
            </a:extLst>
          </p:cNvPr>
          <p:cNvSpPr txBox="1">
            <a:spLocks/>
          </p:cNvSpPr>
          <p:nvPr/>
        </p:nvSpPr>
        <p:spPr>
          <a:xfrm>
            <a:off x="218263" y="2211473"/>
            <a:ext cx="2511447" cy="1256020"/>
          </a:xfrm>
          <a:prstGeom prst="rect">
            <a:avLst/>
          </a:prstGeom>
          <a:solidFill>
            <a:schemeClr val="accent1">
              <a:lumMod val="20000"/>
              <a:lumOff val="80000"/>
            </a:schemeClr>
          </a:solidFill>
        </p:spPr>
        <p:txBody>
          <a:bodyPr vert="horz" lIns="68580" tIns="68580" rIns="68580" bIns="6858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defTabSz="1219170">
              <a:spcBef>
                <a:spcPts val="800"/>
              </a:spcBef>
              <a:buNone/>
            </a:pPr>
            <a:r>
              <a:rPr lang="en-US" sz="1400" b="1" spc="-40">
                <a:cs typeface="Calibri"/>
              </a:rPr>
              <a:t>Why</a:t>
            </a:r>
          </a:p>
          <a:p>
            <a:pPr marL="0" indent="0">
              <a:spcBef>
                <a:spcPts val="800"/>
              </a:spcBef>
              <a:buClr>
                <a:srgbClr val="000000"/>
              </a:buClr>
              <a:buNone/>
            </a:pPr>
            <a:r>
              <a:rPr lang="en-US" sz="1100" spc="-40">
                <a:ea typeface="+mn-lt"/>
                <a:cs typeface="Calibri"/>
              </a:rPr>
              <a:t>Customers with Portfolios in multiple countries had to convert currencies outside of the system and made it hard to report on them. </a:t>
            </a:r>
            <a:endParaRPr lang="en-US" sz="1100" spc="-40">
              <a:cs typeface="Calibri"/>
            </a:endParaRPr>
          </a:p>
          <a:p>
            <a:pPr marL="0" indent="0">
              <a:lnSpc>
                <a:spcPct val="80000"/>
              </a:lnSpc>
              <a:buClr>
                <a:srgbClr val="000000"/>
              </a:buClr>
              <a:buNone/>
            </a:pPr>
            <a:endParaRPr lang="en-US" sz="1100">
              <a:cs typeface="Arial"/>
            </a:endParaRPr>
          </a:p>
          <a:p>
            <a:pPr>
              <a:lnSpc>
                <a:spcPct val="80000"/>
              </a:lnSpc>
              <a:buClr>
                <a:srgbClr val="000000"/>
              </a:buClr>
            </a:pPr>
            <a:endParaRPr lang="en-US" sz="1100">
              <a:cs typeface="Arial"/>
            </a:endParaRPr>
          </a:p>
          <a:p>
            <a:pPr>
              <a:lnSpc>
                <a:spcPct val="80000"/>
              </a:lnSpc>
              <a:buClr>
                <a:srgbClr val="000000"/>
              </a:buClr>
            </a:pPr>
            <a:endParaRPr lang="en-US" sz="1050">
              <a:ea typeface="Calibri" panose="020F0502020204030204" pitchFamily="34" charset="0"/>
              <a:cs typeface="Calibri" panose="020F0502020204030204" pitchFamily="34" charset="0"/>
            </a:endParaRPr>
          </a:p>
          <a:p>
            <a:pPr>
              <a:lnSpc>
                <a:spcPct val="80000"/>
              </a:lnSpc>
              <a:buClr>
                <a:srgbClr val="000000"/>
              </a:buClr>
            </a:pPr>
            <a:endParaRPr lang="en-US" sz="1050">
              <a:ea typeface="Calibri" panose="020F0502020204030204" pitchFamily="34" charset="0"/>
              <a:cs typeface="Calibri" panose="020F0502020204030204" pitchFamily="34" charset="0"/>
            </a:endParaRPr>
          </a:p>
        </p:txBody>
      </p:sp>
      <p:sp>
        <p:nvSpPr>
          <p:cNvPr id="3" name="Content Placeholder 1">
            <a:extLst>
              <a:ext uri="{FF2B5EF4-FFF2-40B4-BE49-F238E27FC236}">
                <a16:creationId xmlns:a16="http://schemas.microsoft.com/office/drawing/2014/main" id="{A36C2B86-99D5-FAF5-C326-A87A3E28B061}"/>
              </a:ext>
            </a:extLst>
          </p:cNvPr>
          <p:cNvSpPr txBox="1">
            <a:spLocks/>
          </p:cNvSpPr>
          <p:nvPr/>
        </p:nvSpPr>
        <p:spPr>
          <a:xfrm>
            <a:off x="218262" y="3569784"/>
            <a:ext cx="2511447" cy="1256020"/>
          </a:xfrm>
          <a:prstGeom prst="rect">
            <a:avLst/>
          </a:prstGeom>
          <a:solidFill>
            <a:schemeClr val="accent6">
              <a:lumMod val="40000"/>
              <a:lumOff val="60000"/>
            </a:schemeClr>
          </a:solidFill>
        </p:spPr>
        <p:txBody>
          <a:bodyPr vert="horz" lIns="68580" tIns="68580" rIns="68580" bIns="6858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40" normalizeH="0" baseline="0" noProof="0">
                <a:ln>
                  <a:noFill/>
                </a:ln>
                <a:solidFill>
                  <a:srgbClr val="000000"/>
                </a:solidFill>
                <a:effectLst/>
                <a:uLnTx/>
                <a:uFillTx/>
                <a:latin typeface="Avenir LT Std 35 Light"/>
                <a:ea typeface="+mn-ea"/>
                <a:cs typeface="Calibri"/>
              </a:rPr>
              <a:t>How</a:t>
            </a:r>
            <a:endParaRPr kumimoji="0" lang="en-US" sz="1050" b="1" i="0" u="none" strike="noStrike" kern="1200" cap="none" spc="-40" normalizeH="0" baseline="0" noProof="0">
              <a:ln>
                <a:noFill/>
              </a:ln>
              <a:solidFill>
                <a:srgbClr val="000000"/>
              </a:solidFill>
              <a:effectLst/>
              <a:uLnTx/>
              <a:uFillTx/>
              <a:latin typeface="Avenir LT Std 35 Light"/>
              <a:ea typeface="+mn-ea"/>
              <a:cs typeface="Calibri"/>
            </a:endParaRPr>
          </a:p>
          <a:p>
            <a:pPr defTabSz="1219170">
              <a:spcBef>
                <a:spcPts val="800"/>
              </a:spcBef>
              <a:buClrTx/>
              <a:buSzTx/>
              <a:defRPr/>
            </a:pPr>
            <a:r>
              <a:rPr lang="en-US" sz="1000" spc="-40">
                <a:solidFill>
                  <a:srgbClr val="000000"/>
                </a:solidFill>
                <a:ea typeface="+mn-lt"/>
                <a:cs typeface="Calibri"/>
              </a:rPr>
              <a:t>Can be Enabled via feature flag (CS)</a:t>
            </a:r>
          </a:p>
          <a:p>
            <a:pPr defTabSz="1219170">
              <a:spcBef>
                <a:spcPts val="800"/>
              </a:spcBef>
              <a:buClrTx/>
              <a:buSzTx/>
              <a:defRPr/>
            </a:pPr>
            <a:r>
              <a:rPr kumimoji="0" lang="en-US" sz="1000" b="0" i="0" u="none" strike="noStrike" kern="1200" cap="none" spc="-40" normalizeH="0" baseline="0" noProof="0">
                <a:ln>
                  <a:noFill/>
                </a:ln>
                <a:solidFill>
                  <a:srgbClr val="000000"/>
                </a:solidFill>
                <a:effectLst/>
                <a:uLnTx/>
                <a:uFillTx/>
                <a:ea typeface="+mn-lt"/>
                <a:cs typeface="Calibri"/>
              </a:rPr>
              <a:t>Works best with Portfolio topic and list basic fields.</a:t>
            </a:r>
            <a:endParaRPr lang="en-US" sz="1000" spc="-40">
              <a:solidFill>
                <a:srgbClr val="000000"/>
              </a:solidFill>
              <a:ea typeface="+mn-lt"/>
              <a:cs typeface="Calibri"/>
            </a:endParaRPr>
          </a:p>
          <a:p>
            <a:pPr defTabSz="1219170">
              <a:spcBef>
                <a:spcPts val="800"/>
              </a:spcBef>
              <a:buClrTx/>
              <a:buSzTx/>
              <a:defRPr/>
            </a:pPr>
            <a:r>
              <a:rPr kumimoji="0" lang="en-US" sz="1000" b="0" i="0" u="none" strike="noStrike" kern="1200" cap="none" spc="-40" normalizeH="0" baseline="0" noProof="0">
                <a:ln>
                  <a:noFill/>
                </a:ln>
                <a:solidFill>
                  <a:srgbClr val="000000"/>
                </a:solidFill>
                <a:effectLst/>
                <a:uLnTx/>
                <a:uFillTx/>
                <a:ea typeface="+mn-lt"/>
                <a:cs typeface="Calibri"/>
              </a:rPr>
              <a:t>Requires multi-currency to be enabled</a:t>
            </a:r>
            <a:endParaRPr kumimoji="0" lang="en-US" sz="1000" b="0" i="0" u="none" strike="noStrike" kern="1200" cap="none" spc="0" normalizeH="0" baseline="0" noProof="0">
              <a:ln>
                <a:noFill/>
              </a:ln>
              <a:solidFill>
                <a:srgbClr val="000000"/>
              </a:solidFill>
              <a:effectLst/>
              <a:uLnTx/>
              <a:uFillTx/>
              <a:ea typeface="+mn-ea"/>
              <a:cs typeface="+mn-cs"/>
            </a:endParaRPr>
          </a:p>
        </p:txBody>
      </p:sp>
      <p:sp>
        <p:nvSpPr>
          <p:cNvPr id="5" name="Star: 5 Points 4">
            <a:extLst>
              <a:ext uri="{FF2B5EF4-FFF2-40B4-BE49-F238E27FC236}">
                <a16:creationId xmlns:a16="http://schemas.microsoft.com/office/drawing/2014/main" id="{FCA1C6C6-19C2-14DF-267D-270E064E12EB}"/>
              </a:ext>
            </a:extLst>
          </p:cNvPr>
          <p:cNvSpPr/>
          <p:nvPr/>
        </p:nvSpPr>
        <p:spPr>
          <a:xfrm>
            <a:off x="237589" y="160533"/>
            <a:ext cx="2388741" cy="86688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Reporting</a:t>
            </a:r>
          </a:p>
        </p:txBody>
      </p:sp>
      <p:pic>
        <p:nvPicPr>
          <p:cNvPr id="4" name="Picture 3">
            <a:extLst>
              <a:ext uri="{FF2B5EF4-FFF2-40B4-BE49-F238E27FC236}">
                <a16:creationId xmlns:a16="http://schemas.microsoft.com/office/drawing/2014/main" id="{D65166A0-8AD6-55E1-A820-CF874DCEA804}"/>
              </a:ext>
            </a:extLst>
          </p:cNvPr>
          <p:cNvPicPr>
            <a:picLocks noChangeAspect="1"/>
          </p:cNvPicPr>
          <p:nvPr/>
        </p:nvPicPr>
        <p:blipFill>
          <a:blip r:embed="rId3"/>
          <a:stretch>
            <a:fillRect/>
          </a:stretch>
        </p:blipFill>
        <p:spPr>
          <a:xfrm>
            <a:off x="2984126" y="1240147"/>
            <a:ext cx="5862916" cy="34147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38649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1BDAB-F6CA-27C0-98B4-DECBC43CD020}"/>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654B6C4-1B90-2E24-6694-B05DD18C6128}"/>
              </a:ext>
            </a:extLst>
          </p:cNvPr>
          <p:cNvSpPr>
            <a:spLocks noGrp="1"/>
          </p:cNvSpPr>
          <p:nvPr>
            <p:ph type="title"/>
          </p:nvPr>
        </p:nvSpPr>
        <p:spPr>
          <a:xfrm>
            <a:off x="1664958" y="232056"/>
            <a:ext cx="7024208" cy="408217"/>
          </a:xfrm>
        </p:spPr>
        <p:txBody>
          <a:bodyPr/>
          <a:lstStyle/>
          <a:p>
            <a:r>
              <a:rPr lang="en-US" sz="2400"/>
              <a:t>Warning for Overallocation</a:t>
            </a:r>
          </a:p>
        </p:txBody>
      </p:sp>
      <p:sp>
        <p:nvSpPr>
          <p:cNvPr id="2" name="Ribbon: Tilted Up 5">
            <a:extLst>
              <a:ext uri="{FF2B5EF4-FFF2-40B4-BE49-F238E27FC236}">
                <a16:creationId xmlns:a16="http://schemas.microsoft.com/office/drawing/2014/main" id="{B2917534-315C-64D7-1A9C-31AE75078367}"/>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February</a:t>
            </a:r>
            <a:endParaRPr lang="en-US"/>
          </a:p>
        </p:txBody>
      </p:sp>
      <p:sp>
        <p:nvSpPr>
          <p:cNvPr id="18" name="Content Placeholder 1">
            <a:extLst>
              <a:ext uri="{FF2B5EF4-FFF2-40B4-BE49-F238E27FC236}">
                <a16:creationId xmlns:a16="http://schemas.microsoft.com/office/drawing/2014/main" id="{A18FEE3C-AC11-F025-7497-854D5D7DABFA}"/>
              </a:ext>
            </a:extLst>
          </p:cNvPr>
          <p:cNvSpPr txBox="1">
            <a:spLocks/>
          </p:cNvSpPr>
          <p:nvPr/>
        </p:nvSpPr>
        <p:spPr>
          <a:xfrm>
            <a:off x="218263" y="1240147"/>
            <a:ext cx="2511447" cy="924167"/>
          </a:xfrm>
          <a:prstGeom prst="rect">
            <a:avLst/>
          </a:prstGeom>
          <a:solidFill>
            <a:schemeClr val="bg1">
              <a:lumMod val="95000"/>
            </a:schemeClr>
          </a:solidFill>
        </p:spPr>
        <p:txBody>
          <a:bodyPr vert="horz" lIns="68580" tIns="68580" rIns="68580" bIns="68580" rtlCol="0" anchor="t">
            <a:normAutofit fontScale="92500" lnSpcReduction="10000"/>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400" b="1">
                <a:solidFill>
                  <a:schemeClr val="tx1"/>
                </a:solidFill>
                <a:latin typeface="+mn-lt"/>
                <a:cs typeface="Calibri"/>
              </a:rPr>
              <a:t>What</a:t>
            </a:r>
          </a:p>
          <a:p>
            <a:pPr marL="0" indent="0">
              <a:buNone/>
            </a:pPr>
            <a:r>
              <a:rPr lang="en-US" sz="1200">
                <a:solidFill>
                  <a:schemeClr val="tx1"/>
                </a:solidFill>
                <a:latin typeface="+mn-lt"/>
              </a:rPr>
              <a:t>A warning is added if there's an overlap when trying to allocate a resource on the Resource Workbench).</a:t>
            </a:r>
            <a:endParaRPr lang="en-US" sz="1100">
              <a:solidFill>
                <a:schemeClr val="tx1"/>
              </a:solidFill>
              <a:latin typeface="Avenir LT Std 65 Medium"/>
              <a:cs typeface="Calibri"/>
            </a:endParaRPr>
          </a:p>
        </p:txBody>
      </p:sp>
      <p:sp>
        <p:nvSpPr>
          <p:cNvPr id="19" name="Content Placeholder 1">
            <a:extLst>
              <a:ext uri="{FF2B5EF4-FFF2-40B4-BE49-F238E27FC236}">
                <a16:creationId xmlns:a16="http://schemas.microsoft.com/office/drawing/2014/main" id="{85B3B50B-7627-A597-E9E4-1C5D90E4FDB5}"/>
              </a:ext>
            </a:extLst>
          </p:cNvPr>
          <p:cNvSpPr txBox="1">
            <a:spLocks/>
          </p:cNvSpPr>
          <p:nvPr/>
        </p:nvSpPr>
        <p:spPr>
          <a:xfrm>
            <a:off x="218263" y="2211472"/>
            <a:ext cx="2511447" cy="1445267"/>
          </a:xfrm>
          <a:prstGeom prst="rect">
            <a:avLst/>
          </a:prstGeom>
          <a:solidFill>
            <a:schemeClr val="accent1">
              <a:lumMod val="20000"/>
              <a:lumOff val="80000"/>
            </a:schemeClr>
          </a:solidFill>
        </p:spPr>
        <p:txBody>
          <a:bodyPr vert="horz" lIns="68580" tIns="68580" rIns="68580" bIns="6858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defTabSz="1219170">
              <a:spcBef>
                <a:spcPts val="800"/>
              </a:spcBef>
              <a:buNone/>
            </a:pPr>
            <a:r>
              <a:rPr lang="en-US" sz="1400" b="1" spc="-40">
                <a:cs typeface="Calibri"/>
              </a:rPr>
              <a:t>Why</a:t>
            </a:r>
          </a:p>
          <a:p>
            <a:pPr marL="0" indent="0" defTabSz="1219170">
              <a:spcBef>
                <a:spcPts val="800"/>
              </a:spcBef>
              <a:buNone/>
            </a:pPr>
            <a:r>
              <a:rPr lang="en-US" sz="1200" spc="-40">
                <a:ea typeface="+mn-lt"/>
                <a:cs typeface="Calibri"/>
              </a:rPr>
              <a:t>Previously, Project Manager could over allocate a resource unknowingly leading to rework and adjustment later </a:t>
            </a:r>
            <a:endParaRPr lang="en-US" sz="1200"/>
          </a:p>
          <a:p>
            <a:pPr>
              <a:spcBef>
                <a:spcPts val="800"/>
              </a:spcBef>
              <a:buClr>
                <a:srgbClr val="000000"/>
              </a:buClr>
            </a:pPr>
            <a:endParaRPr lang="en-US" sz="1100" spc="-40">
              <a:cs typeface="Calibri"/>
            </a:endParaRPr>
          </a:p>
          <a:p>
            <a:pPr>
              <a:spcBef>
                <a:spcPts val="800"/>
              </a:spcBef>
              <a:buClr>
                <a:srgbClr val="000000"/>
              </a:buClr>
            </a:pPr>
            <a:endParaRPr lang="en-US" sz="1100" spc="-40">
              <a:cs typeface="Calibri"/>
            </a:endParaRPr>
          </a:p>
          <a:p>
            <a:pPr marL="0" indent="0">
              <a:lnSpc>
                <a:spcPct val="80000"/>
              </a:lnSpc>
              <a:buClr>
                <a:srgbClr val="000000"/>
              </a:buClr>
              <a:buNone/>
            </a:pPr>
            <a:endParaRPr lang="en-US" sz="1100">
              <a:cs typeface="Arial"/>
            </a:endParaRPr>
          </a:p>
          <a:p>
            <a:pPr>
              <a:lnSpc>
                <a:spcPct val="80000"/>
              </a:lnSpc>
              <a:buClr>
                <a:srgbClr val="000000"/>
              </a:buClr>
            </a:pPr>
            <a:endParaRPr lang="en-US" sz="1100">
              <a:cs typeface="Arial"/>
            </a:endParaRPr>
          </a:p>
          <a:p>
            <a:pPr>
              <a:lnSpc>
                <a:spcPct val="80000"/>
              </a:lnSpc>
              <a:buClr>
                <a:srgbClr val="000000"/>
              </a:buClr>
            </a:pPr>
            <a:endParaRPr lang="en-US" sz="1050">
              <a:ea typeface="Calibri" panose="020F0502020204030204" pitchFamily="34" charset="0"/>
              <a:cs typeface="Calibri" panose="020F0502020204030204" pitchFamily="34" charset="0"/>
            </a:endParaRPr>
          </a:p>
          <a:p>
            <a:pPr>
              <a:lnSpc>
                <a:spcPct val="80000"/>
              </a:lnSpc>
              <a:buClr>
                <a:srgbClr val="000000"/>
              </a:buClr>
            </a:pPr>
            <a:endParaRPr lang="en-US" sz="1050">
              <a:ea typeface="Calibri" panose="020F0502020204030204" pitchFamily="34" charset="0"/>
              <a:cs typeface="Calibri" panose="020F0502020204030204" pitchFamily="34" charset="0"/>
            </a:endParaRPr>
          </a:p>
        </p:txBody>
      </p:sp>
      <p:sp>
        <p:nvSpPr>
          <p:cNvPr id="3" name="Content Placeholder 1">
            <a:extLst>
              <a:ext uri="{FF2B5EF4-FFF2-40B4-BE49-F238E27FC236}">
                <a16:creationId xmlns:a16="http://schemas.microsoft.com/office/drawing/2014/main" id="{05B3C5A3-F895-D5D6-7993-D8D1E28B8C20}"/>
              </a:ext>
            </a:extLst>
          </p:cNvPr>
          <p:cNvSpPr txBox="1">
            <a:spLocks/>
          </p:cNvSpPr>
          <p:nvPr/>
        </p:nvSpPr>
        <p:spPr>
          <a:xfrm>
            <a:off x="218262" y="3726947"/>
            <a:ext cx="2511447" cy="1059545"/>
          </a:xfrm>
          <a:prstGeom prst="rect">
            <a:avLst/>
          </a:prstGeom>
          <a:solidFill>
            <a:schemeClr val="accent6">
              <a:lumMod val="40000"/>
              <a:lumOff val="60000"/>
            </a:schemeClr>
          </a:solidFill>
        </p:spPr>
        <p:txBody>
          <a:bodyPr vert="horz" lIns="68580" tIns="68580" rIns="68580" bIns="6858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40" normalizeH="0" baseline="0" noProof="0">
                <a:ln>
                  <a:noFill/>
                </a:ln>
                <a:solidFill>
                  <a:srgbClr val="000000"/>
                </a:solidFill>
                <a:effectLst/>
                <a:uLnTx/>
                <a:uFillTx/>
                <a:latin typeface="Avenir LT Std 35 Light"/>
                <a:ea typeface="+mn-ea"/>
                <a:cs typeface="Calibri"/>
              </a:rPr>
              <a:t>How</a:t>
            </a:r>
          </a:p>
          <a:p>
            <a:pPr marR="0" lvl="0" algn="l" defTabSz="1219170" rtl="0" eaLnBrk="1" fontAlgn="auto" latinLnBrk="0" hangingPunct="1">
              <a:lnSpc>
                <a:spcPct val="100000"/>
              </a:lnSpc>
              <a:spcBef>
                <a:spcPts val="800"/>
              </a:spcBef>
              <a:spcAft>
                <a:spcPts val="0"/>
              </a:spcAft>
              <a:buClrTx/>
              <a:buSzTx/>
              <a:tabLst/>
              <a:defRPr/>
            </a:pPr>
            <a:r>
              <a:rPr lang="en-US" sz="1200" spc="-40">
                <a:solidFill>
                  <a:srgbClr val="000000"/>
                </a:solidFill>
                <a:ea typeface="+mn-lt"/>
                <a:cs typeface="Calibri"/>
              </a:rPr>
              <a:t>Enabled by default</a:t>
            </a:r>
          </a:p>
          <a:p>
            <a:pPr marR="0" lvl="0" algn="l" defTabSz="1219170" rtl="0" eaLnBrk="1" fontAlgn="auto" latinLnBrk="0" hangingPunct="1">
              <a:lnSpc>
                <a:spcPct val="100000"/>
              </a:lnSpc>
              <a:spcBef>
                <a:spcPts val="800"/>
              </a:spcBef>
              <a:spcAft>
                <a:spcPts val="0"/>
              </a:spcAft>
              <a:buClrTx/>
              <a:buSzTx/>
              <a:tabLst/>
              <a:defRPr/>
            </a:pPr>
            <a:r>
              <a:rPr lang="en-US" sz="1200" spc="-40">
                <a:solidFill>
                  <a:srgbClr val="000000"/>
                </a:solidFill>
                <a:ea typeface="+mn-lt"/>
                <a:cs typeface="Calibri"/>
              </a:rPr>
              <a:t>Works Similar to project allocation warning.</a:t>
            </a:r>
            <a:endParaRPr kumimoji="0" lang="en-US" sz="1200" b="0" i="0" u="none" strike="noStrike" kern="1200" cap="none" spc="0" normalizeH="0" baseline="0" noProof="0">
              <a:ln>
                <a:noFill/>
              </a:ln>
              <a:solidFill>
                <a:srgbClr val="000000"/>
              </a:solidFill>
              <a:effectLst/>
              <a:uLnTx/>
              <a:uFillTx/>
              <a:ea typeface="+mn-ea"/>
              <a:cs typeface="+mn-cs"/>
            </a:endParaRPr>
          </a:p>
        </p:txBody>
      </p:sp>
      <p:sp>
        <p:nvSpPr>
          <p:cNvPr id="5" name="Star: 5 Points 4">
            <a:extLst>
              <a:ext uri="{FF2B5EF4-FFF2-40B4-BE49-F238E27FC236}">
                <a16:creationId xmlns:a16="http://schemas.microsoft.com/office/drawing/2014/main" id="{948DE182-C76E-71E5-FEF2-2364A292D4F2}"/>
              </a:ext>
            </a:extLst>
          </p:cNvPr>
          <p:cNvSpPr/>
          <p:nvPr/>
        </p:nvSpPr>
        <p:spPr>
          <a:xfrm>
            <a:off x="237589" y="160533"/>
            <a:ext cx="2388741" cy="86688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Resource Allocation</a:t>
            </a:r>
          </a:p>
        </p:txBody>
      </p:sp>
      <p:pic>
        <p:nvPicPr>
          <p:cNvPr id="9" name="Picture 8">
            <a:extLst>
              <a:ext uri="{FF2B5EF4-FFF2-40B4-BE49-F238E27FC236}">
                <a16:creationId xmlns:a16="http://schemas.microsoft.com/office/drawing/2014/main" id="{4987FCEE-2D86-EACA-E448-0C3921C0D517}"/>
              </a:ext>
            </a:extLst>
          </p:cNvPr>
          <p:cNvPicPr>
            <a:picLocks noChangeAspect="1"/>
          </p:cNvPicPr>
          <p:nvPr/>
        </p:nvPicPr>
        <p:blipFill>
          <a:blip r:embed="rId3"/>
          <a:stretch>
            <a:fillRect/>
          </a:stretch>
        </p:blipFill>
        <p:spPr>
          <a:xfrm>
            <a:off x="3007150" y="1240146"/>
            <a:ext cx="5960743" cy="2983061"/>
          </a:xfrm>
          <a:prstGeom prst="rect">
            <a:avLst/>
          </a:prstGeom>
        </p:spPr>
      </p:pic>
    </p:spTree>
    <p:extLst>
      <p:ext uri="{BB962C8B-B14F-4D97-AF65-F5344CB8AC3E}">
        <p14:creationId xmlns:p14="http://schemas.microsoft.com/office/powerpoint/2010/main" val="33883944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C9CE2-CCF9-83A0-A7F8-D7530DAC0600}"/>
              </a:ext>
            </a:extLst>
          </p:cNvPr>
          <p:cNvSpPr>
            <a:spLocks noGrp="1"/>
          </p:cNvSpPr>
          <p:nvPr>
            <p:ph type="ctrTitle"/>
          </p:nvPr>
        </p:nvSpPr>
        <p:spPr>
          <a:xfrm>
            <a:off x="457907" y="2085937"/>
            <a:ext cx="3827846" cy="553998"/>
          </a:xfrm>
        </p:spPr>
        <p:txBody>
          <a:bodyPr/>
          <a:lstStyle/>
          <a:p>
            <a:r>
              <a:rPr lang="en-US"/>
              <a:t>DEMO</a:t>
            </a:r>
          </a:p>
        </p:txBody>
      </p:sp>
    </p:spTree>
    <p:extLst>
      <p:ext uri="{BB962C8B-B14F-4D97-AF65-F5344CB8AC3E}">
        <p14:creationId xmlns:p14="http://schemas.microsoft.com/office/powerpoint/2010/main" val="3705343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C7C7F-E23B-0107-0C75-2D345BFAC01C}"/>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38EAF973-8740-EF6D-4076-23DFFF75290D}"/>
              </a:ext>
            </a:extLst>
          </p:cNvPr>
          <p:cNvSpPr txBox="1">
            <a:spLocks/>
          </p:cNvSpPr>
          <p:nvPr/>
        </p:nvSpPr>
        <p:spPr>
          <a:xfrm>
            <a:off x="-3041" y="1889174"/>
            <a:ext cx="4575041" cy="924117"/>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Coming Soon</a:t>
            </a:r>
          </a:p>
          <a:p>
            <a:pPr algn="ctr"/>
            <a:r>
              <a:rPr lang="en-US" sz="2000"/>
              <a:t>PPM Pro</a:t>
            </a:r>
            <a:endParaRPr lang="en-US"/>
          </a:p>
        </p:txBody>
      </p:sp>
      <p:sp>
        <p:nvSpPr>
          <p:cNvPr id="3" name="TextBox 2">
            <a:extLst>
              <a:ext uri="{FF2B5EF4-FFF2-40B4-BE49-F238E27FC236}">
                <a16:creationId xmlns:a16="http://schemas.microsoft.com/office/drawing/2014/main" id="{BAD1C836-48AE-9EDB-9178-F87709686AC2}"/>
              </a:ext>
            </a:extLst>
          </p:cNvPr>
          <p:cNvSpPr txBox="1"/>
          <p:nvPr/>
        </p:nvSpPr>
        <p:spPr>
          <a:xfrm>
            <a:off x="5061231" y="1863864"/>
            <a:ext cx="227937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Ashish Sahu</a:t>
            </a:r>
            <a:endParaRPr lang="en-US" sz="1800">
              <a:solidFill>
                <a:schemeClr val="bg1"/>
              </a:solidFill>
              <a:latin typeface="Slack-Lato"/>
              <a:ea typeface="+mn-ea"/>
              <a:cs typeface="+mn-cs"/>
            </a:endParaRPr>
          </a:p>
          <a:p>
            <a:pPr algn="ctr"/>
            <a:r>
              <a:rPr lang="en-US" sz="1100" b="1">
                <a:solidFill>
                  <a:schemeClr val="bg1"/>
                </a:solidFill>
                <a:latin typeface="Slack-Lato"/>
              </a:rPr>
              <a:t>Product Manager</a:t>
            </a:r>
          </a:p>
        </p:txBody>
      </p:sp>
      <p:pic>
        <p:nvPicPr>
          <p:cNvPr id="2" name="Picture 2" descr="Profile photo for Ashish Sahu">
            <a:extLst>
              <a:ext uri="{FF2B5EF4-FFF2-40B4-BE49-F238E27FC236}">
                <a16:creationId xmlns:a16="http://schemas.microsoft.com/office/drawing/2014/main" id="{301EBB2B-8D73-C177-FAAF-EA83CF9AE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082" y="710192"/>
            <a:ext cx="1153672" cy="1153672"/>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63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6A5C8-3FCE-4B65-7EB6-7795351D7EE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E04660-227C-C5EE-F9B2-3FEBDB3D3A77}"/>
              </a:ext>
            </a:extLst>
          </p:cNvPr>
          <p:cNvSpPr>
            <a:spLocks noGrp="1"/>
          </p:cNvSpPr>
          <p:nvPr>
            <p:ph type="title"/>
          </p:nvPr>
        </p:nvSpPr>
        <p:spPr>
          <a:xfrm>
            <a:off x="338328" y="126568"/>
            <a:ext cx="8439912" cy="524637"/>
          </a:xfrm>
        </p:spPr>
        <p:txBody>
          <a:bodyPr/>
          <a:lstStyle/>
          <a:p>
            <a:r>
              <a:rPr lang="en-GB"/>
              <a:t>GenAI Assistant</a:t>
            </a:r>
            <a:endParaRPr lang="en-US"/>
          </a:p>
        </p:txBody>
      </p:sp>
      <p:sp>
        <p:nvSpPr>
          <p:cNvPr id="2" name="Ribbon: Tilted Up 5">
            <a:extLst>
              <a:ext uri="{FF2B5EF4-FFF2-40B4-BE49-F238E27FC236}">
                <a16:creationId xmlns:a16="http://schemas.microsoft.com/office/drawing/2014/main" id="{AFF7229D-97A0-BA31-F5B4-7D540E7C7343}"/>
              </a:ext>
            </a:extLst>
          </p:cNvPr>
          <p:cNvSpPr/>
          <p:nvPr/>
        </p:nvSpPr>
        <p:spPr>
          <a:xfrm>
            <a:off x="7443788" y="47444"/>
            <a:ext cx="161054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Target: April</a:t>
            </a:r>
          </a:p>
        </p:txBody>
      </p:sp>
      <p:pic>
        <p:nvPicPr>
          <p:cNvPr id="9" name="Picture 8" descr="A screenshot of a computer&#10;&#10;Description automatically generated">
            <a:extLst>
              <a:ext uri="{FF2B5EF4-FFF2-40B4-BE49-F238E27FC236}">
                <a16:creationId xmlns:a16="http://schemas.microsoft.com/office/drawing/2014/main" id="{48A1A8A8-7480-79A9-107F-553A6E1D6198}"/>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97984" y="1095947"/>
            <a:ext cx="5913498" cy="3220331"/>
          </a:xfrm>
          <a:prstGeom prst="rect">
            <a:avLst/>
          </a:prstGeom>
          <a:ln>
            <a:noFill/>
          </a:ln>
          <a:effectLst>
            <a:outerShdw blurRad="292100" dist="139700" dir="2700000" algn="tl" rotWithShape="0">
              <a:srgbClr val="333333">
                <a:alpha val="58834"/>
              </a:srgbClr>
            </a:outerShdw>
          </a:effectLst>
        </p:spPr>
      </p:pic>
      <p:sp>
        <p:nvSpPr>
          <p:cNvPr id="11" name="TextBox 10">
            <a:extLst>
              <a:ext uri="{FF2B5EF4-FFF2-40B4-BE49-F238E27FC236}">
                <a16:creationId xmlns:a16="http://schemas.microsoft.com/office/drawing/2014/main" id="{FFF75124-1D63-1AD0-F525-36309BE38B45}"/>
              </a:ext>
            </a:extLst>
          </p:cNvPr>
          <p:cNvSpPr txBox="1"/>
          <p:nvPr/>
        </p:nvSpPr>
        <p:spPr>
          <a:xfrm>
            <a:off x="6247606" y="1313815"/>
            <a:ext cx="2946400" cy="2893100"/>
          </a:xfrm>
          <a:prstGeom prst="rect">
            <a:avLst/>
          </a:prstGeom>
          <a:noFill/>
        </p:spPr>
        <p:txBody>
          <a:bodyPr wrap="square" rtlCol="0">
            <a:spAutoFit/>
          </a:bodyPr>
          <a:lstStyle/>
          <a:p>
            <a:pPr marL="171450" indent="-171450" defTabSz="914378">
              <a:buFont typeface="Arial" panose="020B0604020202020204" pitchFamily="34" charset="0"/>
              <a:buChar char="•"/>
              <a:defRPr/>
            </a:pPr>
            <a:r>
              <a:rPr lang="en-US" sz="1200">
                <a:latin typeface="Avenir Book" panose="02000503020000020003" pitchFamily="2" charset="0"/>
              </a:rPr>
              <a:t>Generative AI based, conversational help for all user roles</a:t>
            </a:r>
          </a:p>
          <a:p>
            <a:pPr marL="171450" indent="-171450" defTabSz="914378">
              <a:buFont typeface="Arial" panose="020B0604020202020204" pitchFamily="34" charset="0"/>
              <a:buChar char="•"/>
              <a:defRPr/>
            </a:pPr>
            <a:endParaRPr lang="en-US" sz="1200">
              <a:latin typeface="Avenir Book" panose="02000503020000020003" pitchFamily="2" charset="0"/>
            </a:endParaRPr>
          </a:p>
          <a:p>
            <a:pPr marL="171446" indent="-171446" defTabSz="914378">
              <a:buFont typeface="Arial" panose="020B0604020202020204" pitchFamily="34" charset="0"/>
              <a:buChar char="•"/>
            </a:pPr>
            <a:r>
              <a:rPr lang="en-US" sz="1200">
                <a:solidFill>
                  <a:srgbClr val="000000"/>
                </a:solidFill>
                <a:latin typeface="Avenir Book" panose="02000503020000020003" pitchFamily="2" charset="0"/>
              </a:rPr>
              <a:t>Directly linked to the PPM Pro section of the Customer Success Centre, In-app help searches and summarizes answers directly to the application</a:t>
            </a:r>
          </a:p>
          <a:p>
            <a:pPr marL="171446" indent="-171446" defTabSz="914378">
              <a:buFont typeface="Arial" panose="020B0604020202020204" pitchFamily="34" charset="0"/>
              <a:buChar char="•"/>
            </a:pPr>
            <a:endParaRPr lang="en-US" sz="1200">
              <a:solidFill>
                <a:srgbClr val="000000"/>
              </a:solidFill>
              <a:latin typeface="Avenir Book" panose="02000503020000020003" pitchFamily="2" charset="0"/>
            </a:endParaRPr>
          </a:p>
          <a:p>
            <a:pPr marL="171446" indent="-171446" defTabSz="914378">
              <a:buFont typeface="Arial" panose="020B0604020202020204" pitchFamily="34" charset="0"/>
              <a:buChar char="•"/>
            </a:pPr>
            <a:r>
              <a:rPr lang="en-US" sz="1200">
                <a:solidFill>
                  <a:srgbClr val="000000"/>
                </a:solidFill>
                <a:latin typeface="Avenir Book" panose="02000503020000020003" pitchFamily="2" charset="0"/>
              </a:rPr>
              <a:t>Contextual and focused conversation flow that improves application usability </a:t>
            </a:r>
          </a:p>
          <a:p>
            <a:pPr marL="171446" indent="-171446" defTabSz="914378">
              <a:buFont typeface="Arial" panose="020B0604020202020204" pitchFamily="34" charset="0"/>
              <a:buChar char="•"/>
            </a:pPr>
            <a:endParaRPr lang="en-US" sz="1200">
              <a:solidFill>
                <a:srgbClr val="000000"/>
              </a:solidFill>
              <a:latin typeface="Avenir Book" panose="02000503020000020003" pitchFamily="2" charset="0"/>
            </a:endParaRPr>
          </a:p>
          <a:p>
            <a:pPr marL="171446" indent="-171446" defTabSz="914378">
              <a:buFont typeface="Arial" panose="020B0604020202020204" pitchFamily="34" charset="0"/>
              <a:buChar char="•"/>
            </a:pPr>
            <a:endParaRPr lang="en-US" sz="1200">
              <a:solidFill>
                <a:srgbClr val="000000"/>
              </a:solidFill>
              <a:latin typeface="Avenir Book" panose="02000503020000020003" pitchFamily="2" charset="0"/>
            </a:endParaRPr>
          </a:p>
          <a:p>
            <a:pPr defTabSz="914378"/>
            <a:endParaRPr lang="en-US" sz="1200">
              <a:solidFill>
                <a:srgbClr val="000000"/>
              </a:solidFill>
              <a:latin typeface="Avenir Book" panose="02000503020000020003" pitchFamily="2" charset="0"/>
            </a:endParaRPr>
          </a:p>
          <a:p>
            <a:pPr marL="171446" indent="-171446" defTabSz="914378">
              <a:buFont typeface="Arial" panose="020B0604020202020204" pitchFamily="34" charset="0"/>
              <a:buChar char="•"/>
            </a:pPr>
            <a:endParaRPr lang="en-US" sz="1200">
              <a:solidFill>
                <a:srgbClr val="000000"/>
              </a:solidFill>
              <a:latin typeface="Avenir Book" panose="02000503020000020003" pitchFamily="2" charset="0"/>
            </a:endParaRPr>
          </a:p>
          <a:p>
            <a:endParaRPr lang="en-US" sz="1400"/>
          </a:p>
        </p:txBody>
      </p:sp>
      <p:pic>
        <p:nvPicPr>
          <p:cNvPr id="12" name="Picture 11">
            <a:extLst>
              <a:ext uri="{FF2B5EF4-FFF2-40B4-BE49-F238E27FC236}">
                <a16:creationId xmlns:a16="http://schemas.microsoft.com/office/drawing/2014/main" id="{5D3DA108-5E31-AC9B-06CF-F4572BBF3D4F}"/>
              </a:ext>
            </a:extLst>
          </p:cNvPr>
          <p:cNvPicPr>
            <a:picLocks noChangeAspect="1"/>
          </p:cNvPicPr>
          <p:nvPr/>
        </p:nvPicPr>
        <p:blipFill>
          <a:blip r:embed="rId3"/>
          <a:stretch>
            <a:fillRect/>
          </a:stretch>
        </p:blipFill>
        <p:spPr>
          <a:xfrm>
            <a:off x="4076669" y="1296765"/>
            <a:ext cx="1148448" cy="1939541"/>
          </a:xfrm>
          <a:prstGeom prst="rect">
            <a:avLst/>
          </a:prstGeom>
        </p:spPr>
      </p:pic>
      <p:pic>
        <p:nvPicPr>
          <p:cNvPr id="13" name="Picture 12">
            <a:extLst>
              <a:ext uri="{FF2B5EF4-FFF2-40B4-BE49-F238E27FC236}">
                <a16:creationId xmlns:a16="http://schemas.microsoft.com/office/drawing/2014/main" id="{99C7FE3D-4F34-BA01-8574-9E639091264E}"/>
              </a:ext>
            </a:extLst>
          </p:cNvPr>
          <p:cNvPicPr>
            <a:picLocks noChangeAspect="1"/>
          </p:cNvPicPr>
          <p:nvPr/>
        </p:nvPicPr>
        <p:blipFill>
          <a:blip r:embed="rId4"/>
          <a:stretch>
            <a:fillRect/>
          </a:stretch>
        </p:blipFill>
        <p:spPr>
          <a:xfrm>
            <a:off x="5067332" y="1095947"/>
            <a:ext cx="229506" cy="200818"/>
          </a:xfrm>
          <a:prstGeom prst="rect">
            <a:avLst/>
          </a:prstGeom>
        </p:spPr>
      </p:pic>
    </p:spTree>
    <p:extLst>
      <p:ext uri="{BB962C8B-B14F-4D97-AF65-F5344CB8AC3E}">
        <p14:creationId xmlns:p14="http://schemas.microsoft.com/office/powerpoint/2010/main" val="126412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5E8C-5378-4345-21A7-ECC23F574B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25BF85A-BA56-6299-BBF4-4E8EEE7199D0}"/>
              </a:ext>
            </a:extLst>
          </p:cNvPr>
          <p:cNvSpPr>
            <a:spLocks noGrp="1"/>
          </p:cNvSpPr>
          <p:nvPr>
            <p:ph type="title"/>
          </p:nvPr>
        </p:nvSpPr>
        <p:spPr>
          <a:xfrm>
            <a:off x="-319469" y="148294"/>
            <a:ext cx="8439912" cy="524637"/>
          </a:xfrm>
        </p:spPr>
        <p:txBody>
          <a:bodyPr/>
          <a:lstStyle/>
          <a:p>
            <a:r>
              <a:rPr lang="en-GB"/>
              <a:t>Performance and Connected Use cases</a:t>
            </a:r>
            <a:endParaRPr lang="en-US"/>
          </a:p>
        </p:txBody>
      </p:sp>
      <p:sp>
        <p:nvSpPr>
          <p:cNvPr id="2" name="Ribbon: Tilted Up 5">
            <a:extLst>
              <a:ext uri="{FF2B5EF4-FFF2-40B4-BE49-F238E27FC236}">
                <a16:creationId xmlns:a16="http://schemas.microsoft.com/office/drawing/2014/main" id="{45E3AAE3-A66F-7A75-7B52-23A2DEF712FC}"/>
              </a:ext>
            </a:extLst>
          </p:cNvPr>
          <p:cNvSpPr/>
          <p:nvPr/>
        </p:nvSpPr>
        <p:spPr>
          <a:xfrm>
            <a:off x="7443788" y="47444"/>
            <a:ext cx="161054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Target: 1-3 Months</a:t>
            </a:r>
          </a:p>
        </p:txBody>
      </p:sp>
      <p:sp>
        <p:nvSpPr>
          <p:cNvPr id="11" name="TextBox 10">
            <a:extLst>
              <a:ext uri="{FF2B5EF4-FFF2-40B4-BE49-F238E27FC236}">
                <a16:creationId xmlns:a16="http://schemas.microsoft.com/office/drawing/2014/main" id="{F695B122-2B7B-D9AF-C04F-84ECD20CCC5E}"/>
              </a:ext>
            </a:extLst>
          </p:cNvPr>
          <p:cNvSpPr txBox="1"/>
          <p:nvPr/>
        </p:nvSpPr>
        <p:spPr>
          <a:xfrm>
            <a:off x="582611" y="1586865"/>
            <a:ext cx="5418137" cy="1231106"/>
          </a:xfrm>
          <a:prstGeom prst="rect">
            <a:avLst/>
          </a:prstGeom>
          <a:noFill/>
        </p:spPr>
        <p:txBody>
          <a:bodyPr wrap="square" rtlCol="0">
            <a:spAutoFit/>
          </a:bodyPr>
          <a:lstStyle/>
          <a:p>
            <a:pPr marL="171450" indent="-171450" defTabSz="914378">
              <a:buFont typeface="Arial" panose="020B0604020202020204" pitchFamily="34" charset="0"/>
              <a:buChar char="•"/>
              <a:defRPr/>
            </a:pPr>
            <a:r>
              <a:rPr lang="en-US" sz="1200">
                <a:latin typeface="Avenir Book" panose="02000503020000020003" pitchFamily="2" charset="0"/>
              </a:rPr>
              <a:t>Performance and stability improvements across the application.</a:t>
            </a:r>
          </a:p>
          <a:p>
            <a:pPr marL="171450" indent="-171450" defTabSz="914378">
              <a:buFont typeface="Arial" panose="020B0604020202020204" pitchFamily="34" charset="0"/>
              <a:buChar char="•"/>
              <a:defRPr/>
            </a:pPr>
            <a:r>
              <a:rPr lang="en-US" sz="1200">
                <a:latin typeface="Avenir Book" panose="02000503020000020003" pitchFamily="2" charset="0"/>
              </a:rPr>
              <a:t>Specially when running:</a:t>
            </a:r>
          </a:p>
          <a:p>
            <a:pPr marL="628650" lvl="1" indent="-171450" defTabSz="914378">
              <a:buFont typeface="Arial" panose="020B0604020202020204" pitchFamily="34" charset="0"/>
              <a:buChar char="•"/>
              <a:defRPr/>
            </a:pPr>
            <a:r>
              <a:rPr lang="en-US" sz="1200">
                <a:latin typeface="Avenir Book" panose="02000503020000020003" pitchFamily="2" charset="0"/>
              </a:rPr>
              <a:t>Financial summary</a:t>
            </a:r>
          </a:p>
          <a:p>
            <a:pPr marL="628650" lvl="1" indent="-171450" defTabSz="914378">
              <a:buFont typeface="Arial" panose="020B0604020202020204" pitchFamily="34" charset="0"/>
              <a:buChar char="•"/>
              <a:defRPr/>
            </a:pPr>
            <a:r>
              <a:rPr lang="en-US" sz="1200">
                <a:latin typeface="Avenir Book" panose="02000503020000020003" pitchFamily="2" charset="0"/>
              </a:rPr>
              <a:t>Financial summary reports</a:t>
            </a:r>
          </a:p>
          <a:p>
            <a:pPr marL="628650" lvl="1" indent="-171450" defTabSz="914378">
              <a:buFont typeface="Arial" panose="020B0604020202020204" pitchFamily="34" charset="0"/>
              <a:buChar char="•"/>
              <a:defRPr/>
            </a:pPr>
            <a:r>
              <a:rPr lang="en-US" sz="1200">
                <a:latin typeface="Avenir Book" panose="02000503020000020003" pitchFamily="2" charset="0"/>
              </a:rPr>
              <a:t>Historic timesheet reports</a:t>
            </a:r>
            <a:endParaRPr lang="en-US" sz="1200">
              <a:solidFill>
                <a:srgbClr val="000000"/>
              </a:solidFill>
              <a:latin typeface="Avenir Book" panose="02000503020000020003" pitchFamily="2" charset="0"/>
            </a:endParaRPr>
          </a:p>
          <a:p>
            <a:endParaRPr lang="en-US" sz="1400"/>
          </a:p>
        </p:txBody>
      </p:sp>
      <p:sp>
        <p:nvSpPr>
          <p:cNvPr id="4" name="Title 2">
            <a:extLst>
              <a:ext uri="{FF2B5EF4-FFF2-40B4-BE49-F238E27FC236}">
                <a16:creationId xmlns:a16="http://schemas.microsoft.com/office/drawing/2014/main" id="{29C14AB7-1A93-B110-DEEF-02559BEEA246}"/>
              </a:ext>
            </a:extLst>
          </p:cNvPr>
          <p:cNvSpPr txBox="1">
            <a:spLocks/>
          </p:cNvSpPr>
          <p:nvPr/>
        </p:nvSpPr>
        <p:spPr>
          <a:xfrm>
            <a:off x="-1131446" y="983233"/>
            <a:ext cx="5031933" cy="524637"/>
          </a:xfrm>
          <a:prstGeom prst="rect">
            <a:avLst/>
          </a:prstGeom>
        </p:spPr>
        <p:txBody>
          <a:bodyPr vert="horz" lIns="91440" tIns="91440" rIns="91440" bIns="91440" rtlCol="0" anchor="t" anchorCtr="0">
            <a:noAutofit/>
          </a:bodyPr>
          <a:lstStyle>
            <a:lvl1pPr algn="ctr" defTabSz="914400" rtl="0" eaLnBrk="1" latinLnBrk="0" hangingPunct="1">
              <a:lnSpc>
                <a:spcPts val="2800"/>
              </a:lnSpc>
              <a:spcBef>
                <a:spcPct val="0"/>
              </a:spcBef>
              <a:buNone/>
              <a:defRPr sz="2800" kern="1200" spc="0" baseline="0">
                <a:solidFill>
                  <a:schemeClr val="tx1"/>
                </a:solidFill>
                <a:latin typeface="+mj-lt"/>
                <a:ea typeface="+mj-ea"/>
                <a:cs typeface="+mj-cs"/>
              </a:defRPr>
            </a:lvl1pPr>
          </a:lstStyle>
          <a:p>
            <a:r>
              <a:rPr lang="en-GB" sz="1800"/>
              <a:t>Performance</a:t>
            </a:r>
            <a:endParaRPr lang="en-US" sz="1800"/>
          </a:p>
        </p:txBody>
      </p:sp>
      <p:sp>
        <p:nvSpPr>
          <p:cNvPr id="5" name="Title 2">
            <a:extLst>
              <a:ext uri="{FF2B5EF4-FFF2-40B4-BE49-F238E27FC236}">
                <a16:creationId xmlns:a16="http://schemas.microsoft.com/office/drawing/2014/main" id="{739EC485-C8AB-3672-B4E2-93A02B6B6D8D}"/>
              </a:ext>
            </a:extLst>
          </p:cNvPr>
          <p:cNvSpPr txBox="1">
            <a:spLocks/>
          </p:cNvSpPr>
          <p:nvPr/>
        </p:nvSpPr>
        <p:spPr>
          <a:xfrm>
            <a:off x="-1079059" y="2896966"/>
            <a:ext cx="5031933" cy="524637"/>
          </a:xfrm>
          <a:prstGeom prst="rect">
            <a:avLst/>
          </a:prstGeom>
        </p:spPr>
        <p:txBody>
          <a:bodyPr vert="horz" lIns="91440" tIns="91440" rIns="91440" bIns="91440" rtlCol="0" anchor="t" anchorCtr="0">
            <a:noAutofit/>
          </a:bodyPr>
          <a:lstStyle>
            <a:lvl1pPr algn="ctr" defTabSz="914400" rtl="0" eaLnBrk="1" latinLnBrk="0" hangingPunct="1">
              <a:lnSpc>
                <a:spcPts val="2800"/>
              </a:lnSpc>
              <a:spcBef>
                <a:spcPct val="0"/>
              </a:spcBef>
              <a:buNone/>
              <a:defRPr sz="2800" kern="1200" spc="0" baseline="0">
                <a:solidFill>
                  <a:schemeClr val="tx1"/>
                </a:solidFill>
                <a:latin typeface="+mj-lt"/>
                <a:ea typeface="+mj-ea"/>
                <a:cs typeface="+mj-cs"/>
              </a:defRPr>
            </a:lvl1pPr>
          </a:lstStyle>
          <a:p>
            <a:endParaRPr lang="en-US" sz="1800"/>
          </a:p>
        </p:txBody>
      </p:sp>
      <p:sp>
        <p:nvSpPr>
          <p:cNvPr id="6" name="Title 2">
            <a:extLst>
              <a:ext uri="{FF2B5EF4-FFF2-40B4-BE49-F238E27FC236}">
                <a16:creationId xmlns:a16="http://schemas.microsoft.com/office/drawing/2014/main" id="{AA2FADE4-D353-0E2C-B04A-1F136E321EDB}"/>
              </a:ext>
            </a:extLst>
          </p:cNvPr>
          <p:cNvSpPr txBox="1">
            <a:spLocks/>
          </p:cNvSpPr>
          <p:nvPr/>
        </p:nvSpPr>
        <p:spPr>
          <a:xfrm>
            <a:off x="-743304" y="2958521"/>
            <a:ext cx="5031933" cy="524637"/>
          </a:xfrm>
          <a:prstGeom prst="rect">
            <a:avLst/>
          </a:prstGeom>
        </p:spPr>
        <p:txBody>
          <a:bodyPr vert="horz" lIns="91440" tIns="91440" rIns="91440" bIns="91440" rtlCol="0" anchor="t" anchorCtr="0">
            <a:noAutofit/>
          </a:bodyPr>
          <a:lstStyle>
            <a:lvl1pPr algn="ctr" defTabSz="914400" rtl="0" eaLnBrk="1" latinLnBrk="0" hangingPunct="1">
              <a:lnSpc>
                <a:spcPts val="2800"/>
              </a:lnSpc>
              <a:spcBef>
                <a:spcPct val="0"/>
              </a:spcBef>
              <a:buNone/>
              <a:defRPr sz="2800" kern="1200" spc="0" baseline="0">
                <a:solidFill>
                  <a:schemeClr val="tx1"/>
                </a:solidFill>
                <a:latin typeface="+mj-lt"/>
                <a:ea typeface="+mj-ea"/>
                <a:cs typeface="+mj-cs"/>
              </a:defRPr>
            </a:lvl1pPr>
          </a:lstStyle>
          <a:p>
            <a:r>
              <a:rPr lang="en-GB" sz="1800"/>
              <a:t>Connected Use cases</a:t>
            </a:r>
            <a:endParaRPr lang="en-US" sz="1800"/>
          </a:p>
        </p:txBody>
      </p:sp>
      <p:sp>
        <p:nvSpPr>
          <p:cNvPr id="7" name="TextBox 6">
            <a:extLst>
              <a:ext uri="{FF2B5EF4-FFF2-40B4-BE49-F238E27FC236}">
                <a16:creationId xmlns:a16="http://schemas.microsoft.com/office/drawing/2014/main" id="{C373A718-0670-A28C-C6C9-7D2CB8EF3757}"/>
              </a:ext>
            </a:extLst>
          </p:cNvPr>
          <p:cNvSpPr txBox="1"/>
          <p:nvPr/>
        </p:nvSpPr>
        <p:spPr>
          <a:xfrm>
            <a:off x="582611" y="3544714"/>
            <a:ext cx="5418137" cy="276999"/>
          </a:xfrm>
          <a:prstGeom prst="rect">
            <a:avLst/>
          </a:prstGeom>
          <a:noFill/>
        </p:spPr>
        <p:txBody>
          <a:bodyPr wrap="square" rtlCol="0">
            <a:spAutoFit/>
          </a:bodyPr>
          <a:lstStyle/>
          <a:p>
            <a:pPr marL="171450" indent="-171450" defTabSz="914378">
              <a:buFont typeface="Arial" panose="020B0604020202020204" pitchFamily="34" charset="0"/>
              <a:buChar char="•"/>
              <a:defRPr/>
            </a:pPr>
            <a:r>
              <a:rPr lang="en-US" sz="1200">
                <a:latin typeface="Avenir Book" panose="02000503020000020003" pitchFamily="2" charset="0"/>
              </a:rPr>
              <a:t>Improvements to PPM Pro – ProjectPlace integration. (V2)  </a:t>
            </a:r>
            <a:endParaRPr lang="en-US" sz="1400"/>
          </a:p>
        </p:txBody>
      </p:sp>
    </p:spTree>
    <p:extLst>
      <p:ext uri="{BB962C8B-B14F-4D97-AF65-F5344CB8AC3E}">
        <p14:creationId xmlns:p14="http://schemas.microsoft.com/office/powerpoint/2010/main" val="41833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additive="base">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anim calcmode="lin" valueType="num">
                                      <p:cBhvr additive="base">
                                        <p:cTn id="19"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 calcmode="lin" valueType="num">
                                      <p:cBhvr additive="base">
                                        <p:cTn id="25"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xEl>
                                              <p:pRg st="4" end="4"/>
                                            </p:txEl>
                                          </p:spTgt>
                                        </p:tgtEl>
                                        <p:attrNameLst>
                                          <p:attrName>style.visibility</p:attrName>
                                        </p:attrNameLst>
                                      </p:cBhvr>
                                      <p:to>
                                        <p:strVal val="visible"/>
                                      </p:to>
                                    </p:set>
                                    <p:anim calcmode="lin" valueType="num">
                                      <p:cBhvr additive="base">
                                        <p:cTn id="31"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 calcmode="lin" valueType="num">
                                      <p:cBhvr additive="base">
                                        <p:cTn id="3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A50A89-17C8-4CE0-8068-417721E7767F}"/>
              </a:ext>
            </a:extLst>
          </p:cNvPr>
          <p:cNvSpPr txBox="1"/>
          <p:nvPr/>
        </p:nvSpPr>
        <p:spPr>
          <a:xfrm>
            <a:off x="5049835" y="1863864"/>
            <a:ext cx="227937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Silvija</a:t>
            </a:r>
            <a:endParaRPr lang="en-US">
              <a:solidFill>
                <a:schemeClr val="bg1"/>
              </a:solidFill>
            </a:endParaRPr>
          </a:p>
          <a:p>
            <a:pPr algn="ctr"/>
            <a:r>
              <a:rPr lang="en-US">
                <a:solidFill>
                  <a:schemeClr val="bg1"/>
                </a:solidFill>
                <a:latin typeface="Slack-Lato"/>
              </a:rPr>
              <a:t>Doncev</a:t>
            </a:r>
          </a:p>
          <a:p>
            <a:pPr algn="ctr"/>
            <a:r>
              <a:rPr lang="en-US" sz="1100" b="1">
                <a:solidFill>
                  <a:schemeClr val="bg1"/>
                </a:solidFill>
                <a:latin typeface="Slack-Lato"/>
              </a:rPr>
              <a:t>Product</a:t>
            </a:r>
            <a:r>
              <a:rPr lang="en-US" sz="1100">
                <a:solidFill>
                  <a:schemeClr val="bg1"/>
                </a:solidFill>
                <a:latin typeface="Slack-Lato"/>
              </a:rPr>
              <a:t> </a:t>
            </a:r>
            <a:r>
              <a:rPr lang="en-US" sz="1100" b="1">
                <a:solidFill>
                  <a:schemeClr val="bg1"/>
                </a:solidFill>
                <a:latin typeface="Slack-Lato"/>
              </a:rPr>
              <a:t>Manager</a:t>
            </a:r>
            <a:r>
              <a:rPr lang="en-US" sz="1100">
                <a:solidFill>
                  <a:schemeClr val="bg1"/>
                </a:solidFill>
                <a:latin typeface="Slack-Lato"/>
              </a:rPr>
              <a:t> </a:t>
            </a:r>
          </a:p>
          <a:p>
            <a:pPr algn="ctr"/>
            <a:r>
              <a:rPr lang="en-US" sz="1100">
                <a:solidFill>
                  <a:schemeClr val="bg1"/>
                </a:solidFill>
                <a:latin typeface="Slack-Lato"/>
              </a:rPr>
              <a:t>ProjectPlace</a:t>
            </a:r>
            <a:endParaRPr lang="en-US" sz="1100">
              <a:solidFill>
                <a:schemeClr val="bg1"/>
              </a:solidFill>
              <a:latin typeface="Avenir LT Std 35 Light"/>
            </a:endParaRPr>
          </a:p>
        </p:txBody>
      </p:sp>
      <p:pic>
        <p:nvPicPr>
          <p:cNvPr id="5" name="Picture 4">
            <a:extLst>
              <a:ext uri="{FF2B5EF4-FFF2-40B4-BE49-F238E27FC236}">
                <a16:creationId xmlns:a16="http://schemas.microsoft.com/office/drawing/2014/main" id="{D1B11C6E-54EC-2C4F-A4F8-FDB7D6D188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71956" y="618264"/>
            <a:ext cx="1235132" cy="1245600"/>
          </a:xfrm>
          <a:prstGeom prst="ellipse">
            <a:avLst/>
          </a:prstGeom>
          <a:ln w="28575">
            <a:solidFill>
              <a:schemeClr val="accent1"/>
            </a:solidFill>
          </a:ln>
        </p:spPr>
        <p:style>
          <a:lnRef idx="2">
            <a:schemeClr val="accent5"/>
          </a:lnRef>
          <a:fillRef idx="1">
            <a:schemeClr val="lt1"/>
          </a:fillRef>
          <a:effectRef idx="0">
            <a:schemeClr val="accent5"/>
          </a:effectRef>
          <a:fontRef idx="minor">
            <a:schemeClr val="dk1"/>
          </a:fontRef>
        </p:style>
      </p:pic>
      <p:sp>
        <p:nvSpPr>
          <p:cNvPr id="8" name="Title 2">
            <a:extLst>
              <a:ext uri="{FF2B5EF4-FFF2-40B4-BE49-F238E27FC236}">
                <a16:creationId xmlns:a16="http://schemas.microsoft.com/office/drawing/2014/main" id="{A624A455-33EB-27F0-ADF0-7075E2214CD8}"/>
              </a:ext>
            </a:extLst>
          </p:cNvPr>
          <p:cNvSpPr txBox="1">
            <a:spLocks/>
          </p:cNvSpPr>
          <p:nvPr/>
        </p:nvSpPr>
        <p:spPr>
          <a:xfrm>
            <a:off x="-3041" y="1861631"/>
            <a:ext cx="4595698" cy="924117"/>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WHAT'S NEW</a:t>
            </a:r>
            <a:br>
              <a:rPr lang="en-US" sz="2400"/>
            </a:br>
            <a:r>
              <a:rPr lang="en-US" sz="2000"/>
              <a:t>ProjectPlace</a:t>
            </a:r>
            <a:endParaRPr lang="en-US"/>
          </a:p>
        </p:txBody>
      </p:sp>
      <p:pic>
        <p:nvPicPr>
          <p:cNvPr id="3" name="Picture 2">
            <a:extLst>
              <a:ext uri="{FF2B5EF4-FFF2-40B4-BE49-F238E27FC236}">
                <a16:creationId xmlns:a16="http://schemas.microsoft.com/office/drawing/2014/main" id="{6F357DCC-B17C-502A-0AC0-710CEF6879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67170" y="616490"/>
            <a:ext cx="1241389" cy="1252440"/>
          </a:xfrm>
          <a:prstGeom prst="ellipse">
            <a:avLst/>
          </a:prstGeom>
          <a:ln w="28575">
            <a:solidFill>
              <a:schemeClr val="accent1"/>
            </a:solid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32033741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7A79C-43FA-47D0-9630-06BB883A5709}"/>
              </a:ext>
            </a:extLst>
          </p:cNvPr>
          <p:cNvSpPr>
            <a:spLocks noGrp="1"/>
          </p:cNvSpPr>
          <p:nvPr>
            <p:ph type="title"/>
          </p:nvPr>
        </p:nvSpPr>
        <p:spPr>
          <a:xfrm>
            <a:off x="45239" y="406908"/>
            <a:ext cx="9056531" cy="855744"/>
          </a:xfrm>
        </p:spPr>
        <p:txBody>
          <a:bodyPr/>
          <a:lstStyle/>
          <a:p>
            <a:r>
              <a:rPr lang="en-SE"/>
              <a:t>Custom Layouts for Boards</a:t>
            </a:r>
            <a:endParaRPr lang="en-US">
              <a:ea typeface="+mj-lt"/>
              <a:cs typeface="+mj-lt"/>
            </a:endParaRPr>
          </a:p>
        </p:txBody>
      </p:sp>
      <p:sp>
        <p:nvSpPr>
          <p:cNvPr id="6" name="Content Placeholder 1">
            <a:extLst>
              <a:ext uri="{FF2B5EF4-FFF2-40B4-BE49-F238E27FC236}">
                <a16:creationId xmlns:a16="http://schemas.microsoft.com/office/drawing/2014/main" id="{D0DE28A1-0E4C-0B05-FCDF-1C9A71D2430E}"/>
              </a:ext>
            </a:extLst>
          </p:cNvPr>
          <p:cNvSpPr txBox="1">
            <a:spLocks/>
          </p:cNvSpPr>
          <p:nvPr/>
        </p:nvSpPr>
        <p:spPr>
          <a:xfrm>
            <a:off x="338328" y="1005840"/>
            <a:ext cx="3488057" cy="2408422"/>
          </a:xfrm>
          <a:prstGeom prst="rect">
            <a:avLst/>
          </a:prstGeom>
        </p:spPr>
        <p:txBody>
          <a:bodyPr vert="horz" lIns="91440" tIns="91440" rIns="91440" bIns="9144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2000"/>
          </a:p>
          <a:p>
            <a:endParaRPr lang="en-SE" sz="2000"/>
          </a:p>
        </p:txBody>
      </p:sp>
      <p:sp>
        <p:nvSpPr>
          <p:cNvPr id="11" name="Ribbon: Tilted Up 5">
            <a:extLst>
              <a:ext uri="{FF2B5EF4-FFF2-40B4-BE49-F238E27FC236}">
                <a16:creationId xmlns:a16="http://schemas.microsoft.com/office/drawing/2014/main" id="{0E0C8933-4441-FA5A-8E06-3009B688225C}"/>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December</a:t>
            </a:r>
            <a:endParaRPr lang="en-US"/>
          </a:p>
        </p:txBody>
      </p:sp>
      <p:sp>
        <p:nvSpPr>
          <p:cNvPr id="2" name="Content Placeholder 1">
            <a:extLst>
              <a:ext uri="{FF2B5EF4-FFF2-40B4-BE49-F238E27FC236}">
                <a16:creationId xmlns:a16="http://schemas.microsoft.com/office/drawing/2014/main" id="{BBBA29EB-F864-B66C-2952-C9B2B1B672B9}"/>
              </a:ext>
            </a:extLst>
          </p:cNvPr>
          <p:cNvSpPr txBox="1">
            <a:spLocks/>
          </p:cNvSpPr>
          <p:nvPr/>
        </p:nvSpPr>
        <p:spPr>
          <a:xfrm>
            <a:off x="398325" y="1359931"/>
            <a:ext cx="2511447" cy="1220823"/>
          </a:xfrm>
          <a:prstGeom prst="rect">
            <a:avLst/>
          </a:prstGeom>
          <a:solidFill>
            <a:schemeClr val="bg1">
              <a:lumMod val="95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100" b="1">
                <a:latin typeface="Calibri"/>
                <a:cs typeface="Calibri"/>
              </a:rPr>
              <a:t>What</a:t>
            </a:r>
            <a:endParaRPr lang="en-US" sz="1100" b="1">
              <a:latin typeface="Calibri"/>
              <a:ea typeface="Calibri"/>
              <a:cs typeface="Calibri"/>
            </a:endParaRPr>
          </a:p>
          <a:p>
            <a:r>
              <a:rPr lang="en-SE" sz="1100">
                <a:latin typeface="Calibri"/>
                <a:ea typeface="Calibri"/>
                <a:cs typeface="Calibri"/>
              </a:rPr>
              <a:t>Users can create custom layouts for a board that are available to the whole team. A Custom layout will display a preferred set of columns or card grouping option with one simple click.</a:t>
            </a:r>
            <a:endParaRPr lang="en-US" sz="1100">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endParaRPr lang="en-US" sz="1050">
              <a:solidFill>
                <a:srgbClr val="000000"/>
              </a:solidFill>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endParaRPr lang="en-US" sz="1050">
              <a:solidFill>
                <a:srgbClr val="000000"/>
              </a:solidFill>
              <a:latin typeface="Calibri"/>
              <a:ea typeface="Calibri"/>
              <a:cs typeface="Calibri"/>
            </a:endParaRPr>
          </a:p>
        </p:txBody>
      </p:sp>
      <p:sp>
        <p:nvSpPr>
          <p:cNvPr id="5" name="Content Placeholder 1">
            <a:extLst>
              <a:ext uri="{FF2B5EF4-FFF2-40B4-BE49-F238E27FC236}">
                <a16:creationId xmlns:a16="http://schemas.microsoft.com/office/drawing/2014/main" id="{473BD0F6-3AE8-4A72-93F9-47BC5398457B}"/>
              </a:ext>
            </a:extLst>
          </p:cNvPr>
          <p:cNvSpPr txBox="1">
            <a:spLocks/>
          </p:cNvSpPr>
          <p:nvPr/>
        </p:nvSpPr>
        <p:spPr>
          <a:xfrm>
            <a:off x="398246" y="2731190"/>
            <a:ext cx="2511447" cy="937267"/>
          </a:xfrm>
          <a:prstGeom prst="rect">
            <a:avLst/>
          </a:prstGeom>
          <a:solidFill>
            <a:schemeClr val="accent1">
              <a:lumMod val="20000"/>
              <a:lumOff val="80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latin typeface="Calibri"/>
                <a:cs typeface="Calibri"/>
              </a:rPr>
              <a:t>Why</a:t>
            </a:r>
          </a:p>
          <a:p>
            <a:r>
              <a:rPr lang="en-SE" sz="1050">
                <a:solidFill>
                  <a:srgbClr val="222222"/>
                </a:solidFill>
                <a:latin typeface="Calibri"/>
                <a:ea typeface="+mn-lt"/>
                <a:cs typeface="+mn-lt"/>
              </a:rPr>
              <a:t>Provides a predefined board view for convenient access when e.g. running planning meetings or daily </a:t>
            </a:r>
            <a:r>
              <a:rPr lang="en-SE" sz="1050" err="1">
                <a:solidFill>
                  <a:srgbClr val="222222"/>
                </a:solidFill>
                <a:latin typeface="Calibri"/>
                <a:ea typeface="+mn-lt"/>
                <a:cs typeface="+mn-lt"/>
              </a:rPr>
              <a:t>standups</a:t>
            </a:r>
            <a:endParaRPr lang="en-US" sz="1050">
              <a:latin typeface="Calibri"/>
              <a:ea typeface="+mn-lt"/>
              <a:cs typeface="+mn-lt"/>
            </a:endParaRPr>
          </a:p>
          <a:p>
            <a:endParaRPr lang="en-US" sz="1050">
              <a:solidFill>
                <a:srgbClr val="222222"/>
              </a:solidFill>
              <a:cs typeface="Calibri"/>
            </a:endParaRPr>
          </a:p>
          <a:p>
            <a:pPr>
              <a:lnSpc>
                <a:spcPct val="80000"/>
              </a:lnSpc>
              <a:buClr>
                <a:srgbClr val="000000"/>
              </a:buClr>
            </a:pPr>
            <a:endParaRPr lang="en-US" sz="1050">
              <a:latin typeface="Calibri" panose="020F0502020204030204" pitchFamily="34" charset="0"/>
              <a:cs typeface="Calibri" panose="020F0502020204030204" pitchFamily="34" charset="0"/>
            </a:endParaRPr>
          </a:p>
          <a:p>
            <a:pPr>
              <a:lnSpc>
                <a:spcPct val="80000"/>
              </a:lnSpc>
              <a:buClr>
                <a:srgbClr val="000000"/>
              </a:buClr>
            </a:pPr>
            <a:endParaRPr lang="en-US" sz="1050">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D0A386DE-CC80-7772-922E-9C9258440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1334" y="1262652"/>
            <a:ext cx="5575812" cy="257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486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7A79C-43FA-47D0-9630-06BB883A5709}"/>
              </a:ext>
            </a:extLst>
          </p:cNvPr>
          <p:cNvSpPr>
            <a:spLocks noGrp="1"/>
          </p:cNvSpPr>
          <p:nvPr>
            <p:ph type="title"/>
          </p:nvPr>
        </p:nvSpPr>
        <p:spPr>
          <a:xfrm>
            <a:off x="45239" y="406908"/>
            <a:ext cx="9056531" cy="855744"/>
          </a:xfrm>
        </p:spPr>
        <p:txBody>
          <a:bodyPr/>
          <a:lstStyle/>
          <a:p>
            <a:r>
              <a:rPr lang="en-SE">
                <a:solidFill>
                  <a:srgbClr val="1A1B2F"/>
                </a:solidFill>
              </a:rPr>
              <a:t>Add Frame Elements to a Whiteboard</a:t>
            </a:r>
            <a:endParaRPr lang="en-US">
              <a:solidFill>
                <a:srgbClr val="1A1B2F"/>
              </a:solidFill>
            </a:endParaRPr>
          </a:p>
          <a:p>
            <a:br>
              <a:rPr lang="en-US"/>
            </a:br>
            <a:endParaRPr lang="en-US"/>
          </a:p>
        </p:txBody>
      </p:sp>
      <p:sp>
        <p:nvSpPr>
          <p:cNvPr id="6" name="Content Placeholder 1">
            <a:extLst>
              <a:ext uri="{FF2B5EF4-FFF2-40B4-BE49-F238E27FC236}">
                <a16:creationId xmlns:a16="http://schemas.microsoft.com/office/drawing/2014/main" id="{D0DE28A1-0E4C-0B05-FCDF-1C9A71D2430E}"/>
              </a:ext>
            </a:extLst>
          </p:cNvPr>
          <p:cNvSpPr txBox="1">
            <a:spLocks/>
          </p:cNvSpPr>
          <p:nvPr/>
        </p:nvSpPr>
        <p:spPr>
          <a:xfrm>
            <a:off x="338328" y="1005840"/>
            <a:ext cx="3488057" cy="2408422"/>
          </a:xfrm>
          <a:prstGeom prst="rect">
            <a:avLst/>
          </a:prstGeom>
        </p:spPr>
        <p:txBody>
          <a:bodyPr vert="horz" lIns="91440" tIns="91440" rIns="91440" bIns="9144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2000"/>
          </a:p>
          <a:p>
            <a:endParaRPr lang="en-SE" sz="2000"/>
          </a:p>
        </p:txBody>
      </p:sp>
      <p:sp>
        <p:nvSpPr>
          <p:cNvPr id="11" name="Ribbon: Tilted Up 5">
            <a:extLst>
              <a:ext uri="{FF2B5EF4-FFF2-40B4-BE49-F238E27FC236}">
                <a16:creationId xmlns:a16="http://schemas.microsoft.com/office/drawing/2014/main" id="{0E0C8933-4441-FA5A-8E06-3009B688225C}"/>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January</a:t>
            </a:r>
          </a:p>
        </p:txBody>
      </p:sp>
      <p:sp>
        <p:nvSpPr>
          <p:cNvPr id="2" name="Content Placeholder 1">
            <a:extLst>
              <a:ext uri="{FF2B5EF4-FFF2-40B4-BE49-F238E27FC236}">
                <a16:creationId xmlns:a16="http://schemas.microsoft.com/office/drawing/2014/main" id="{BBBA29EB-F864-B66C-2952-C9B2B1B672B9}"/>
              </a:ext>
            </a:extLst>
          </p:cNvPr>
          <p:cNvSpPr txBox="1">
            <a:spLocks/>
          </p:cNvSpPr>
          <p:nvPr/>
        </p:nvSpPr>
        <p:spPr>
          <a:xfrm>
            <a:off x="398325" y="1359931"/>
            <a:ext cx="2511447" cy="1348839"/>
          </a:xfrm>
          <a:prstGeom prst="rect">
            <a:avLst/>
          </a:prstGeom>
          <a:solidFill>
            <a:schemeClr val="bg1">
              <a:lumMod val="95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latin typeface="Calibri"/>
                <a:cs typeface="Calibri"/>
              </a:rPr>
              <a:t>What</a:t>
            </a:r>
          </a:p>
          <a:p>
            <a:pPr marL="171450" indent="-171450">
              <a:buFont typeface="Arial" panose="020B0604020202020204" pitchFamily="34" charset="0"/>
              <a:buChar char="•"/>
            </a:pPr>
            <a:r>
              <a:rPr lang="en-SE" sz="1050"/>
              <a:t>We have added Frames as a new drawing element to Whiteboards. </a:t>
            </a:r>
          </a:p>
          <a:p>
            <a:pPr marL="171450" indent="-171450">
              <a:buFont typeface="Arial" panose="020B0604020202020204" pitchFamily="34" charset="0"/>
              <a:buChar char="•"/>
            </a:pPr>
            <a:r>
              <a:rPr lang="en-SE" sz="1050"/>
              <a:t>Frames can be used to visually crop e.g. </a:t>
            </a:r>
            <a:r>
              <a:rPr lang="en-US" sz="1050"/>
              <a:t>images</a:t>
            </a:r>
            <a:r>
              <a:rPr lang="en-SE" sz="1050"/>
              <a:t> to only display information within the frame</a:t>
            </a:r>
            <a:endParaRPr lang="en-US" sz="1050">
              <a:solidFill>
                <a:srgbClr val="000000"/>
              </a:solidFill>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endParaRPr lang="en-US" sz="1050">
              <a:solidFill>
                <a:srgbClr val="000000"/>
              </a:solidFill>
              <a:latin typeface="Calibri"/>
              <a:ea typeface="Calibri"/>
              <a:cs typeface="Calibri"/>
            </a:endParaRPr>
          </a:p>
          <a:p>
            <a:pPr marL="171450" indent="-171450">
              <a:buFont typeface="Arial"/>
              <a:buChar char="•"/>
            </a:pPr>
            <a:endParaRPr lang="en-US" sz="1050">
              <a:solidFill>
                <a:srgbClr val="000000"/>
              </a:solidFill>
              <a:latin typeface="Calibri"/>
              <a:ea typeface="Calibri"/>
              <a:cs typeface="Calibri"/>
            </a:endParaRPr>
          </a:p>
          <a:p>
            <a:endParaRPr lang="en-US" sz="1050">
              <a:solidFill>
                <a:srgbClr val="000000"/>
              </a:solidFill>
              <a:latin typeface="Calibri"/>
              <a:ea typeface="Calibri"/>
              <a:cs typeface="Calibri"/>
            </a:endParaRPr>
          </a:p>
        </p:txBody>
      </p:sp>
      <p:sp>
        <p:nvSpPr>
          <p:cNvPr id="5" name="Content Placeholder 1">
            <a:extLst>
              <a:ext uri="{FF2B5EF4-FFF2-40B4-BE49-F238E27FC236}">
                <a16:creationId xmlns:a16="http://schemas.microsoft.com/office/drawing/2014/main" id="{473BD0F6-3AE8-4A72-93F9-47BC5398457B}"/>
              </a:ext>
            </a:extLst>
          </p:cNvPr>
          <p:cNvSpPr txBox="1">
            <a:spLocks/>
          </p:cNvSpPr>
          <p:nvPr/>
        </p:nvSpPr>
        <p:spPr>
          <a:xfrm>
            <a:off x="398246" y="2804342"/>
            <a:ext cx="2511447" cy="1027911"/>
          </a:xfrm>
          <a:prstGeom prst="rect">
            <a:avLst/>
          </a:prstGeom>
          <a:solidFill>
            <a:schemeClr val="accent1">
              <a:lumMod val="20000"/>
              <a:lumOff val="80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latin typeface="Calibri"/>
                <a:cs typeface="Calibri"/>
              </a:rPr>
              <a:t>Why</a:t>
            </a:r>
          </a:p>
          <a:p>
            <a:r>
              <a:rPr lang="en-SE" sz="1050"/>
              <a:t>To enable easy organization and visualization of content on your Whiteboard canvas</a:t>
            </a:r>
          </a:p>
          <a:p>
            <a:pPr>
              <a:lnSpc>
                <a:spcPct val="80000"/>
              </a:lnSpc>
              <a:buClr>
                <a:srgbClr val="000000"/>
              </a:buClr>
            </a:pPr>
            <a:endParaRPr lang="en-US" sz="1050">
              <a:latin typeface="Calibri" panose="020F0502020204030204" pitchFamily="34" charset="0"/>
              <a:cs typeface="Calibri" panose="020F0502020204030204" pitchFamily="34" charset="0"/>
            </a:endParaRPr>
          </a:p>
        </p:txBody>
      </p:sp>
      <p:pic>
        <p:nvPicPr>
          <p:cNvPr id="12" name="Picture 11" descr="A picture containing text, clipart&#10;&#10;Description automatically generated">
            <a:extLst>
              <a:ext uri="{FF2B5EF4-FFF2-40B4-BE49-F238E27FC236}">
                <a16:creationId xmlns:a16="http://schemas.microsoft.com/office/drawing/2014/main" id="{72A1AB82-BE26-5216-CAEE-BF13F14FAB80}"/>
              </a:ext>
            </a:extLst>
          </p:cNvPr>
          <p:cNvPicPr>
            <a:picLocks noChangeAspect="1"/>
          </p:cNvPicPr>
          <p:nvPr/>
        </p:nvPicPr>
        <p:blipFill>
          <a:blip r:embed="rId2"/>
          <a:stretch>
            <a:fillRect/>
          </a:stretch>
        </p:blipFill>
        <p:spPr>
          <a:xfrm>
            <a:off x="-106248" y="91693"/>
            <a:ext cx="770505" cy="434177"/>
          </a:xfrm>
          <a:prstGeom prst="rect">
            <a:avLst/>
          </a:prstGeom>
        </p:spPr>
      </p:pic>
      <p:pic>
        <p:nvPicPr>
          <p:cNvPr id="2050" name="Picture 2">
            <a:extLst>
              <a:ext uri="{FF2B5EF4-FFF2-40B4-BE49-F238E27FC236}">
                <a16:creationId xmlns:a16="http://schemas.microsoft.com/office/drawing/2014/main" id="{9B97241F-1416-ACA7-79E9-7A314FA48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8703" y="1182141"/>
            <a:ext cx="4578207" cy="10279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C021C858-CEFB-A6C0-13A3-9F90FB0D5D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303" y="2249568"/>
            <a:ext cx="2997355" cy="252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89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7A79C-43FA-47D0-9630-06BB883A5709}"/>
              </a:ext>
            </a:extLst>
          </p:cNvPr>
          <p:cNvSpPr>
            <a:spLocks noGrp="1"/>
          </p:cNvSpPr>
          <p:nvPr>
            <p:ph type="title"/>
          </p:nvPr>
        </p:nvSpPr>
        <p:spPr>
          <a:xfrm>
            <a:off x="45239" y="406908"/>
            <a:ext cx="9056531" cy="540900"/>
          </a:xfrm>
        </p:spPr>
        <p:txBody>
          <a:bodyPr/>
          <a:lstStyle/>
          <a:p>
            <a:r>
              <a:rPr lang="en-SE">
                <a:solidFill>
                  <a:srgbClr val="1A1B2F"/>
                </a:solidFill>
              </a:rPr>
              <a:t>Improved Integration User Documentation </a:t>
            </a:r>
            <a:endParaRPr lang="en-US"/>
          </a:p>
        </p:txBody>
      </p:sp>
      <p:sp>
        <p:nvSpPr>
          <p:cNvPr id="6" name="Content Placeholder 1">
            <a:extLst>
              <a:ext uri="{FF2B5EF4-FFF2-40B4-BE49-F238E27FC236}">
                <a16:creationId xmlns:a16="http://schemas.microsoft.com/office/drawing/2014/main" id="{D0DE28A1-0E4C-0B05-FCDF-1C9A71D2430E}"/>
              </a:ext>
            </a:extLst>
          </p:cNvPr>
          <p:cNvSpPr txBox="1">
            <a:spLocks/>
          </p:cNvSpPr>
          <p:nvPr/>
        </p:nvSpPr>
        <p:spPr>
          <a:xfrm>
            <a:off x="338328" y="1005840"/>
            <a:ext cx="3488057" cy="2408422"/>
          </a:xfrm>
          <a:prstGeom prst="rect">
            <a:avLst/>
          </a:prstGeom>
        </p:spPr>
        <p:txBody>
          <a:bodyPr vert="horz" lIns="91440" tIns="91440" rIns="91440" bIns="9144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2000"/>
          </a:p>
          <a:p>
            <a:endParaRPr lang="en-SE" sz="2000"/>
          </a:p>
        </p:txBody>
      </p:sp>
      <p:sp>
        <p:nvSpPr>
          <p:cNvPr id="11" name="Ribbon: Tilted Up 5">
            <a:extLst>
              <a:ext uri="{FF2B5EF4-FFF2-40B4-BE49-F238E27FC236}">
                <a16:creationId xmlns:a16="http://schemas.microsoft.com/office/drawing/2014/main" id="{0E0C8933-4441-FA5A-8E06-3009B688225C}"/>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January</a:t>
            </a:r>
          </a:p>
        </p:txBody>
      </p:sp>
      <p:sp>
        <p:nvSpPr>
          <p:cNvPr id="2" name="Content Placeholder 1">
            <a:extLst>
              <a:ext uri="{FF2B5EF4-FFF2-40B4-BE49-F238E27FC236}">
                <a16:creationId xmlns:a16="http://schemas.microsoft.com/office/drawing/2014/main" id="{BBBA29EB-F864-B66C-2952-C9B2B1B672B9}"/>
              </a:ext>
            </a:extLst>
          </p:cNvPr>
          <p:cNvSpPr txBox="1">
            <a:spLocks/>
          </p:cNvSpPr>
          <p:nvPr/>
        </p:nvSpPr>
        <p:spPr>
          <a:xfrm>
            <a:off x="398246" y="1359931"/>
            <a:ext cx="2511447" cy="1832709"/>
          </a:xfrm>
          <a:prstGeom prst="rect">
            <a:avLst/>
          </a:prstGeom>
          <a:solidFill>
            <a:schemeClr val="bg1">
              <a:lumMod val="95000"/>
            </a:schemeClr>
          </a:solidFill>
        </p:spPr>
        <p:txBody>
          <a:bodyPr vert="horz" lIns="68580" tIns="68580" rIns="68580" bIns="68580" rtlCol="0" anchor="t">
            <a:normAutofit fontScale="925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latin typeface="Calibri"/>
                <a:cs typeface="Calibri"/>
              </a:rPr>
              <a:t>What</a:t>
            </a:r>
          </a:p>
          <a:p>
            <a:pPr marL="171450" indent="-171450">
              <a:buFont typeface="Arial"/>
              <a:buChar char="•"/>
            </a:pPr>
            <a:r>
              <a:rPr lang="en-SE" sz="1050">
                <a:solidFill>
                  <a:srgbClr val="000000"/>
                </a:solidFill>
                <a:latin typeface="Avenir LT Std 35 Light"/>
                <a:ea typeface="+mn-lt"/>
                <a:cs typeface="Calibri"/>
              </a:rPr>
              <a:t>A new section in the CSC under ‘Account Administration’ (Manage Robots in the Account) with better documentation of how to manage integration user (robot) accounts</a:t>
            </a:r>
          </a:p>
          <a:p>
            <a:pPr marL="171450" indent="-171450">
              <a:buFont typeface="Arial"/>
              <a:buChar char="•"/>
            </a:pPr>
            <a:endParaRPr lang="en-SE" sz="1050">
              <a:solidFill>
                <a:srgbClr val="000000"/>
              </a:solidFill>
              <a:latin typeface="Avenir LT Std 35 Light"/>
              <a:ea typeface="+mn-lt"/>
              <a:cs typeface="Calibri"/>
            </a:endParaRPr>
          </a:p>
          <a:p>
            <a:pPr marL="171450" indent="-171450">
              <a:buFont typeface="Arial"/>
              <a:buChar char="•"/>
            </a:pPr>
            <a:r>
              <a:rPr lang="en-SE" sz="1050">
                <a:solidFill>
                  <a:srgbClr val="000000"/>
                </a:solidFill>
                <a:latin typeface="Avenir LT Std 35 Light"/>
                <a:ea typeface="+mn-lt"/>
                <a:cs typeface="Calibri"/>
              </a:rPr>
              <a:t>A new Integration settings (robots) page is available for Account Owners and Co-Owners that enables viewing and managing current integration user accounts</a:t>
            </a:r>
            <a:endParaRPr lang="en-US" sz="1050">
              <a:solidFill>
                <a:srgbClr val="000000"/>
              </a:solidFill>
              <a:latin typeface="Avenir LT Std 35 Light"/>
              <a:ea typeface="Calibri"/>
              <a:cs typeface="Calibri"/>
            </a:endParaRPr>
          </a:p>
          <a:p>
            <a:pPr marL="171450" indent="-171450">
              <a:buFont typeface="Arial"/>
              <a:buChar char="•"/>
            </a:pPr>
            <a:endParaRPr lang="en-US" sz="1050">
              <a:solidFill>
                <a:srgbClr val="000000"/>
              </a:solidFill>
              <a:latin typeface="Calibri"/>
              <a:ea typeface="Calibri"/>
              <a:cs typeface="Calibri"/>
            </a:endParaRPr>
          </a:p>
        </p:txBody>
      </p:sp>
      <p:sp>
        <p:nvSpPr>
          <p:cNvPr id="5" name="Content Placeholder 1">
            <a:extLst>
              <a:ext uri="{FF2B5EF4-FFF2-40B4-BE49-F238E27FC236}">
                <a16:creationId xmlns:a16="http://schemas.microsoft.com/office/drawing/2014/main" id="{473BD0F6-3AE8-4A72-93F9-47BC5398457B}"/>
              </a:ext>
            </a:extLst>
          </p:cNvPr>
          <p:cNvSpPr txBox="1">
            <a:spLocks/>
          </p:cNvSpPr>
          <p:nvPr/>
        </p:nvSpPr>
        <p:spPr>
          <a:xfrm>
            <a:off x="398246" y="3410409"/>
            <a:ext cx="2511447" cy="1226107"/>
          </a:xfrm>
          <a:prstGeom prst="rect">
            <a:avLst/>
          </a:prstGeom>
          <a:solidFill>
            <a:schemeClr val="accent1">
              <a:lumMod val="20000"/>
              <a:lumOff val="80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cs typeface="Calibri"/>
              </a:rPr>
              <a:t>Why</a:t>
            </a:r>
          </a:p>
          <a:p>
            <a:pPr marL="171450" indent="-171450">
              <a:buFont typeface="Arial" panose="020B0604020202020204" pitchFamily="34" charset="0"/>
              <a:buChar char="•"/>
            </a:pPr>
            <a:r>
              <a:rPr lang="en-SE" sz="1050">
                <a:solidFill>
                  <a:srgbClr val="000000"/>
                </a:solidFill>
                <a:ea typeface="+mn-lt"/>
                <a:cs typeface="Arial"/>
              </a:rPr>
              <a:t>To enable Account Owners to have easy access to full visibility and control of current integration user accounts settings</a:t>
            </a:r>
            <a:endParaRPr lang="en-US" sz="1050">
              <a:cs typeface="Calibri" panose="020F0502020204030204" pitchFamily="34" charset="0"/>
            </a:endParaRPr>
          </a:p>
          <a:p>
            <a:pPr>
              <a:lnSpc>
                <a:spcPct val="80000"/>
              </a:lnSpc>
              <a:buClr>
                <a:srgbClr val="000000"/>
              </a:buClr>
            </a:pPr>
            <a:endParaRPr lang="en-US" sz="1050">
              <a:cs typeface="Calibri" panose="020F0502020204030204" pitchFamily="34" charset="0"/>
            </a:endParaRPr>
          </a:p>
        </p:txBody>
      </p:sp>
      <p:pic>
        <p:nvPicPr>
          <p:cNvPr id="3074" name="Picture 2">
            <a:extLst>
              <a:ext uri="{FF2B5EF4-FFF2-40B4-BE49-F238E27FC236}">
                <a16:creationId xmlns:a16="http://schemas.microsoft.com/office/drawing/2014/main" id="{196E2240-4F4E-D845-1A1D-0C0C07FE8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7048" y="1199190"/>
            <a:ext cx="3718706" cy="21228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66C57CD7-90A1-86B1-45D2-245FEF4135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1787" y="2405679"/>
            <a:ext cx="3831660" cy="1832709"/>
          </a:xfrm>
          <a:prstGeom prst="rect">
            <a:avLst/>
          </a:prstGeom>
          <a:noFill/>
          <a:ln>
            <a:solidFill>
              <a:schemeClr val="bg1">
                <a:lumMod val="95000"/>
              </a:schemeClr>
            </a:solidFill>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280B1E9-AF12-163C-5EE0-AA478AFA759A}"/>
              </a:ext>
            </a:extLst>
          </p:cNvPr>
          <p:cNvCxnSpPr/>
          <p:nvPr/>
        </p:nvCxnSpPr>
        <p:spPr>
          <a:xfrm flipH="1" flipV="1">
            <a:off x="7135402" y="3071973"/>
            <a:ext cx="164387" cy="390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9389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DA916A9-50B2-DDC5-5E6A-1090378DD5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893B26-903E-A1E6-6116-BE11FF04ABB9}"/>
              </a:ext>
            </a:extLst>
          </p:cNvPr>
          <p:cNvSpPr>
            <a:spLocks noGrp="1"/>
          </p:cNvSpPr>
          <p:nvPr>
            <p:ph type="ctrTitle"/>
          </p:nvPr>
        </p:nvSpPr>
        <p:spPr>
          <a:xfrm>
            <a:off x="457907" y="2085937"/>
            <a:ext cx="3827846" cy="553998"/>
          </a:xfrm>
        </p:spPr>
        <p:txBody>
          <a:bodyPr/>
          <a:lstStyle/>
          <a:p>
            <a:r>
              <a:rPr lang="en-US"/>
              <a:t>DEMO</a:t>
            </a:r>
          </a:p>
        </p:txBody>
      </p:sp>
    </p:spTree>
    <p:extLst>
      <p:ext uri="{BB962C8B-B14F-4D97-AF65-F5344CB8AC3E}">
        <p14:creationId xmlns:p14="http://schemas.microsoft.com/office/powerpoint/2010/main" val="36908551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7A79C-43FA-47D0-9630-06BB883A5709}"/>
              </a:ext>
            </a:extLst>
          </p:cNvPr>
          <p:cNvSpPr>
            <a:spLocks noGrp="1"/>
          </p:cNvSpPr>
          <p:nvPr>
            <p:ph type="title"/>
          </p:nvPr>
        </p:nvSpPr>
        <p:spPr>
          <a:xfrm>
            <a:off x="45239" y="406908"/>
            <a:ext cx="9056531" cy="540900"/>
          </a:xfrm>
        </p:spPr>
        <p:txBody>
          <a:bodyPr/>
          <a:lstStyle/>
          <a:p>
            <a:r>
              <a:rPr lang="en-SE">
                <a:solidFill>
                  <a:srgbClr val="1A1B2F"/>
                </a:solidFill>
              </a:rPr>
              <a:t>Improved Developer Documentation</a:t>
            </a:r>
            <a:endParaRPr lang="en-US"/>
          </a:p>
        </p:txBody>
      </p:sp>
      <p:sp>
        <p:nvSpPr>
          <p:cNvPr id="6" name="Content Placeholder 1">
            <a:extLst>
              <a:ext uri="{FF2B5EF4-FFF2-40B4-BE49-F238E27FC236}">
                <a16:creationId xmlns:a16="http://schemas.microsoft.com/office/drawing/2014/main" id="{D0DE28A1-0E4C-0B05-FCDF-1C9A71D2430E}"/>
              </a:ext>
            </a:extLst>
          </p:cNvPr>
          <p:cNvSpPr txBox="1">
            <a:spLocks/>
          </p:cNvSpPr>
          <p:nvPr/>
        </p:nvSpPr>
        <p:spPr>
          <a:xfrm>
            <a:off x="338328" y="1005840"/>
            <a:ext cx="3488057" cy="2408422"/>
          </a:xfrm>
          <a:prstGeom prst="rect">
            <a:avLst/>
          </a:prstGeom>
        </p:spPr>
        <p:txBody>
          <a:bodyPr vert="horz" lIns="91440" tIns="91440" rIns="91440" bIns="9144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2000"/>
          </a:p>
          <a:p>
            <a:endParaRPr lang="en-SE" sz="2000"/>
          </a:p>
        </p:txBody>
      </p:sp>
      <p:sp>
        <p:nvSpPr>
          <p:cNvPr id="2" name="Content Placeholder 1">
            <a:extLst>
              <a:ext uri="{FF2B5EF4-FFF2-40B4-BE49-F238E27FC236}">
                <a16:creationId xmlns:a16="http://schemas.microsoft.com/office/drawing/2014/main" id="{BBBA29EB-F864-B66C-2952-C9B2B1B672B9}"/>
              </a:ext>
            </a:extLst>
          </p:cNvPr>
          <p:cNvSpPr txBox="1">
            <a:spLocks/>
          </p:cNvSpPr>
          <p:nvPr/>
        </p:nvSpPr>
        <p:spPr>
          <a:xfrm>
            <a:off x="398246" y="1359932"/>
            <a:ext cx="2511447" cy="1962102"/>
          </a:xfrm>
          <a:prstGeom prst="rect">
            <a:avLst/>
          </a:prstGeom>
          <a:solidFill>
            <a:schemeClr val="bg1">
              <a:lumMod val="95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latin typeface="Calibri"/>
                <a:cs typeface="Calibri"/>
              </a:rPr>
              <a:t>What</a:t>
            </a:r>
          </a:p>
          <a:p>
            <a:pPr marL="171450" indent="-171450">
              <a:buFont typeface="Arial"/>
              <a:buChar char="•"/>
            </a:pPr>
            <a:r>
              <a:rPr lang="en-SE" sz="1050">
                <a:solidFill>
                  <a:srgbClr val="000000"/>
                </a:solidFill>
                <a:latin typeface="Avenir LT Std 35 Light"/>
                <a:ea typeface="+mn-lt"/>
                <a:cs typeface="Calibri"/>
              </a:rPr>
              <a:t>A new section "Developer settings" in the CSC under ‘Manage Your User Account and Settings’ with links to resources needed for developers</a:t>
            </a:r>
            <a:endParaRPr lang="en-SE" sz="1050">
              <a:cs typeface="Calibri"/>
            </a:endParaRPr>
          </a:p>
          <a:p>
            <a:pPr marL="171450" indent="-171450">
              <a:buFont typeface="Arial"/>
              <a:buChar char="•"/>
            </a:pPr>
            <a:r>
              <a:rPr lang="en-SE" sz="1050">
                <a:solidFill>
                  <a:srgbClr val="000000"/>
                </a:solidFill>
                <a:latin typeface="Avenir LT Std 35 Light"/>
                <a:ea typeface="+mn-lt"/>
                <a:cs typeface="Calibri"/>
              </a:rPr>
              <a:t>A new page under user settings where user can manage application keys and tokens used for integrations and request Robot access from within </a:t>
            </a:r>
            <a:r>
              <a:rPr lang="en-SE" sz="1050" err="1">
                <a:solidFill>
                  <a:srgbClr val="000000"/>
                </a:solidFill>
                <a:latin typeface="Avenir LT Std 35 Light"/>
                <a:ea typeface="+mn-lt"/>
                <a:cs typeface="Calibri"/>
              </a:rPr>
              <a:t>ProjectPlace</a:t>
            </a:r>
          </a:p>
          <a:p>
            <a:pPr marL="171450" indent="-171450">
              <a:buFont typeface="Arial"/>
              <a:buChar char="•"/>
            </a:pPr>
            <a:endParaRPr lang="en-US" sz="1050">
              <a:solidFill>
                <a:srgbClr val="000000"/>
              </a:solidFill>
              <a:latin typeface="Calibri"/>
              <a:ea typeface="Calibri"/>
              <a:cs typeface="Calibri"/>
            </a:endParaRPr>
          </a:p>
        </p:txBody>
      </p:sp>
      <p:sp>
        <p:nvSpPr>
          <p:cNvPr id="5" name="Content Placeholder 1">
            <a:extLst>
              <a:ext uri="{FF2B5EF4-FFF2-40B4-BE49-F238E27FC236}">
                <a16:creationId xmlns:a16="http://schemas.microsoft.com/office/drawing/2014/main" id="{473BD0F6-3AE8-4A72-93F9-47BC5398457B}"/>
              </a:ext>
            </a:extLst>
          </p:cNvPr>
          <p:cNvSpPr txBox="1">
            <a:spLocks/>
          </p:cNvSpPr>
          <p:nvPr/>
        </p:nvSpPr>
        <p:spPr>
          <a:xfrm>
            <a:off x="398245" y="3472294"/>
            <a:ext cx="2511447" cy="957512"/>
          </a:xfrm>
          <a:prstGeom prst="rect">
            <a:avLst/>
          </a:prstGeom>
          <a:solidFill>
            <a:schemeClr val="accent1">
              <a:lumMod val="20000"/>
              <a:lumOff val="80000"/>
            </a:schemeClr>
          </a:solidFill>
        </p:spPr>
        <p:txBody>
          <a:bodyPr vert="horz" lIns="68580" tIns="68580" rIns="68580" bIns="6858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buNone/>
            </a:pPr>
            <a:r>
              <a:rPr lang="en-US" sz="1050" b="1">
                <a:cs typeface="Calibri"/>
              </a:rPr>
              <a:t>Why</a:t>
            </a:r>
          </a:p>
          <a:p>
            <a:pPr marL="171450" indent="-171450">
              <a:buFont typeface="Arial" panose="020B0604020202020204" pitchFamily="34" charset="0"/>
              <a:buChar char="•"/>
            </a:pPr>
            <a:r>
              <a:rPr lang="en-SE" sz="1050">
                <a:solidFill>
                  <a:srgbClr val="000000"/>
                </a:solidFill>
                <a:ea typeface="+mn-lt"/>
                <a:cs typeface="Arial"/>
              </a:rPr>
              <a:t>To support users working with integrations with better access to needed information</a:t>
            </a:r>
          </a:p>
          <a:p>
            <a:endParaRPr lang="en-US" sz="1050">
              <a:cs typeface="Calibri" panose="020F0502020204030204" pitchFamily="34" charset="0"/>
            </a:endParaRPr>
          </a:p>
          <a:p>
            <a:pPr>
              <a:lnSpc>
                <a:spcPct val="80000"/>
              </a:lnSpc>
              <a:buClr>
                <a:srgbClr val="000000"/>
              </a:buClr>
            </a:pPr>
            <a:endParaRPr lang="en-US" sz="1050">
              <a:cs typeface="Calibri" panose="020F0502020204030204" pitchFamily="34" charset="0"/>
            </a:endParaRPr>
          </a:p>
        </p:txBody>
      </p:sp>
      <p:pic>
        <p:nvPicPr>
          <p:cNvPr id="4098" name="Picture 2">
            <a:extLst>
              <a:ext uri="{FF2B5EF4-FFF2-40B4-BE49-F238E27FC236}">
                <a16:creationId xmlns:a16="http://schemas.microsoft.com/office/drawing/2014/main" id="{6CC65FB2-36F4-87FB-B929-42190551F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5697" y="1649645"/>
            <a:ext cx="4854975" cy="1822650"/>
          </a:xfrm>
          <a:prstGeom prst="rect">
            <a:avLst/>
          </a:prstGeom>
          <a:noFill/>
          <a:extLst>
            <a:ext uri="{909E8E84-426E-40DD-AFC4-6F175D3DCCD1}">
              <a14:hiddenFill xmlns:a14="http://schemas.microsoft.com/office/drawing/2010/main">
                <a:solidFill>
                  <a:srgbClr val="FFFFFF"/>
                </a:solidFill>
              </a14:hiddenFill>
            </a:ext>
          </a:extLst>
        </p:spPr>
      </p:pic>
      <p:sp>
        <p:nvSpPr>
          <p:cNvPr id="4" name="Ribbon: Tilted Up 5">
            <a:extLst>
              <a:ext uri="{FF2B5EF4-FFF2-40B4-BE49-F238E27FC236}">
                <a16:creationId xmlns:a16="http://schemas.microsoft.com/office/drawing/2014/main" id="{5D0B6F91-C73E-F596-D5F9-7E24AC758AA5}"/>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January</a:t>
            </a:r>
          </a:p>
        </p:txBody>
      </p:sp>
    </p:spTree>
    <p:extLst>
      <p:ext uri="{BB962C8B-B14F-4D97-AF65-F5344CB8AC3E}">
        <p14:creationId xmlns:p14="http://schemas.microsoft.com/office/powerpoint/2010/main" val="11930761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B574A-994E-06FE-0BDB-C34B347D0E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F6F8268-49D6-093A-E200-BD77FAB9178F}"/>
              </a:ext>
            </a:extLst>
          </p:cNvPr>
          <p:cNvSpPr>
            <a:spLocks noGrp="1"/>
          </p:cNvSpPr>
          <p:nvPr>
            <p:ph type="title"/>
          </p:nvPr>
        </p:nvSpPr>
        <p:spPr/>
        <p:txBody>
          <a:bodyPr/>
          <a:lstStyle/>
          <a:p>
            <a:r>
              <a:rPr lang="en-US">
                <a:ea typeface="+mj-lt"/>
                <a:cs typeface="+mj-lt"/>
              </a:rPr>
              <a:t>Deprecation of Zoom Online Meetings (Feb 21th)</a:t>
            </a:r>
            <a:endParaRPr lang="en-US"/>
          </a:p>
          <a:p>
            <a:endParaRPr lang="en-US"/>
          </a:p>
        </p:txBody>
      </p:sp>
      <p:sp>
        <p:nvSpPr>
          <p:cNvPr id="8" name="Content Placeholder 1">
            <a:extLst>
              <a:ext uri="{FF2B5EF4-FFF2-40B4-BE49-F238E27FC236}">
                <a16:creationId xmlns:a16="http://schemas.microsoft.com/office/drawing/2014/main" id="{CE641E68-C5AD-3DDA-DEEC-8BAC70404C12}"/>
              </a:ext>
            </a:extLst>
          </p:cNvPr>
          <p:cNvSpPr>
            <a:spLocks noGrp="1"/>
          </p:cNvSpPr>
          <p:nvPr>
            <p:ph idx="1"/>
          </p:nvPr>
        </p:nvSpPr>
        <p:spPr>
          <a:xfrm>
            <a:off x="608232" y="1004483"/>
            <a:ext cx="4670575" cy="3099717"/>
          </a:xfrm>
        </p:spPr>
        <p:txBody>
          <a:bodyPr vert="horz" lIns="91440" tIns="91440" rIns="91440" bIns="91440" rtlCol="0" anchor="t">
            <a:noAutofit/>
          </a:bodyPr>
          <a:lstStyle/>
          <a:p>
            <a:pPr marL="0" indent="0">
              <a:lnSpc>
                <a:spcPct val="120000"/>
              </a:lnSpc>
              <a:buClr>
                <a:srgbClr val="000000"/>
              </a:buClr>
              <a:buNone/>
            </a:pPr>
            <a:r>
              <a:rPr lang="en-US" sz="1200">
                <a:latin typeface="Calibri"/>
                <a:ea typeface="+mn-lt"/>
                <a:cs typeface="Arial"/>
              </a:rPr>
              <a:t>As of February 21th, we are no longer supporting Zoom online meetings in </a:t>
            </a:r>
            <a:r>
              <a:rPr lang="en-US" sz="1200" err="1">
                <a:latin typeface="Calibri"/>
                <a:ea typeface="+mn-lt"/>
                <a:cs typeface="Arial"/>
              </a:rPr>
              <a:t>ProjectPlace</a:t>
            </a:r>
            <a:r>
              <a:rPr lang="en-US" sz="1200">
                <a:latin typeface="Calibri Light"/>
                <a:ea typeface="+mn-lt"/>
                <a:cs typeface="+mn-lt"/>
              </a:rPr>
              <a:t>. </a:t>
            </a:r>
            <a:r>
              <a:rPr lang="en-US" sz="1200">
                <a:latin typeface="Arial"/>
                <a:ea typeface="+mn-lt"/>
                <a:cs typeface="Arial"/>
              </a:rPr>
              <a:t>We currently have no plans of providing a substitute service to the Zoom integration. </a:t>
            </a:r>
            <a:endParaRPr lang="en-US"/>
          </a:p>
          <a:p>
            <a:pPr marL="0" indent="0">
              <a:lnSpc>
                <a:spcPct val="120000"/>
              </a:lnSpc>
              <a:buNone/>
            </a:pPr>
            <a:endParaRPr lang="en-US" sz="1200">
              <a:latin typeface="Calibri Light"/>
              <a:ea typeface="+mn-lt"/>
              <a:cs typeface="Arial"/>
            </a:endParaRPr>
          </a:p>
          <a:p>
            <a:pPr marL="0" indent="0">
              <a:lnSpc>
                <a:spcPct val="120000"/>
              </a:lnSpc>
              <a:buNone/>
            </a:pPr>
            <a:r>
              <a:rPr lang="en-US" sz="1200">
                <a:solidFill>
                  <a:srgbClr val="000000"/>
                </a:solidFill>
                <a:latin typeface="Calibri Light"/>
                <a:ea typeface="+mn-lt"/>
                <a:cs typeface="Arial"/>
              </a:rPr>
              <a:t>As of today:</a:t>
            </a:r>
          </a:p>
          <a:p>
            <a:pPr>
              <a:lnSpc>
                <a:spcPct val="120000"/>
              </a:lnSpc>
              <a:buClr>
                <a:srgbClr val="000000"/>
              </a:buClr>
            </a:pPr>
            <a:r>
              <a:rPr lang="en-US" sz="1200">
                <a:solidFill>
                  <a:srgbClr val="000000"/>
                </a:solidFill>
                <a:latin typeface="Calibri Light"/>
                <a:ea typeface="+mn-lt"/>
                <a:cs typeface="Arial"/>
              </a:rPr>
              <a:t>Option to select online meeting in the "schedule a meeting" modal and the "video" icon in the global navigation are no longer visible.</a:t>
            </a:r>
          </a:p>
          <a:p>
            <a:pPr>
              <a:lnSpc>
                <a:spcPct val="120000"/>
              </a:lnSpc>
              <a:buClr>
                <a:srgbClr val="000000"/>
              </a:buClr>
            </a:pPr>
            <a:r>
              <a:rPr lang="en-US" sz="1200">
                <a:solidFill>
                  <a:srgbClr val="000000"/>
                </a:solidFill>
                <a:latin typeface="Calibri Light"/>
                <a:ea typeface="+mn-lt"/>
                <a:cs typeface="Arial"/>
              </a:rPr>
              <a:t>Any scheduled online meetings after Feb 21th will be converted to in-person meetings and Zoom links will no longer work. Affected users will receive an updated meeting email between February 22nd and February 25th for all Zoom meetings scheduled on or after 21st February. </a:t>
            </a:r>
            <a:endParaRPr lang="en-US" sz="1200">
              <a:latin typeface="Calibri Light"/>
              <a:cs typeface="Arial"/>
            </a:endParaRPr>
          </a:p>
          <a:p>
            <a:pPr marL="0" indent="0">
              <a:lnSpc>
                <a:spcPct val="120000"/>
              </a:lnSpc>
              <a:buClr>
                <a:srgbClr val="000000">
                  <a:lumMod val="75000"/>
                </a:srgbClr>
              </a:buClr>
              <a:buNone/>
            </a:pPr>
            <a:endParaRPr lang="en-US" sz="1200">
              <a:latin typeface="Calibri"/>
              <a:ea typeface="Calibri"/>
              <a:cs typeface="Arial"/>
            </a:endParaRPr>
          </a:p>
        </p:txBody>
      </p:sp>
      <p:pic>
        <p:nvPicPr>
          <p:cNvPr id="4" name="Picture 3" descr="A screenshot of a meeting&#10;&#10;Description automatically generated">
            <a:extLst>
              <a:ext uri="{FF2B5EF4-FFF2-40B4-BE49-F238E27FC236}">
                <a16:creationId xmlns:a16="http://schemas.microsoft.com/office/drawing/2014/main" id="{90029FF7-CA09-FCC7-5F08-CAE8553382C7}"/>
              </a:ext>
            </a:extLst>
          </p:cNvPr>
          <p:cNvPicPr>
            <a:picLocks noChangeAspect="1"/>
          </p:cNvPicPr>
          <p:nvPr/>
        </p:nvPicPr>
        <p:blipFill>
          <a:blip r:embed="rId2"/>
          <a:stretch>
            <a:fillRect/>
          </a:stretch>
        </p:blipFill>
        <p:spPr>
          <a:xfrm>
            <a:off x="5531617" y="1976663"/>
            <a:ext cx="3387552" cy="3031672"/>
          </a:xfrm>
          <a:prstGeom prst="rect">
            <a:avLst/>
          </a:prstGeom>
        </p:spPr>
      </p:pic>
      <p:pic>
        <p:nvPicPr>
          <p:cNvPr id="7" name="Picture 6" descr="A screenshot of a phone&#10;&#10;Description automatically generated">
            <a:extLst>
              <a:ext uri="{FF2B5EF4-FFF2-40B4-BE49-F238E27FC236}">
                <a16:creationId xmlns:a16="http://schemas.microsoft.com/office/drawing/2014/main" id="{19D62D43-BE02-8B8D-F30C-6C623A680FA8}"/>
              </a:ext>
            </a:extLst>
          </p:cNvPr>
          <p:cNvPicPr>
            <a:picLocks noChangeAspect="1"/>
          </p:cNvPicPr>
          <p:nvPr/>
        </p:nvPicPr>
        <p:blipFill>
          <a:blip r:embed="rId3"/>
          <a:stretch>
            <a:fillRect/>
          </a:stretch>
        </p:blipFill>
        <p:spPr>
          <a:xfrm>
            <a:off x="5533571" y="905674"/>
            <a:ext cx="3383643" cy="901007"/>
          </a:xfrm>
          <a:prstGeom prst="rect">
            <a:avLst/>
          </a:prstGeom>
        </p:spPr>
      </p:pic>
      <p:cxnSp>
        <p:nvCxnSpPr>
          <p:cNvPr id="2" name="Straight Arrow Connector 1">
            <a:extLst>
              <a:ext uri="{FF2B5EF4-FFF2-40B4-BE49-F238E27FC236}">
                <a16:creationId xmlns:a16="http://schemas.microsoft.com/office/drawing/2014/main" id="{628CEC99-59D9-BA77-3F3F-71D21856BED2}"/>
              </a:ext>
            </a:extLst>
          </p:cNvPr>
          <p:cNvCxnSpPr/>
          <p:nvPr/>
        </p:nvCxnSpPr>
        <p:spPr>
          <a:xfrm flipV="1">
            <a:off x="5666014" y="4317091"/>
            <a:ext cx="1150256" cy="1815"/>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0E7105A-0BA7-7B95-2120-AFA1C9EF87EF}"/>
              </a:ext>
            </a:extLst>
          </p:cNvPr>
          <p:cNvSpPr/>
          <p:nvPr/>
        </p:nvSpPr>
        <p:spPr>
          <a:xfrm>
            <a:off x="7486650" y="937260"/>
            <a:ext cx="285750" cy="285750"/>
          </a:xfrm>
          <a:prstGeom prst="rect">
            <a:avLst/>
          </a:prstGeom>
          <a:no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37673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AA50A89-17C8-4CE0-8068-417721E7767F}"/>
              </a:ext>
            </a:extLst>
          </p:cNvPr>
          <p:cNvSpPr txBox="1"/>
          <p:nvPr/>
        </p:nvSpPr>
        <p:spPr>
          <a:xfrm>
            <a:off x="5049835" y="1863864"/>
            <a:ext cx="2279375"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Silvija</a:t>
            </a:r>
            <a:endParaRPr lang="en-US">
              <a:solidFill>
                <a:schemeClr val="bg1"/>
              </a:solidFill>
            </a:endParaRPr>
          </a:p>
          <a:p>
            <a:pPr algn="ctr"/>
            <a:r>
              <a:rPr lang="en-US">
                <a:solidFill>
                  <a:schemeClr val="bg1"/>
                </a:solidFill>
                <a:latin typeface="Slack-Lato"/>
              </a:rPr>
              <a:t>Doncev</a:t>
            </a:r>
          </a:p>
          <a:p>
            <a:pPr algn="ctr"/>
            <a:r>
              <a:rPr lang="en-US" sz="1100" b="1">
                <a:solidFill>
                  <a:schemeClr val="bg1"/>
                </a:solidFill>
                <a:latin typeface="Slack-Lato"/>
              </a:rPr>
              <a:t>Product</a:t>
            </a:r>
            <a:r>
              <a:rPr lang="en-US" sz="1100">
                <a:solidFill>
                  <a:schemeClr val="bg1"/>
                </a:solidFill>
                <a:latin typeface="Slack-Lato"/>
              </a:rPr>
              <a:t> </a:t>
            </a:r>
            <a:r>
              <a:rPr lang="en-US" sz="1100" b="1">
                <a:solidFill>
                  <a:schemeClr val="bg1"/>
                </a:solidFill>
                <a:latin typeface="Slack-Lato"/>
              </a:rPr>
              <a:t>Manager</a:t>
            </a:r>
            <a:r>
              <a:rPr lang="en-US" sz="1100">
                <a:solidFill>
                  <a:schemeClr val="bg1"/>
                </a:solidFill>
                <a:latin typeface="Slack-Lato"/>
              </a:rPr>
              <a:t> </a:t>
            </a:r>
          </a:p>
          <a:p>
            <a:pPr algn="ctr"/>
            <a:r>
              <a:rPr lang="en-US" sz="1100">
                <a:solidFill>
                  <a:schemeClr val="bg1"/>
                </a:solidFill>
                <a:latin typeface="Slack-Lato"/>
              </a:rPr>
              <a:t>ProjectPlace</a:t>
            </a:r>
            <a:endParaRPr lang="en-US" sz="1100">
              <a:solidFill>
                <a:schemeClr val="bg1"/>
              </a:solidFill>
              <a:latin typeface="Avenir LT Std 35 Light"/>
            </a:endParaRPr>
          </a:p>
        </p:txBody>
      </p:sp>
      <p:pic>
        <p:nvPicPr>
          <p:cNvPr id="5" name="Picture 4">
            <a:extLst>
              <a:ext uri="{FF2B5EF4-FFF2-40B4-BE49-F238E27FC236}">
                <a16:creationId xmlns:a16="http://schemas.microsoft.com/office/drawing/2014/main" id="{D1B11C6E-54EC-2C4F-A4F8-FDB7D6D1885C}"/>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71956" y="618264"/>
            <a:ext cx="1235132" cy="1245600"/>
          </a:xfrm>
          <a:prstGeom prst="ellipse">
            <a:avLst/>
          </a:prstGeom>
          <a:ln w="28575">
            <a:solidFill>
              <a:schemeClr val="accent1"/>
            </a:solidFill>
          </a:ln>
        </p:spPr>
        <p:style>
          <a:lnRef idx="2">
            <a:schemeClr val="accent5"/>
          </a:lnRef>
          <a:fillRef idx="1">
            <a:schemeClr val="lt1"/>
          </a:fillRef>
          <a:effectRef idx="0">
            <a:schemeClr val="accent5"/>
          </a:effectRef>
          <a:fontRef idx="minor">
            <a:schemeClr val="dk1"/>
          </a:fontRef>
        </p:style>
      </p:pic>
      <p:sp>
        <p:nvSpPr>
          <p:cNvPr id="8" name="Title 2">
            <a:extLst>
              <a:ext uri="{FF2B5EF4-FFF2-40B4-BE49-F238E27FC236}">
                <a16:creationId xmlns:a16="http://schemas.microsoft.com/office/drawing/2014/main" id="{A624A455-33EB-27F0-ADF0-7075E2214CD8}"/>
              </a:ext>
            </a:extLst>
          </p:cNvPr>
          <p:cNvSpPr txBox="1">
            <a:spLocks/>
          </p:cNvSpPr>
          <p:nvPr/>
        </p:nvSpPr>
        <p:spPr>
          <a:xfrm>
            <a:off x="-3041" y="1861631"/>
            <a:ext cx="4595698" cy="924117"/>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Coming Soon</a:t>
            </a:r>
            <a:br>
              <a:rPr lang="en-US" sz="2400"/>
            </a:br>
            <a:r>
              <a:rPr lang="en-US" sz="2000"/>
              <a:t>ProjectPlace</a:t>
            </a:r>
            <a:endParaRPr lang="en-US"/>
          </a:p>
        </p:txBody>
      </p:sp>
      <p:pic>
        <p:nvPicPr>
          <p:cNvPr id="3" name="Picture 2">
            <a:extLst>
              <a:ext uri="{FF2B5EF4-FFF2-40B4-BE49-F238E27FC236}">
                <a16:creationId xmlns:a16="http://schemas.microsoft.com/office/drawing/2014/main" id="{6F357DCC-B17C-502A-0AC0-710CEF687914}"/>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567170" y="616490"/>
            <a:ext cx="1241389" cy="1252440"/>
          </a:xfrm>
          <a:prstGeom prst="ellipse">
            <a:avLst/>
          </a:prstGeom>
          <a:ln w="28575">
            <a:solidFill>
              <a:schemeClr val="accent1"/>
            </a:solidFill>
          </a:ln>
        </p:spPr>
        <p:style>
          <a:lnRef idx="2">
            <a:schemeClr val="accent5"/>
          </a:lnRef>
          <a:fillRef idx="1">
            <a:schemeClr val="lt1"/>
          </a:fillRef>
          <a:effectRef idx="0">
            <a:schemeClr val="accent5"/>
          </a:effectRef>
          <a:fontRef idx="minor">
            <a:schemeClr val="dk1"/>
          </a:fontRef>
        </p:style>
      </p:pic>
    </p:spTree>
    <p:extLst>
      <p:ext uri="{BB962C8B-B14F-4D97-AF65-F5344CB8AC3E}">
        <p14:creationId xmlns:p14="http://schemas.microsoft.com/office/powerpoint/2010/main" val="229583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C7A79C-43FA-47D0-9630-06BB883A5709}"/>
              </a:ext>
            </a:extLst>
          </p:cNvPr>
          <p:cNvSpPr>
            <a:spLocks noGrp="1"/>
          </p:cNvSpPr>
          <p:nvPr>
            <p:ph type="title"/>
          </p:nvPr>
        </p:nvSpPr>
        <p:spPr/>
        <p:txBody>
          <a:bodyPr/>
          <a:lstStyle/>
          <a:p>
            <a:r>
              <a:rPr lang="en-US">
                <a:ea typeface="+mj-lt"/>
                <a:cs typeface="+mj-lt"/>
              </a:rPr>
              <a:t>Coming Soon...</a:t>
            </a:r>
            <a:endParaRPr lang="en-US"/>
          </a:p>
          <a:p>
            <a:endParaRPr lang="en-US"/>
          </a:p>
        </p:txBody>
      </p:sp>
      <p:sp>
        <p:nvSpPr>
          <p:cNvPr id="6" name="Content Placeholder 1">
            <a:extLst>
              <a:ext uri="{FF2B5EF4-FFF2-40B4-BE49-F238E27FC236}">
                <a16:creationId xmlns:a16="http://schemas.microsoft.com/office/drawing/2014/main" id="{D0DE28A1-0E4C-0B05-FCDF-1C9A71D2430E}"/>
              </a:ext>
            </a:extLst>
          </p:cNvPr>
          <p:cNvSpPr txBox="1">
            <a:spLocks/>
          </p:cNvSpPr>
          <p:nvPr/>
        </p:nvSpPr>
        <p:spPr>
          <a:xfrm>
            <a:off x="338328" y="1005840"/>
            <a:ext cx="3488057" cy="2408422"/>
          </a:xfrm>
          <a:prstGeom prst="rect">
            <a:avLst/>
          </a:prstGeom>
        </p:spPr>
        <p:txBody>
          <a:bodyPr vert="horz" lIns="91440" tIns="91440" rIns="91440" bIns="9144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2000"/>
          </a:p>
          <a:p>
            <a:endParaRPr lang="en-SE" sz="2000"/>
          </a:p>
        </p:txBody>
      </p:sp>
      <p:sp>
        <p:nvSpPr>
          <p:cNvPr id="8" name="Content Placeholder 1">
            <a:extLst>
              <a:ext uri="{FF2B5EF4-FFF2-40B4-BE49-F238E27FC236}">
                <a16:creationId xmlns:a16="http://schemas.microsoft.com/office/drawing/2014/main" id="{928010C8-C081-84DE-ED22-B4E7080CD2DE}"/>
              </a:ext>
            </a:extLst>
          </p:cNvPr>
          <p:cNvSpPr>
            <a:spLocks noGrp="1"/>
          </p:cNvSpPr>
          <p:nvPr>
            <p:ph idx="1"/>
          </p:nvPr>
        </p:nvSpPr>
        <p:spPr>
          <a:xfrm>
            <a:off x="114331" y="813984"/>
            <a:ext cx="2888337" cy="3535145"/>
          </a:xfrm>
        </p:spPr>
        <p:txBody>
          <a:bodyPr vert="horz" lIns="91440" tIns="91440" rIns="91440" bIns="91440" rtlCol="0" anchor="t">
            <a:noAutofit/>
          </a:bodyPr>
          <a:lstStyle/>
          <a:p>
            <a:pPr>
              <a:lnSpc>
                <a:spcPct val="120000"/>
              </a:lnSpc>
              <a:buClr>
                <a:srgbClr val="000000"/>
              </a:buClr>
            </a:pPr>
            <a:r>
              <a:rPr lang="en-US" sz="1200">
                <a:latin typeface="Calibri"/>
                <a:ea typeface="Calibri"/>
                <a:cs typeface="Arial"/>
              </a:rPr>
              <a:t>Save Boards filter - Target March</a:t>
            </a:r>
            <a:endParaRPr lang="en-US"/>
          </a:p>
          <a:p>
            <a:pPr>
              <a:lnSpc>
                <a:spcPct val="120000"/>
              </a:lnSpc>
              <a:buClr>
                <a:srgbClr val="000000"/>
              </a:buClr>
            </a:pPr>
            <a:r>
              <a:rPr lang="en-US" sz="1200">
                <a:latin typeface="Calibri"/>
                <a:ea typeface="Calibri"/>
                <a:cs typeface="Arial"/>
              </a:rPr>
              <a:t>Set frequency of email notifications - Target March</a:t>
            </a:r>
          </a:p>
          <a:p>
            <a:pPr>
              <a:lnSpc>
                <a:spcPct val="120000"/>
              </a:lnSpc>
              <a:buClr>
                <a:srgbClr val="000000"/>
              </a:buClr>
            </a:pPr>
            <a:r>
              <a:rPr lang="en-US" sz="1200">
                <a:latin typeface="Calibri"/>
                <a:ea typeface="Calibri"/>
                <a:cs typeface="Arial"/>
              </a:rPr>
              <a:t>Portfolios in </a:t>
            </a:r>
            <a:r>
              <a:rPr lang="en-US" sz="1200" err="1">
                <a:latin typeface="Calibri"/>
                <a:ea typeface="Calibri"/>
                <a:cs typeface="Arial"/>
              </a:rPr>
              <a:t>ProjectPlace</a:t>
            </a:r>
            <a:r>
              <a:rPr lang="en-US" sz="1200">
                <a:latin typeface="Calibri"/>
                <a:ea typeface="Calibri"/>
                <a:cs typeface="Arial"/>
              </a:rPr>
              <a:t> iOS mobile app</a:t>
            </a:r>
          </a:p>
          <a:p>
            <a:pPr>
              <a:lnSpc>
                <a:spcPct val="120000"/>
              </a:lnSpc>
              <a:buClr>
                <a:srgbClr val="000000"/>
              </a:buClr>
            </a:pPr>
            <a:r>
              <a:rPr lang="en-US" sz="1200">
                <a:latin typeface="Calibri"/>
                <a:ea typeface="Calibri"/>
                <a:cs typeface="Arial"/>
              </a:rPr>
              <a:t>Teams in </a:t>
            </a:r>
            <a:r>
              <a:rPr lang="en-US" sz="1200" err="1">
                <a:latin typeface="Calibri"/>
                <a:ea typeface="Calibri"/>
                <a:cs typeface="Arial"/>
              </a:rPr>
              <a:t>ProjectPlace</a:t>
            </a:r>
            <a:r>
              <a:rPr lang="en-US" sz="1200">
                <a:latin typeface="Calibri"/>
                <a:ea typeface="Calibri"/>
                <a:cs typeface="Arial"/>
              </a:rPr>
              <a:t> iOS mobile app</a:t>
            </a:r>
          </a:p>
          <a:p>
            <a:pPr>
              <a:lnSpc>
                <a:spcPct val="120000"/>
              </a:lnSpc>
              <a:buClr>
                <a:srgbClr val="000000"/>
              </a:buClr>
            </a:pPr>
            <a:r>
              <a:rPr lang="en-US" sz="1200">
                <a:latin typeface="Calibri"/>
                <a:ea typeface="Calibri"/>
                <a:cs typeface="Arial"/>
              </a:rPr>
              <a:t>Sentiment analysis at an activity level - Target Q2</a:t>
            </a:r>
            <a:endParaRPr lang="en-SE" sz="1200">
              <a:latin typeface="Calibri"/>
              <a:ea typeface="Calibri"/>
              <a:cs typeface="Arial"/>
            </a:endParaRPr>
          </a:p>
        </p:txBody>
      </p:sp>
      <p:pic>
        <p:nvPicPr>
          <p:cNvPr id="2" name="Picture 1" descr="A picture containing text, clipart&#10;&#10;Description automatically generated">
            <a:extLst>
              <a:ext uri="{FF2B5EF4-FFF2-40B4-BE49-F238E27FC236}">
                <a16:creationId xmlns:a16="http://schemas.microsoft.com/office/drawing/2014/main" id="{DF37CE1E-F98E-879D-3741-F91CB6C7D02A}"/>
              </a:ext>
            </a:extLst>
          </p:cNvPr>
          <p:cNvPicPr>
            <a:picLocks noChangeAspect="1"/>
          </p:cNvPicPr>
          <p:nvPr/>
        </p:nvPicPr>
        <p:blipFill>
          <a:blip r:embed="rId2"/>
          <a:stretch>
            <a:fillRect/>
          </a:stretch>
        </p:blipFill>
        <p:spPr>
          <a:xfrm>
            <a:off x="-155596" y="854207"/>
            <a:ext cx="541905" cy="306161"/>
          </a:xfrm>
          <a:prstGeom prst="rect">
            <a:avLst/>
          </a:prstGeom>
        </p:spPr>
      </p:pic>
      <p:sp>
        <p:nvSpPr>
          <p:cNvPr id="10" name="Ribbon: Tilted Up 5">
            <a:extLst>
              <a:ext uri="{FF2B5EF4-FFF2-40B4-BE49-F238E27FC236}">
                <a16:creationId xmlns:a16="http://schemas.microsoft.com/office/drawing/2014/main" id="{AF73E05B-5346-0CD9-418A-E08679C5B91E}"/>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Target:</a:t>
            </a:r>
            <a:endParaRPr lang="en-US"/>
          </a:p>
          <a:p>
            <a:pPr algn="ctr"/>
            <a:r>
              <a:rPr lang="en-US" sz="800" b="1"/>
              <a:t>1-4 months</a:t>
            </a:r>
            <a:endParaRPr lang="en-US"/>
          </a:p>
        </p:txBody>
      </p:sp>
      <p:pic>
        <p:nvPicPr>
          <p:cNvPr id="11" name="Picture 10" descr="A picture containing text, clipart&#10;&#10;Description automatically generated">
            <a:extLst>
              <a:ext uri="{FF2B5EF4-FFF2-40B4-BE49-F238E27FC236}">
                <a16:creationId xmlns:a16="http://schemas.microsoft.com/office/drawing/2014/main" id="{00A6F884-8F2F-3A80-CDBD-F0A68E884B85}"/>
              </a:ext>
            </a:extLst>
          </p:cNvPr>
          <p:cNvPicPr>
            <a:picLocks noChangeAspect="1"/>
          </p:cNvPicPr>
          <p:nvPr/>
        </p:nvPicPr>
        <p:blipFill>
          <a:blip r:embed="rId2"/>
          <a:stretch>
            <a:fillRect/>
          </a:stretch>
        </p:blipFill>
        <p:spPr>
          <a:xfrm>
            <a:off x="-155596" y="1215722"/>
            <a:ext cx="541905" cy="306161"/>
          </a:xfrm>
          <a:prstGeom prst="rect">
            <a:avLst/>
          </a:prstGeom>
        </p:spPr>
      </p:pic>
      <p:pic>
        <p:nvPicPr>
          <p:cNvPr id="5" name="Picture 4" descr="Screens screenshot of a phone&#10;&#10;Description automatically generated">
            <a:extLst>
              <a:ext uri="{FF2B5EF4-FFF2-40B4-BE49-F238E27FC236}">
                <a16:creationId xmlns:a16="http://schemas.microsoft.com/office/drawing/2014/main" id="{AF4B73D5-D593-E22F-4847-00C02993A072}"/>
              </a:ext>
            </a:extLst>
          </p:cNvPr>
          <p:cNvPicPr>
            <a:picLocks noChangeAspect="1"/>
          </p:cNvPicPr>
          <p:nvPr/>
        </p:nvPicPr>
        <p:blipFill>
          <a:blip r:embed="rId3"/>
          <a:stretch>
            <a:fillRect/>
          </a:stretch>
        </p:blipFill>
        <p:spPr>
          <a:xfrm>
            <a:off x="7414536" y="900009"/>
            <a:ext cx="1642728" cy="3240559"/>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73AC92C5-4146-229A-85B7-F220EDDC42F2}"/>
              </a:ext>
            </a:extLst>
          </p:cNvPr>
          <p:cNvPicPr>
            <a:picLocks noChangeAspect="1"/>
          </p:cNvPicPr>
          <p:nvPr/>
        </p:nvPicPr>
        <p:blipFill>
          <a:blip r:embed="rId4"/>
          <a:stretch>
            <a:fillRect/>
          </a:stretch>
        </p:blipFill>
        <p:spPr>
          <a:xfrm>
            <a:off x="3046313" y="902099"/>
            <a:ext cx="4174699" cy="3235410"/>
          </a:xfrm>
          <a:prstGeom prst="rect">
            <a:avLst/>
          </a:prstGeom>
        </p:spPr>
      </p:pic>
      <p:sp>
        <p:nvSpPr>
          <p:cNvPr id="12" name="Content Placeholder 1">
            <a:extLst>
              <a:ext uri="{FF2B5EF4-FFF2-40B4-BE49-F238E27FC236}">
                <a16:creationId xmlns:a16="http://schemas.microsoft.com/office/drawing/2014/main" id="{4377FE58-06F0-2461-86D7-3817AAF38B4A}"/>
              </a:ext>
            </a:extLst>
          </p:cNvPr>
          <p:cNvSpPr txBox="1">
            <a:spLocks/>
          </p:cNvSpPr>
          <p:nvPr/>
        </p:nvSpPr>
        <p:spPr>
          <a:xfrm>
            <a:off x="2959474" y="4071018"/>
            <a:ext cx="2816256" cy="281201"/>
          </a:xfrm>
          <a:prstGeom prst="rect">
            <a:avLst/>
          </a:prstGeom>
        </p:spPr>
        <p:txBody>
          <a:bodyPr vert="horz" lIns="91440" tIns="91440" rIns="91440" bIns="9144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120000"/>
              </a:lnSpc>
              <a:buClr>
                <a:srgbClr val="000000"/>
              </a:buClr>
              <a:buNone/>
            </a:pPr>
            <a:r>
              <a:rPr lang="en-US" sz="1200">
                <a:latin typeface="Calibri"/>
                <a:ea typeface="Calibri"/>
                <a:cs typeface="Arial"/>
              </a:rPr>
              <a:t>Set frequency of email notifications</a:t>
            </a:r>
          </a:p>
        </p:txBody>
      </p:sp>
      <p:sp>
        <p:nvSpPr>
          <p:cNvPr id="13" name="Rectangle 12">
            <a:extLst>
              <a:ext uri="{FF2B5EF4-FFF2-40B4-BE49-F238E27FC236}">
                <a16:creationId xmlns:a16="http://schemas.microsoft.com/office/drawing/2014/main" id="{1FDF3655-C488-B3E1-482C-1D0327052E4A}"/>
              </a:ext>
            </a:extLst>
          </p:cNvPr>
          <p:cNvSpPr/>
          <p:nvPr/>
        </p:nvSpPr>
        <p:spPr>
          <a:xfrm>
            <a:off x="3754874" y="2865799"/>
            <a:ext cx="2703039" cy="79804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
            <a:extLst>
              <a:ext uri="{FF2B5EF4-FFF2-40B4-BE49-F238E27FC236}">
                <a16:creationId xmlns:a16="http://schemas.microsoft.com/office/drawing/2014/main" id="{D55FCCA2-1177-4229-5149-6A23A2BE2512}"/>
              </a:ext>
            </a:extLst>
          </p:cNvPr>
          <p:cNvSpPr txBox="1">
            <a:spLocks/>
          </p:cNvSpPr>
          <p:nvPr/>
        </p:nvSpPr>
        <p:spPr>
          <a:xfrm>
            <a:off x="7351271" y="4091612"/>
            <a:ext cx="1426121" cy="281201"/>
          </a:xfrm>
          <a:prstGeom prst="rect">
            <a:avLst/>
          </a:prstGeom>
        </p:spPr>
        <p:txBody>
          <a:bodyPr vert="horz" lIns="91440" tIns="91440" rIns="91440" bIns="9144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nSpc>
                <a:spcPct val="120000"/>
              </a:lnSpc>
              <a:buNone/>
            </a:pPr>
            <a:r>
              <a:rPr lang="en-US" sz="1200">
                <a:latin typeface="Calibri"/>
                <a:ea typeface="Calibri"/>
                <a:cs typeface="Arial"/>
              </a:rPr>
              <a:t>Save boards filter</a:t>
            </a:r>
            <a:endParaRPr lang="en-US"/>
          </a:p>
        </p:txBody>
      </p:sp>
      <p:sp>
        <p:nvSpPr>
          <p:cNvPr id="15" name="Rectangle 14">
            <a:extLst>
              <a:ext uri="{FF2B5EF4-FFF2-40B4-BE49-F238E27FC236}">
                <a16:creationId xmlns:a16="http://schemas.microsoft.com/office/drawing/2014/main" id="{1925133C-CE18-4D4E-11D1-59C526CFD67F}"/>
              </a:ext>
            </a:extLst>
          </p:cNvPr>
          <p:cNvSpPr/>
          <p:nvPr/>
        </p:nvSpPr>
        <p:spPr>
          <a:xfrm>
            <a:off x="7575171" y="1259420"/>
            <a:ext cx="1384985" cy="120478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775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8D2E35-4BD5-CB43-8BE2-7F2E9844CA18}"/>
              </a:ext>
            </a:extLst>
          </p:cNvPr>
          <p:cNvSpPr txBox="1"/>
          <p:nvPr/>
        </p:nvSpPr>
        <p:spPr>
          <a:xfrm>
            <a:off x="5095103" y="1800489"/>
            <a:ext cx="22793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Jon High</a:t>
            </a:r>
          </a:p>
          <a:p>
            <a:pPr algn="ctr"/>
            <a:r>
              <a:rPr lang="en-US" sz="1100" b="1">
                <a:solidFill>
                  <a:schemeClr val="bg1"/>
                </a:solidFill>
                <a:latin typeface="Slack-Lato"/>
              </a:rPr>
              <a:t>Sr. Product</a:t>
            </a:r>
            <a:r>
              <a:rPr lang="en-US" sz="1100">
                <a:solidFill>
                  <a:schemeClr val="bg1"/>
                </a:solidFill>
                <a:latin typeface="Slack-Lato"/>
              </a:rPr>
              <a:t> </a:t>
            </a:r>
            <a:r>
              <a:rPr lang="en-US" sz="1100" b="1">
                <a:solidFill>
                  <a:schemeClr val="bg1"/>
                </a:solidFill>
                <a:latin typeface="Slack-Lato"/>
              </a:rPr>
              <a:t>Manager</a:t>
            </a:r>
            <a:r>
              <a:rPr lang="en-US" sz="1100">
                <a:solidFill>
                  <a:schemeClr val="bg1"/>
                </a:solidFill>
                <a:latin typeface="Slack-Lato"/>
              </a:rPr>
              <a:t> </a:t>
            </a:r>
          </a:p>
          <a:p>
            <a:pPr algn="ctr"/>
            <a:r>
              <a:rPr lang="en-US" sz="1100">
                <a:solidFill>
                  <a:schemeClr val="bg1"/>
                </a:solidFill>
                <a:latin typeface="Slack-Lato"/>
              </a:rPr>
              <a:t>AgilePlace</a:t>
            </a:r>
          </a:p>
        </p:txBody>
      </p:sp>
      <p:pic>
        <p:nvPicPr>
          <p:cNvPr id="7" name="Picture 6">
            <a:extLst>
              <a:ext uri="{FF2B5EF4-FFF2-40B4-BE49-F238E27FC236}">
                <a16:creationId xmlns:a16="http://schemas.microsoft.com/office/drawing/2014/main" id="{B2B5FF81-EEB4-7642-90AB-930F483026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3894" y="543079"/>
            <a:ext cx="1245600" cy="1256157"/>
          </a:xfrm>
          <a:prstGeom prst="ellipse">
            <a:avLst/>
          </a:prstGeom>
          <a:ln>
            <a:solidFill>
              <a:schemeClr val="accent1"/>
            </a:solidFill>
          </a:ln>
        </p:spPr>
        <p:style>
          <a:lnRef idx="2">
            <a:schemeClr val="accent5"/>
          </a:lnRef>
          <a:fillRef idx="1">
            <a:schemeClr val="lt1"/>
          </a:fillRef>
          <a:effectRef idx="0">
            <a:schemeClr val="accent5"/>
          </a:effectRef>
          <a:fontRef idx="minor">
            <a:schemeClr val="dk1"/>
          </a:fontRef>
        </p:style>
      </p:pic>
      <p:sp>
        <p:nvSpPr>
          <p:cNvPr id="2" name="Title 2">
            <a:extLst>
              <a:ext uri="{FF2B5EF4-FFF2-40B4-BE49-F238E27FC236}">
                <a16:creationId xmlns:a16="http://schemas.microsoft.com/office/drawing/2014/main" id="{553467A9-AB6E-ADF4-6904-845FA1C53542}"/>
              </a:ext>
            </a:extLst>
          </p:cNvPr>
          <p:cNvSpPr txBox="1">
            <a:spLocks/>
          </p:cNvSpPr>
          <p:nvPr/>
        </p:nvSpPr>
        <p:spPr>
          <a:xfrm>
            <a:off x="-3411" y="1793756"/>
            <a:ext cx="4575041" cy="1356304"/>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WHAT’S NEW</a:t>
            </a:r>
            <a:br>
              <a:rPr lang="en-US" sz="2400"/>
            </a:br>
            <a:r>
              <a:rPr lang="en-US" sz="2000"/>
              <a:t>AgilePlace</a:t>
            </a:r>
            <a:endParaRPr lang="en-US"/>
          </a:p>
        </p:txBody>
      </p:sp>
    </p:spTree>
    <p:extLst>
      <p:ext uri="{BB962C8B-B14F-4D97-AF65-F5344CB8AC3E}">
        <p14:creationId xmlns:p14="http://schemas.microsoft.com/office/powerpoint/2010/main" val="2531878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2C2C3AB-FEE7-AE54-B2BD-ED17DB7A5BAE}"/>
              </a:ext>
            </a:extLst>
          </p:cNvPr>
          <p:cNvSpPr>
            <a:spLocks noGrp="1"/>
          </p:cNvSpPr>
          <p:nvPr>
            <p:ph type="title"/>
          </p:nvPr>
        </p:nvSpPr>
        <p:spPr>
          <a:xfrm>
            <a:off x="352044" y="204910"/>
            <a:ext cx="8439912" cy="524637"/>
          </a:xfrm>
        </p:spPr>
        <p:txBody>
          <a:bodyPr>
            <a:noAutofit/>
          </a:bodyPr>
          <a:lstStyle/>
          <a:p>
            <a:pPr algn="ctr"/>
            <a:r>
              <a:rPr lang="en-US">
                <a:latin typeface="+mj-lt"/>
              </a:rPr>
              <a:t>Agile Planning (Labs)</a:t>
            </a:r>
          </a:p>
        </p:txBody>
      </p:sp>
      <p:sp>
        <p:nvSpPr>
          <p:cNvPr id="4" name="Content Placeholder 1">
            <a:extLst>
              <a:ext uri="{FF2B5EF4-FFF2-40B4-BE49-F238E27FC236}">
                <a16:creationId xmlns:a16="http://schemas.microsoft.com/office/drawing/2014/main" id="{D41811BA-E155-E4F7-D6E3-34DD43B237CB}"/>
              </a:ext>
            </a:extLst>
          </p:cNvPr>
          <p:cNvSpPr txBox="1">
            <a:spLocks/>
          </p:cNvSpPr>
          <p:nvPr/>
        </p:nvSpPr>
        <p:spPr>
          <a:xfrm>
            <a:off x="6345620" y="1125284"/>
            <a:ext cx="2511447" cy="1437576"/>
          </a:xfrm>
          <a:prstGeom prst="rect">
            <a:avLst/>
          </a:prstGeom>
          <a:solidFill>
            <a:schemeClr val="bg1">
              <a:lumMod val="95000"/>
            </a:schemeClr>
          </a:solidFill>
        </p:spPr>
        <p:txBody>
          <a:bodyPr vert="horz" lIns="68580" tIns="68580" rIns="68580" bIns="68580" rtlCol="0" anchor="t">
            <a:normAutofit/>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050" b="1">
                <a:solidFill>
                  <a:schemeClr val="tx1"/>
                </a:solidFill>
                <a:latin typeface="Calibri"/>
                <a:ea typeface="Calibri"/>
                <a:cs typeface="Calibri"/>
              </a:rPr>
              <a:t>What</a:t>
            </a:r>
          </a:p>
          <a:p>
            <a:pPr marL="243205" indent="-243205"/>
            <a:r>
              <a:rPr lang="en-US" sz="1050">
                <a:solidFill>
                  <a:schemeClr val="tx1"/>
                </a:solidFill>
                <a:latin typeface="Calibri"/>
                <a:ea typeface="Calibri"/>
                <a:cs typeface="Calibri"/>
              </a:rPr>
              <a:t>Visualize Planning Series information on a board</a:t>
            </a:r>
          </a:p>
          <a:p>
            <a:pPr marL="243205" indent="-243205"/>
            <a:r>
              <a:rPr lang="en-US" sz="1050">
                <a:solidFill>
                  <a:schemeClr val="tx1"/>
                </a:solidFill>
                <a:latin typeface="Calibri"/>
                <a:ea typeface="Calibri"/>
                <a:cs typeface="Calibri"/>
              </a:rPr>
              <a:t>Enhance Planning Series experience to better support Scrum methodology</a:t>
            </a:r>
            <a:endParaRPr lang="en-US" sz="1050">
              <a:solidFill>
                <a:schemeClr val="tx1"/>
              </a:solidFill>
              <a:ea typeface="Calibri"/>
              <a:cs typeface="Calibri"/>
            </a:endParaRPr>
          </a:p>
        </p:txBody>
      </p:sp>
      <p:sp>
        <p:nvSpPr>
          <p:cNvPr id="5" name="Content Placeholder 1">
            <a:extLst>
              <a:ext uri="{FF2B5EF4-FFF2-40B4-BE49-F238E27FC236}">
                <a16:creationId xmlns:a16="http://schemas.microsoft.com/office/drawing/2014/main" id="{3DBEADC7-0E4D-E9D1-07CA-CB9EFA5C2F6E}"/>
              </a:ext>
            </a:extLst>
          </p:cNvPr>
          <p:cNvSpPr txBox="1">
            <a:spLocks/>
          </p:cNvSpPr>
          <p:nvPr/>
        </p:nvSpPr>
        <p:spPr>
          <a:xfrm>
            <a:off x="6345620" y="3023546"/>
            <a:ext cx="2511447" cy="1437576"/>
          </a:xfrm>
          <a:prstGeom prst="rect">
            <a:avLst/>
          </a:prstGeom>
          <a:solidFill>
            <a:schemeClr val="accent1">
              <a:lumMod val="20000"/>
              <a:lumOff val="80000"/>
            </a:schemeClr>
          </a:solidFill>
        </p:spPr>
        <p:txBody>
          <a:bodyPr vert="horz" lIns="68580" tIns="68580" rIns="68580" bIns="68580" rtlCol="0">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a:buNone/>
            </a:pPr>
            <a:r>
              <a:rPr lang="en-US" sz="1050" b="1">
                <a:latin typeface="Calibri" panose="020F0502020204030204" pitchFamily="34" charset="0"/>
                <a:cs typeface="Calibri" panose="020F0502020204030204" pitchFamily="34" charset="0"/>
              </a:rPr>
              <a:t>Why</a:t>
            </a:r>
          </a:p>
          <a:p>
            <a:r>
              <a:rPr lang="en-US" sz="1050">
                <a:latin typeface="Calibri" panose="020F0502020204030204" pitchFamily="34" charset="0"/>
                <a:cs typeface="Calibri" panose="020F0502020204030204" pitchFamily="34" charset="0"/>
              </a:rPr>
              <a:t>Continue to improve/enhance </a:t>
            </a:r>
            <a:r>
              <a:rPr lang="en-US" sz="1050" err="1">
                <a:latin typeface="Calibri" panose="020F0502020204030204" pitchFamily="34" charset="0"/>
                <a:cs typeface="Calibri" panose="020F0502020204030204" pitchFamily="34" charset="0"/>
              </a:rPr>
              <a:t>AgilePlace’s</a:t>
            </a:r>
            <a:r>
              <a:rPr lang="en-US" sz="1050">
                <a:latin typeface="Calibri" panose="020F0502020204030204" pitchFamily="34" charset="0"/>
                <a:cs typeface="Calibri" panose="020F0502020204030204" pitchFamily="34" charset="0"/>
              </a:rPr>
              <a:t> offering for iteration-based teams and practices</a:t>
            </a:r>
          </a:p>
          <a:p>
            <a:r>
              <a:rPr lang="en-US" sz="1050">
                <a:latin typeface="Calibri" panose="020F0502020204030204" pitchFamily="34" charset="0"/>
                <a:cs typeface="Calibri" panose="020F0502020204030204" pitchFamily="34" charset="0"/>
              </a:rPr>
              <a:t>Improve team’s confidence and reliability around shorter-term planning, tracking, and delivering work</a:t>
            </a:r>
          </a:p>
          <a:p>
            <a:pPr marL="0" indent="0">
              <a:buNone/>
            </a:pPr>
            <a:endParaRPr lang="en-US" sz="1050">
              <a:latin typeface="Calibri" panose="020F0502020204030204" pitchFamily="34" charset="0"/>
              <a:cs typeface="Calibri" panose="020F0502020204030204" pitchFamily="34" charset="0"/>
            </a:endParaRPr>
          </a:p>
        </p:txBody>
      </p:sp>
      <p:pic>
        <p:nvPicPr>
          <p:cNvPr id="6" name="Picture 5" descr="A screenshot of a computer&#10;&#10;Description automatically generated">
            <a:extLst>
              <a:ext uri="{FF2B5EF4-FFF2-40B4-BE49-F238E27FC236}">
                <a16:creationId xmlns:a16="http://schemas.microsoft.com/office/drawing/2014/main" id="{CAA7A044-2548-C98A-F1EE-7D64D0FCA514}"/>
              </a:ext>
            </a:extLst>
          </p:cNvPr>
          <p:cNvPicPr>
            <a:picLocks noChangeAspect="1"/>
          </p:cNvPicPr>
          <p:nvPr/>
        </p:nvPicPr>
        <p:blipFill>
          <a:blip r:embed="rId2"/>
          <a:stretch>
            <a:fillRect/>
          </a:stretch>
        </p:blipFill>
        <p:spPr>
          <a:xfrm>
            <a:off x="286933" y="1125284"/>
            <a:ext cx="5803004" cy="3492250"/>
          </a:xfrm>
          <a:prstGeom prst="rect">
            <a:avLst/>
          </a:prstGeom>
          <a:ln>
            <a:noFill/>
          </a:ln>
          <a:effectLst>
            <a:outerShdw blurRad="292100" dist="139700" dir="2700000" algn="tl" rotWithShape="0">
              <a:srgbClr val="333333">
                <a:alpha val="65000"/>
              </a:srgbClr>
            </a:outerShdw>
          </a:effectLst>
        </p:spPr>
      </p:pic>
      <p:sp>
        <p:nvSpPr>
          <p:cNvPr id="2" name="Ribbon: Tilted Up 5">
            <a:extLst>
              <a:ext uri="{FF2B5EF4-FFF2-40B4-BE49-F238E27FC236}">
                <a16:creationId xmlns:a16="http://schemas.microsoft.com/office/drawing/2014/main" id="{86AEE226-1345-98FE-B12B-ED400CD24B1E}"/>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January</a:t>
            </a:r>
          </a:p>
        </p:txBody>
      </p:sp>
    </p:spTree>
    <p:extLst>
      <p:ext uri="{BB962C8B-B14F-4D97-AF65-F5344CB8AC3E}">
        <p14:creationId xmlns:p14="http://schemas.microsoft.com/office/powerpoint/2010/main" val="3403116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D79254-992D-4975-81EF-7F024B4B254D}"/>
              </a:ext>
            </a:extLst>
          </p:cNvPr>
          <p:cNvSpPr>
            <a:spLocks noGrp="1"/>
          </p:cNvSpPr>
          <p:nvPr>
            <p:ph type="title"/>
          </p:nvPr>
        </p:nvSpPr>
        <p:spPr/>
        <p:txBody>
          <a:bodyPr/>
          <a:lstStyle/>
          <a:p>
            <a:r>
              <a:rPr lang="en-US"/>
              <a:t>Generative AI Capabilities (Labs)</a:t>
            </a:r>
          </a:p>
        </p:txBody>
      </p:sp>
      <p:pic>
        <p:nvPicPr>
          <p:cNvPr id="4" name="Screen Recording 2023-10-13 at 10.42.05 AM.mov">
            <a:hlinkClick r:id="" action="ppaction://media"/>
            <a:extLst>
              <a:ext uri="{FF2B5EF4-FFF2-40B4-BE49-F238E27FC236}">
                <a16:creationId xmlns:a16="http://schemas.microsoft.com/office/drawing/2014/main" id="{6DB349CA-D722-060A-8B47-46257F9E01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6933" y="1235717"/>
            <a:ext cx="5776797" cy="3032818"/>
          </a:xfrm>
          <a:prstGeom prst="rect">
            <a:avLst/>
          </a:prstGeom>
        </p:spPr>
      </p:pic>
      <p:sp>
        <p:nvSpPr>
          <p:cNvPr id="5" name="Content Placeholder 1">
            <a:extLst>
              <a:ext uri="{FF2B5EF4-FFF2-40B4-BE49-F238E27FC236}">
                <a16:creationId xmlns:a16="http://schemas.microsoft.com/office/drawing/2014/main" id="{9A90AB83-7F9A-0F5D-214B-FC19112CE640}"/>
              </a:ext>
            </a:extLst>
          </p:cNvPr>
          <p:cNvSpPr txBox="1">
            <a:spLocks/>
          </p:cNvSpPr>
          <p:nvPr/>
        </p:nvSpPr>
        <p:spPr>
          <a:xfrm>
            <a:off x="6345620" y="1125284"/>
            <a:ext cx="2511447" cy="1437576"/>
          </a:xfrm>
          <a:prstGeom prst="rect">
            <a:avLst/>
          </a:prstGeom>
          <a:solidFill>
            <a:schemeClr val="bg1">
              <a:lumMod val="95000"/>
            </a:schemeClr>
          </a:solidFill>
        </p:spPr>
        <p:txBody>
          <a:bodyPr vert="horz" lIns="68580" tIns="68580" rIns="68580" bIns="68580" rtlCol="0">
            <a:normAutofit fontScale="92500" lnSpcReduction="10000"/>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050" b="1">
                <a:solidFill>
                  <a:schemeClr val="tx1"/>
                </a:solidFill>
              </a:rPr>
              <a:t>What</a:t>
            </a:r>
          </a:p>
          <a:p>
            <a:r>
              <a:rPr lang="en-US" sz="1050">
                <a:solidFill>
                  <a:schemeClr val="tx1"/>
                </a:solidFill>
              </a:rPr>
              <a:t>3 use cases across Not Started, Started, and Finished lanes</a:t>
            </a:r>
          </a:p>
          <a:p>
            <a:r>
              <a:rPr lang="en-US" sz="1050">
                <a:solidFill>
                  <a:schemeClr val="tx1"/>
                </a:solidFill>
              </a:rPr>
              <a:t>What should I work on next?</a:t>
            </a:r>
          </a:p>
          <a:p>
            <a:r>
              <a:rPr lang="en-US" sz="1050">
                <a:solidFill>
                  <a:schemeClr val="tx1"/>
                </a:solidFill>
              </a:rPr>
              <a:t>Create a standup report for in progress work</a:t>
            </a:r>
          </a:p>
          <a:p>
            <a:r>
              <a:rPr lang="en-US" sz="1050">
                <a:solidFill>
                  <a:schemeClr val="tx1"/>
                </a:solidFill>
              </a:rPr>
              <a:t>Create a changelog of recently finished work</a:t>
            </a:r>
          </a:p>
        </p:txBody>
      </p:sp>
      <p:sp>
        <p:nvSpPr>
          <p:cNvPr id="6" name="Content Placeholder 1">
            <a:extLst>
              <a:ext uri="{FF2B5EF4-FFF2-40B4-BE49-F238E27FC236}">
                <a16:creationId xmlns:a16="http://schemas.microsoft.com/office/drawing/2014/main" id="{F81D02E5-2436-AD59-F542-DFACD655AC7D}"/>
              </a:ext>
            </a:extLst>
          </p:cNvPr>
          <p:cNvSpPr txBox="1">
            <a:spLocks/>
          </p:cNvSpPr>
          <p:nvPr/>
        </p:nvSpPr>
        <p:spPr>
          <a:xfrm>
            <a:off x="6345620" y="3023546"/>
            <a:ext cx="2511447" cy="1437576"/>
          </a:xfrm>
          <a:prstGeom prst="rect">
            <a:avLst/>
          </a:prstGeom>
          <a:solidFill>
            <a:schemeClr val="accent1">
              <a:lumMod val="20000"/>
              <a:lumOff val="80000"/>
            </a:schemeClr>
          </a:solidFill>
        </p:spPr>
        <p:txBody>
          <a:bodyPr vert="horz" lIns="68580" tIns="68580" rIns="68580" bIns="68580" rtlCol="0">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a:buNone/>
            </a:pPr>
            <a:r>
              <a:rPr lang="en-US" sz="1050" b="1">
                <a:latin typeface="Calibri" panose="020F0502020204030204" pitchFamily="34" charset="0"/>
                <a:cs typeface="Calibri" panose="020F0502020204030204" pitchFamily="34" charset="0"/>
              </a:rPr>
              <a:t>Why</a:t>
            </a:r>
          </a:p>
          <a:p>
            <a:r>
              <a:rPr lang="en-US" sz="1050">
                <a:latin typeface="Calibri" panose="020F0502020204030204" pitchFamily="34" charset="0"/>
                <a:cs typeface="Calibri" panose="020F0502020204030204" pitchFamily="34" charset="0"/>
              </a:rPr>
              <a:t>Use AI to intelligently automate common use cases across the customer base</a:t>
            </a:r>
          </a:p>
          <a:p>
            <a:r>
              <a:rPr lang="en-US" sz="1050">
                <a:latin typeface="Calibri" panose="020F0502020204030204" pitchFamily="34" charset="0"/>
                <a:cs typeface="Calibri" panose="020F0502020204030204" pitchFamily="34" charset="0"/>
              </a:rPr>
              <a:t>Provide early access to customers to get feedback for further workflows and use cases</a:t>
            </a:r>
          </a:p>
        </p:txBody>
      </p:sp>
      <p:sp>
        <p:nvSpPr>
          <p:cNvPr id="2" name="Ribbon: Tilted Up 5">
            <a:extLst>
              <a:ext uri="{FF2B5EF4-FFF2-40B4-BE49-F238E27FC236}">
                <a16:creationId xmlns:a16="http://schemas.microsoft.com/office/drawing/2014/main" id="{A518640D-B228-A38D-1CD3-04869F870F32}"/>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January</a:t>
            </a:r>
          </a:p>
        </p:txBody>
      </p:sp>
    </p:spTree>
    <p:extLst>
      <p:ext uri="{BB962C8B-B14F-4D97-AF65-F5344CB8AC3E}">
        <p14:creationId xmlns:p14="http://schemas.microsoft.com/office/powerpoint/2010/main" val="11075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88D2E35-4BD5-CB43-8BE2-7F2E9844CA18}"/>
              </a:ext>
            </a:extLst>
          </p:cNvPr>
          <p:cNvSpPr txBox="1"/>
          <p:nvPr/>
        </p:nvSpPr>
        <p:spPr>
          <a:xfrm>
            <a:off x="5095103" y="1800489"/>
            <a:ext cx="22793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Jon High</a:t>
            </a:r>
          </a:p>
          <a:p>
            <a:pPr algn="ctr"/>
            <a:r>
              <a:rPr lang="en-US" sz="1100" b="1">
                <a:solidFill>
                  <a:schemeClr val="bg1"/>
                </a:solidFill>
                <a:latin typeface="Slack-Lato"/>
              </a:rPr>
              <a:t>Sr. Product</a:t>
            </a:r>
            <a:r>
              <a:rPr lang="en-US" sz="1100">
                <a:solidFill>
                  <a:schemeClr val="bg1"/>
                </a:solidFill>
                <a:latin typeface="Slack-Lato"/>
              </a:rPr>
              <a:t> </a:t>
            </a:r>
            <a:r>
              <a:rPr lang="en-US" sz="1100" b="1">
                <a:solidFill>
                  <a:schemeClr val="bg1"/>
                </a:solidFill>
                <a:latin typeface="Slack-Lato"/>
              </a:rPr>
              <a:t>Manager</a:t>
            </a:r>
            <a:r>
              <a:rPr lang="en-US" sz="1100">
                <a:solidFill>
                  <a:schemeClr val="bg1"/>
                </a:solidFill>
                <a:latin typeface="Slack-Lato"/>
              </a:rPr>
              <a:t> </a:t>
            </a:r>
          </a:p>
          <a:p>
            <a:pPr algn="ctr"/>
            <a:r>
              <a:rPr lang="en-US" sz="1100">
                <a:solidFill>
                  <a:schemeClr val="bg1"/>
                </a:solidFill>
                <a:latin typeface="Slack-Lato"/>
              </a:rPr>
              <a:t>AgilePlace</a:t>
            </a:r>
          </a:p>
        </p:txBody>
      </p:sp>
      <p:pic>
        <p:nvPicPr>
          <p:cNvPr id="7" name="Picture 6">
            <a:extLst>
              <a:ext uri="{FF2B5EF4-FFF2-40B4-BE49-F238E27FC236}">
                <a16:creationId xmlns:a16="http://schemas.microsoft.com/office/drawing/2014/main" id="{B2B5FF81-EEB4-7642-90AB-930F483026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53894" y="543079"/>
            <a:ext cx="1245600" cy="1256157"/>
          </a:xfrm>
          <a:prstGeom prst="ellipse">
            <a:avLst/>
          </a:prstGeom>
          <a:ln>
            <a:solidFill>
              <a:schemeClr val="accent1"/>
            </a:solidFill>
          </a:ln>
        </p:spPr>
        <p:style>
          <a:lnRef idx="2">
            <a:schemeClr val="accent5"/>
          </a:lnRef>
          <a:fillRef idx="1">
            <a:schemeClr val="lt1"/>
          </a:fillRef>
          <a:effectRef idx="0">
            <a:schemeClr val="accent5"/>
          </a:effectRef>
          <a:fontRef idx="minor">
            <a:schemeClr val="dk1"/>
          </a:fontRef>
        </p:style>
      </p:pic>
      <p:sp>
        <p:nvSpPr>
          <p:cNvPr id="2" name="Title 2">
            <a:extLst>
              <a:ext uri="{FF2B5EF4-FFF2-40B4-BE49-F238E27FC236}">
                <a16:creationId xmlns:a16="http://schemas.microsoft.com/office/drawing/2014/main" id="{553467A9-AB6E-ADF4-6904-845FA1C53542}"/>
              </a:ext>
            </a:extLst>
          </p:cNvPr>
          <p:cNvSpPr txBox="1">
            <a:spLocks/>
          </p:cNvSpPr>
          <p:nvPr/>
        </p:nvSpPr>
        <p:spPr>
          <a:xfrm>
            <a:off x="-3411" y="1793756"/>
            <a:ext cx="4575041" cy="1356304"/>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COMING SOON</a:t>
            </a:r>
            <a:br>
              <a:rPr lang="en-US" sz="2400"/>
            </a:br>
            <a:r>
              <a:rPr lang="en-US" sz="2000"/>
              <a:t>AgilePlace</a:t>
            </a:r>
            <a:endParaRPr lang="en-US"/>
          </a:p>
        </p:txBody>
      </p:sp>
    </p:spTree>
    <p:extLst>
      <p:ext uri="{BB962C8B-B14F-4D97-AF65-F5344CB8AC3E}">
        <p14:creationId xmlns:p14="http://schemas.microsoft.com/office/powerpoint/2010/main" val="3432379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C880C-04B8-4036-53BF-27D097075376}"/>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DF486562-E466-94B4-EDA7-D08CCA8908EF}"/>
              </a:ext>
            </a:extLst>
          </p:cNvPr>
          <p:cNvSpPr>
            <a:spLocks noGrp="1"/>
          </p:cNvSpPr>
          <p:nvPr>
            <p:ph idx="1"/>
          </p:nvPr>
        </p:nvSpPr>
        <p:spPr/>
        <p:txBody>
          <a:bodyPr vert="horz" lIns="91440" tIns="91440" rIns="91440" bIns="91440" rtlCol="0" anchor="t">
            <a:normAutofit/>
          </a:bodyPr>
          <a:lstStyle/>
          <a:p>
            <a:pPr marL="0" indent="0">
              <a:buNone/>
            </a:pPr>
            <a:r>
              <a:rPr lang="en-US" sz="2400" b="1">
                <a:ea typeface="+mn-lt"/>
                <a:cs typeface="+mn-lt"/>
              </a:rPr>
              <a:t>Updates to Custom Attribute values on the OKRs form will be reflected in the OKRs activity stream [Feb]</a:t>
            </a:r>
            <a:endParaRPr lang="en-US" sz="2400" b="1"/>
          </a:p>
          <a:p>
            <a:endParaRPr lang="en-US"/>
          </a:p>
          <a:p>
            <a:endParaRPr lang="en-US"/>
          </a:p>
          <a:p>
            <a:endParaRPr lang="en-US"/>
          </a:p>
          <a:p>
            <a:endParaRPr lang="en-US"/>
          </a:p>
          <a:p>
            <a:endParaRPr lang="en-US"/>
          </a:p>
          <a:p>
            <a:endParaRPr lang="en-US"/>
          </a:p>
          <a:p>
            <a:endParaRPr lang="en-US"/>
          </a:p>
        </p:txBody>
      </p:sp>
      <p:sp>
        <p:nvSpPr>
          <p:cNvPr id="3" name="Title 2">
            <a:extLst>
              <a:ext uri="{FF2B5EF4-FFF2-40B4-BE49-F238E27FC236}">
                <a16:creationId xmlns:a16="http://schemas.microsoft.com/office/drawing/2014/main" id="{001C6E13-0393-2C84-CC92-DA1FF8CFDD16}"/>
              </a:ext>
            </a:extLst>
          </p:cNvPr>
          <p:cNvSpPr>
            <a:spLocks noGrp="1"/>
          </p:cNvSpPr>
          <p:nvPr>
            <p:ph type="title"/>
          </p:nvPr>
        </p:nvSpPr>
        <p:spPr/>
        <p:txBody>
          <a:bodyPr/>
          <a:lstStyle/>
          <a:p>
            <a:r>
              <a:rPr lang="en-US"/>
              <a:t>Custom Attributes in History</a:t>
            </a:r>
          </a:p>
        </p:txBody>
      </p:sp>
      <p:sp>
        <p:nvSpPr>
          <p:cNvPr id="2" name="Ribbon: Tilted Up 5">
            <a:extLst>
              <a:ext uri="{FF2B5EF4-FFF2-40B4-BE49-F238E27FC236}">
                <a16:creationId xmlns:a16="http://schemas.microsoft.com/office/drawing/2014/main" id="{A3E2E125-43EC-207F-174C-467CBD183706}"/>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Target: Feb 2024</a:t>
            </a:r>
          </a:p>
        </p:txBody>
      </p:sp>
      <p:pic>
        <p:nvPicPr>
          <p:cNvPr id="4" name="Picture 3">
            <a:extLst>
              <a:ext uri="{FF2B5EF4-FFF2-40B4-BE49-F238E27FC236}">
                <a16:creationId xmlns:a16="http://schemas.microsoft.com/office/drawing/2014/main" id="{BB8B848A-ED38-DBC9-C720-93E4180B6D85}"/>
              </a:ext>
            </a:extLst>
          </p:cNvPr>
          <p:cNvPicPr>
            <a:picLocks noChangeAspect="1"/>
          </p:cNvPicPr>
          <p:nvPr/>
        </p:nvPicPr>
        <p:blipFill rotWithShape="1">
          <a:blip r:embed="rId2"/>
          <a:srcRect l="539" t="808" r="26770" b="-404"/>
          <a:stretch/>
        </p:blipFill>
        <p:spPr>
          <a:xfrm>
            <a:off x="1995853" y="2203907"/>
            <a:ext cx="4735893" cy="2168829"/>
          </a:xfrm>
          <a:prstGeom prst="rect">
            <a:avLst/>
          </a:prstGeom>
        </p:spPr>
      </p:pic>
    </p:spTree>
    <p:extLst>
      <p:ext uri="{BB962C8B-B14F-4D97-AF65-F5344CB8AC3E}">
        <p14:creationId xmlns:p14="http://schemas.microsoft.com/office/powerpoint/2010/main" val="3799965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928010C8-C081-84DE-ED22-B4E7080CD2DE}"/>
              </a:ext>
            </a:extLst>
          </p:cNvPr>
          <p:cNvSpPr>
            <a:spLocks noGrp="1"/>
          </p:cNvSpPr>
          <p:nvPr>
            <p:ph idx="1"/>
          </p:nvPr>
        </p:nvSpPr>
        <p:spPr>
          <a:xfrm>
            <a:off x="4779804" y="1593753"/>
            <a:ext cx="4067238" cy="1749361"/>
          </a:xfrm>
        </p:spPr>
        <p:txBody>
          <a:bodyPr>
            <a:normAutofit fontScale="47500" lnSpcReduction="20000"/>
          </a:bodyPr>
          <a:lstStyle/>
          <a:p>
            <a:pPr marL="0" indent="0" algn="ctr">
              <a:buNone/>
            </a:pPr>
            <a:r>
              <a:rPr lang="en-US" sz="3400" b="1" u="sng"/>
              <a:t>Planview Roadmaps for Teams</a:t>
            </a:r>
          </a:p>
          <a:p>
            <a:r>
              <a:rPr lang="en-US" sz="3200"/>
              <a:t>Support AgilePlace “custom icon” and “priority” attributes – Target Feb.</a:t>
            </a:r>
          </a:p>
          <a:p>
            <a:r>
              <a:rPr lang="en-US" sz="3200"/>
              <a:t>Expanding the number of colors available – Target March</a:t>
            </a:r>
          </a:p>
          <a:p>
            <a:r>
              <a:rPr lang="en-US" sz="3200"/>
              <a:t>Duplicate Roadmap – Target March</a:t>
            </a:r>
          </a:p>
          <a:p>
            <a:endParaRPr lang="en-US"/>
          </a:p>
        </p:txBody>
      </p:sp>
      <p:sp>
        <p:nvSpPr>
          <p:cNvPr id="3" name="Title 2">
            <a:extLst>
              <a:ext uri="{FF2B5EF4-FFF2-40B4-BE49-F238E27FC236}">
                <a16:creationId xmlns:a16="http://schemas.microsoft.com/office/drawing/2014/main" id="{8FC7A79C-43FA-47D0-9630-06BB883A5709}"/>
              </a:ext>
            </a:extLst>
          </p:cNvPr>
          <p:cNvSpPr>
            <a:spLocks noGrp="1"/>
          </p:cNvSpPr>
          <p:nvPr>
            <p:ph type="title"/>
          </p:nvPr>
        </p:nvSpPr>
        <p:spPr/>
        <p:txBody>
          <a:bodyPr/>
          <a:lstStyle/>
          <a:p>
            <a:r>
              <a:rPr lang="en-US"/>
              <a:t>Coming Soon...</a:t>
            </a:r>
          </a:p>
          <a:p>
            <a:endParaRPr lang="en-US"/>
          </a:p>
        </p:txBody>
      </p:sp>
      <p:sp>
        <p:nvSpPr>
          <p:cNvPr id="6" name="Content Placeholder 1">
            <a:extLst>
              <a:ext uri="{FF2B5EF4-FFF2-40B4-BE49-F238E27FC236}">
                <a16:creationId xmlns:a16="http://schemas.microsoft.com/office/drawing/2014/main" id="{D0DE28A1-0E4C-0B05-FCDF-1C9A71D2430E}"/>
              </a:ext>
            </a:extLst>
          </p:cNvPr>
          <p:cNvSpPr txBox="1">
            <a:spLocks/>
          </p:cNvSpPr>
          <p:nvPr/>
        </p:nvSpPr>
        <p:spPr>
          <a:xfrm>
            <a:off x="338328" y="1005840"/>
            <a:ext cx="3488057" cy="2408422"/>
          </a:xfrm>
          <a:prstGeom prst="rect">
            <a:avLst/>
          </a:prstGeom>
        </p:spPr>
        <p:txBody>
          <a:bodyPr vert="horz" lIns="91440" tIns="91440" rIns="91440" bIns="9144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endParaRPr lang="en-US" sz="2000"/>
          </a:p>
          <a:p>
            <a:endParaRPr lang="en-SE" sz="2000"/>
          </a:p>
        </p:txBody>
      </p:sp>
      <p:sp>
        <p:nvSpPr>
          <p:cNvPr id="10" name="Ribbon: Tilted Up 5">
            <a:extLst>
              <a:ext uri="{FF2B5EF4-FFF2-40B4-BE49-F238E27FC236}">
                <a16:creationId xmlns:a16="http://schemas.microsoft.com/office/drawing/2014/main" id="{AF73E05B-5346-0CD9-418A-E08679C5B91E}"/>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Target:</a:t>
            </a:r>
            <a:endParaRPr lang="en-US"/>
          </a:p>
          <a:p>
            <a:pPr algn="ctr"/>
            <a:r>
              <a:rPr lang="en-US" sz="800" b="1"/>
              <a:t>1-3 months</a:t>
            </a:r>
            <a:endParaRPr lang="en-US"/>
          </a:p>
        </p:txBody>
      </p:sp>
      <p:pic>
        <p:nvPicPr>
          <p:cNvPr id="11" name="Picture 10" descr="A picture containing text, clipart&#10;&#10;Description automatically generated">
            <a:extLst>
              <a:ext uri="{FF2B5EF4-FFF2-40B4-BE49-F238E27FC236}">
                <a16:creationId xmlns:a16="http://schemas.microsoft.com/office/drawing/2014/main" id="{00A6F884-8F2F-3A80-CDBD-F0A68E884B85}"/>
              </a:ext>
            </a:extLst>
          </p:cNvPr>
          <p:cNvPicPr>
            <a:picLocks noChangeAspect="1"/>
          </p:cNvPicPr>
          <p:nvPr/>
        </p:nvPicPr>
        <p:blipFill>
          <a:blip r:embed="rId2"/>
          <a:stretch>
            <a:fillRect/>
          </a:stretch>
        </p:blipFill>
        <p:spPr>
          <a:xfrm>
            <a:off x="4611308" y="2273344"/>
            <a:ext cx="586058" cy="331106"/>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5035E0FB-E50A-C9BD-9D47-B13197325DA5}"/>
              </a:ext>
            </a:extLst>
          </p:cNvPr>
          <p:cNvPicPr>
            <a:picLocks noChangeAspect="1"/>
          </p:cNvPicPr>
          <p:nvPr/>
        </p:nvPicPr>
        <p:blipFill>
          <a:blip r:embed="rId2"/>
          <a:stretch>
            <a:fillRect/>
          </a:stretch>
        </p:blipFill>
        <p:spPr>
          <a:xfrm>
            <a:off x="4602863" y="2696513"/>
            <a:ext cx="586058" cy="331106"/>
          </a:xfrm>
          <a:prstGeom prst="rect">
            <a:avLst/>
          </a:prstGeom>
        </p:spPr>
      </p:pic>
      <p:pic>
        <p:nvPicPr>
          <p:cNvPr id="4" name="Picture 3">
            <a:extLst>
              <a:ext uri="{FF2B5EF4-FFF2-40B4-BE49-F238E27FC236}">
                <a16:creationId xmlns:a16="http://schemas.microsoft.com/office/drawing/2014/main" id="{30E19C60-C9DA-3A08-BBE7-C6466EDAB656}"/>
              </a:ext>
            </a:extLst>
          </p:cNvPr>
          <p:cNvPicPr>
            <a:picLocks noChangeAspect="1"/>
          </p:cNvPicPr>
          <p:nvPr/>
        </p:nvPicPr>
        <p:blipFill rotWithShape="1">
          <a:blip r:embed="rId3"/>
          <a:srcRect l="2489" t="831" r="-275"/>
          <a:stretch/>
        </p:blipFill>
        <p:spPr>
          <a:xfrm>
            <a:off x="410103" y="1520236"/>
            <a:ext cx="4067238" cy="1896393"/>
          </a:xfrm>
          <a:prstGeom prst="rect">
            <a:avLst/>
          </a:prstGeom>
        </p:spPr>
      </p:pic>
    </p:spTree>
    <p:extLst>
      <p:ext uri="{BB962C8B-B14F-4D97-AF65-F5344CB8AC3E}">
        <p14:creationId xmlns:p14="http://schemas.microsoft.com/office/powerpoint/2010/main" val="2153455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69543" y="1019257"/>
            <a:ext cx="8348999" cy="1169551"/>
          </a:xfrm>
        </p:spPr>
        <p:txBody>
          <a:bodyPr/>
          <a:lstStyle/>
          <a:p>
            <a:r>
              <a:rPr lang="en-US"/>
              <a:t>Planview PPM Pro, </a:t>
            </a:r>
            <a:r>
              <a:rPr lang="en-US" err="1"/>
              <a:t>Projectplace</a:t>
            </a:r>
            <a:r>
              <a:rPr lang="en-US"/>
              <a:t>, and </a:t>
            </a:r>
            <a:r>
              <a:rPr lang="en-US" err="1"/>
              <a:t>agileplace</a:t>
            </a:r>
            <a:br>
              <a:rPr lang="en-US"/>
            </a:br>
            <a:endParaRPr lang="en-US" sz="1600">
              <a:solidFill>
                <a:srgbClr val="680B18"/>
              </a:solidFill>
            </a:endParaRPr>
          </a:p>
        </p:txBody>
      </p:sp>
      <p:sp>
        <p:nvSpPr>
          <p:cNvPr id="8" name="Subtitle 7">
            <a:extLst>
              <a:ext uri="{FF2B5EF4-FFF2-40B4-BE49-F238E27FC236}">
                <a16:creationId xmlns:a16="http://schemas.microsoft.com/office/drawing/2014/main" id="{F7D8153C-358D-4256-B8BB-0CC7760EDAD4}"/>
              </a:ext>
            </a:extLst>
          </p:cNvPr>
          <p:cNvSpPr>
            <a:spLocks noGrp="1"/>
          </p:cNvSpPr>
          <p:nvPr>
            <p:ph type="subTitle" idx="1"/>
          </p:nvPr>
        </p:nvSpPr>
        <p:spPr>
          <a:xfrm>
            <a:off x="569543" y="2844765"/>
            <a:ext cx="7412921" cy="461665"/>
          </a:xfrm>
        </p:spPr>
        <p:txBody>
          <a:bodyPr/>
          <a:lstStyle/>
          <a:p>
            <a:r>
              <a:rPr lang="en-US" b="1"/>
              <a:t>February 2024 Update</a:t>
            </a:r>
            <a:endParaRPr lang="en-US"/>
          </a:p>
        </p:txBody>
      </p:sp>
      <p:sp>
        <p:nvSpPr>
          <p:cNvPr id="6" name="Text Placeholder 5"/>
          <p:cNvSpPr>
            <a:spLocks noGrp="1"/>
          </p:cNvSpPr>
          <p:nvPr>
            <p:ph type="body" sz="quarter" idx="10"/>
          </p:nvPr>
        </p:nvSpPr>
        <p:spPr>
          <a:xfrm>
            <a:off x="569543" y="3590054"/>
            <a:ext cx="3827843" cy="400110"/>
          </a:xfrm>
        </p:spPr>
        <p:txBody>
          <a:bodyPr/>
          <a:lstStyle/>
          <a:p>
            <a:r>
              <a:rPr lang="en-US"/>
              <a:t>Planview Product Management</a:t>
            </a:r>
          </a:p>
        </p:txBody>
      </p:sp>
    </p:spTree>
    <p:extLst>
      <p:ext uri="{BB962C8B-B14F-4D97-AF65-F5344CB8AC3E}">
        <p14:creationId xmlns:p14="http://schemas.microsoft.com/office/powerpoint/2010/main" val="4729459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30E27-C1B5-192F-FDC8-DAF55A8A35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DDF1E1B-4AF4-393C-EB17-0CCC3F152418}"/>
              </a:ext>
            </a:extLst>
          </p:cNvPr>
          <p:cNvSpPr>
            <a:spLocks noGrp="1"/>
          </p:cNvSpPr>
          <p:nvPr>
            <p:ph type="title" idx="4294967295"/>
          </p:nvPr>
        </p:nvSpPr>
        <p:spPr>
          <a:xfrm>
            <a:off x="509281" y="2333763"/>
            <a:ext cx="5623807" cy="649224"/>
          </a:xfrm>
        </p:spPr>
        <p:txBody>
          <a:bodyPr/>
          <a:lstStyle/>
          <a:p>
            <a:pPr algn="l"/>
            <a:r>
              <a:rPr lang="en-US"/>
              <a:t>Announcements</a:t>
            </a:r>
          </a:p>
        </p:txBody>
      </p:sp>
    </p:spTree>
    <p:extLst>
      <p:ext uri="{BB962C8B-B14F-4D97-AF65-F5344CB8AC3E}">
        <p14:creationId xmlns:p14="http://schemas.microsoft.com/office/powerpoint/2010/main" val="415190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CC104-C173-6C97-CFAD-7686D1EC139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F19B113-5083-52E4-46D8-5B2DE78C947E}"/>
              </a:ext>
            </a:extLst>
          </p:cNvPr>
          <p:cNvSpPr txBox="1">
            <a:spLocks/>
          </p:cNvSpPr>
          <p:nvPr/>
        </p:nvSpPr>
        <p:spPr>
          <a:xfrm>
            <a:off x="-3041" y="1889174"/>
            <a:ext cx="4575041" cy="924117"/>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University of Planview</a:t>
            </a:r>
            <a:endParaRPr lang="en-US"/>
          </a:p>
        </p:txBody>
      </p:sp>
      <p:sp>
        <p:nvSpPr>
          <p:cNvPr id="3" name="TextBox 2">
            <a:extLst>
              <a:ext uri="{FF2B5EF4-FFF2-40B4-BE49-F238E27FC236}">
                <a16:creationId xmlns:a16="http://schemas.microsoft.com/office/drawing/2014/main" id="{0B50DD9C-8574-0C4E-9E13-4C3B02C0DCE0}"/>
              </a:ext>
            </a:extLst>
          </p:cNvPr>
          <p:cNvSpPr txBox="1"/>
          <p:nvPr/>
        </p:nvSpPr>
        <p:spPr>
          <a:xfrm>
            <a:off x="5061231" y="1863864"/>
            <a:ext cx="227937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Michelle Janco</a:t>
            </a:r>
            <a:endParaRPr lang="en-US">
              <a:ea typeface="+mn-ea"/>
              <a:cs typeface="+mn-cs"/>
            </a:endParaRPr>
          </a:p>
          <a:p>
            <a:pPr algn="ctr"/>
            <a:r>
              <a:rPr lang="en-US" sz="1100" b="1">
                <a:solidFill>
                  <a:schemeClr val="bg1"/>
                </a:solidFill>
                <a:latin typeface="Slack-Lato"/>
              </a:rPr>
              <a:t>Director, Global Learning</a:t>
            </a:r>
          </a:p>
        </p:txBody>
      </p:sp>
      <p:pic>
        <p:nvPicPr>
          <p:cNvPr id="1026" name="Picture 2" descr="Profile photo for Michelle Janco">
            <a:extLst>
              <a:ext uri="{FF2B5EF4-FFF2-40B4-BE49-F238E27FC236}">
                <a16:creationId xmlns:a16="http://schemas.microsoft.com/office/drawing/2014/main" id="{789708C5-ACC2-CCBF-23F5-7034C4F413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6128" y="585216"/>
            <a:ext cx="1261872" cy="1261872"/>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59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CDBC7-F7F5-3939-0511-0FE659580765}"/>
              </a:ext>
            </a:extLst>
          </p:cNvPr>
          <p:cNvSpPr>
            <a:spLocks noGrp="1"/>
          </p:cNvSpPr>
          <p:nvPr>
            <p:ph type="title"/>
          </p:nvPr>
        </p:nvSpPr>
        <p:spPr/>
        <p:txBody>
          <a:bodyPr/>
          <a:lstStyle/>
          <a:p>
            <a:r>
              <a:rPr lang="en-US"/>
              <a:t>University of Planview</a:t>
            </a:r>
          </a:p>
        </p:txBody>
      </p:sp>
      <p:pic>
        <p:nvPicPr>
          <p:cNvPr id="6" name="Content Placeholder 5" descr="A screenshot of a website&#10;&#10;Description automatically generated">
            <a:extLst>
              <a:ext uri="{FF2B5EF4-FFF2-40B4-BE49-F238E27FC236}">
                <a16:creationId xmlns:a16="http://schemas.microsoft.com/office/drawing/2014/main" id="{C81BBC53-87A2-A3B7-53F5-7899B2BED0E0}"/>
              </a:ext>
            </a:extLst>
          </p:cNvPr>
          <p:cNvPicPr>
            <a:picLocks noGrp="1" noChangeAspect="1"/>
          </p:cNvPicPr>
          <p:nvPr>
            <p:ph sz="half" idx="1"/>
          </p:nvPr>
        </p:nvPicPr>
        <p:blipFill>
          <a:blip r:embed="rId2"/>
          <a:stretch>
            <a:fillRect/>
          </a:stretch>
        </p:blipFill>
        <p:spPr>
          <a:xfrm>
            <a:off x="292259" y="1247335"/>
            <a:ext cx="5667428" cy="3342603"/>
          </a:xfrm>
          <a:prstGeom prst="rect">
            <a:avLst/>
          </a:prstGeom>
          <a:ln>
            <a:noFill/>
          </a:ln>
          <a:effectLst>
            <a:outerShdw blurRad="292100" dist="139700" dir="2700000" algn="tl" rotWithShape="0">
              <a:srgbClr val="333333">
                <a:alpha val="65000"/>
              </a:srgbClr>
            </a:outerShdw>
          </a:effectLst>
        </p:spPr>
      </p:pic>
      <p:sp>
        <p:nvSpPr>
          <p:cNvPr id="4" name="Content Placeholder 3">
            <a:extLst>
              <a:ext uri="{FF2B5EF4-FFF2-40B4-BE49-F238E27FC236}">
                <a16:creationId xmlns:a16="http://schemas.microsoft.com/office/drawing/2014/main" id="{241D8D99-D279-6788-0406-1FE87A819855}"/>
              </a:ext>
            </a:extLst>
          </p:cNvPr>
          <p:cNvSpPr>
            <a:spLocks noGrp="1"/>
          </p:cNvSpPr>
          <p:nvPr>
            <p:ph sz="half" idx="2"/>
          </p:nvPr>
        </p:nvSpPr>
        <p:spPr>
          <a:xfrm>
            <a:off x="6166884" y="1169581"/>
            <a:ext cx="2977116" cy="3604438"/>
          </a:xfrm>
        </p:spPr>
        <p:txBody>
          <a:bodyPr>
            <a:normAutofit lnSpcReduction="10000"/>
          </a:bodyPr>
          <a:lstStyle/>
          <a:p>
            <a:pPr>
              <a:lnSpc>
                <a:spcPct val="120000"/>
              </a:lnSpc>
              <a:spcAft>
                <a:spcPts val="600"/>
              </a:spcAft>
              <a:buFont typeface="Wingdings" pitchFamily="2" charset="2"/>
              <a:buChar char="ü"/>
            </a:pPr>
            <a:r>
              <a:rPr lang="en-US"/>
              <a:t>On-Demand Learning</a:t>
            </a:r>
          </a:p>
          <a:p>
            <a:pPr>
              <a:lnSpc>
                <a:spcPct val="120000"/>
              </a:lnSpc>
              <a:spcAft>
                <a:spcPts val="600"/>
              </a:spcAft>
              <a:buFont typeface="Wingdings" pitchFamily="2" charset="2"/>
              <a:buChar char="ü"/>
            </a:pPr>
            <a:r>
              <a:rPr lang="en-US"/>
              <a:t>Certifications</a:t>
            </a:r>
          </a:p>
          <a:p>
            <a:pPr>
              <a:lnSpc>
                <a:spcPct val="120000"/>
              </a:lnSpc>
              <a:spcAft>
                <a:spcPts val="600"/>
              </a:spcAft>
              <a:buFont typeface="Wingdings" pitchFamily="2" charset="2"/>
              <a:buChar char="ü"/>
            </a:pPr>
            <a:r>
              <a:rPr lang="en-US"/>
              <a:t>Badges</a:t>
            </a:r>
          </a:p>
          <a:p>
            <a:pPr>
              <a:lnSpc>
                <a:spcPct val="120000"/>
              </a:lnSpc>
              <a:spcAft>
                <a:spcPts val="600"/>
              </a:spcAft>
              <a:buFont typeface="Wingdings" pitchFamily="2" charset="2"/>
              <a:buChar char="ü"/>
            </a:pPr>
            <a:r>
              <a:rPr lang="en-US"/>
              <a:t>Enroll in Public Training Classes</a:t>
            </a:r>
          </a:p>
          <a:p>
            <a:pPr marL="0" indent="0">
              <a:lnSpc>
                <a:spcPct val="120000"/>
              </a:lnSpc>
              <a:spcAft>
                <a:spcPts val="600"/>
              </a:spcAft>
              <a:buNone/>
            </a:pPr>
            <a:r>
              <a:rPr lang="en-US" i="1"/>
              <a:t>   And More!</a:t>
            </a:r>
          </a:p>
        </p:txBody>
      </p:sp>
    </p:spTree>
    <p:extLst>
      <p:ext uri="{BB962C8B-B14F-4D97-AF65-F5344CB8AC3E}">
        <p14:creationId xmlns:p14="http://schemas.microsoft.com/office/powerpoint/2010/main" val="27631531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92350-EFE9-3AE9-E139-AEE7EB6FE24F}"/>
              </a:ext>
            </a:extLst>
          </p:cNvPr>
          <p:cNvSpPr>
            <a:spLocks noGrp="1"/>
          </p:cNvSpPr>
          <p:nvPr>
            <p:ph type="title"/>
          </p:nvPr>
        </p:nvSpPr>
        <p:spPr/>
        <p:txBody>
          <a:bodyPr/>
          <a:lstStyle/>
          <a:p>
            <a:r>
              <a:rPr lang="en-US"/>
              <a:t>University of Planview</a:t>
            </a:r>
          </a:p>
        </p:txBody>
      </p:sp>
      <p:sp>
        <p:nvSpPr>
          <p:cNvPr id="3" name="Text Placeholder 2">
            <a:extLst>
              <a:ext uri="{FF2B5EF4-FFF2-40B4-BE49-F238E27FC236}">
                <a16:creationId xmlns:a16="http://schemas.microsoft.com/office/drawing/2014/main" id="{ABF9A77F-9605-A4BE-FE08-6B54F422689C}"/>
              </a:ext>
            </a:extLst>
          </p:cNvPr>
          <p:cNvSpPr>
            <a:spLocks noGrp="1"/>
          </p:cNvSpPr>
          <p:nvPr>
            <p:ph type="body" idx="1"/>
          </p:nvPr>
        </p:nvSpPr>
        <p:spPr/>
        <p:txBody>
          <a:bodyPr>
            <a:normAutofit fontScale="92500" lnSpcReduction="20000"/>
          </a:bodyPr>
          <a:lstStyle/>
          <a:p>
            <a:r>
              <a:rPr lang="en-US" b="1"/>
              <a:t>E-Learning</a:t>
            </a:r>
          </a:p>
        </p:txBody>
      </p:sp>
      <p:sp>
        <p:nvSpPr>
          <p:cNvPr id="5" name="Text Placeholder 4">
            <a:extLst>
              <a:ext uri="{FF2B5EF4-FFF2-40B4-BE49-F238E27FC236}">
                <a16:creationId xmlns:a16="http://schemas.microsoft.com/office/drawing/2014/main" id="{9832E061-A87B-8E64-48B5-2F3B9D0BEE1D}"/>
              </a:ext>
            </a:extLst>
          </p:cNvPr>
          <p:cNvSpPr>
            <a:spLocks noGrp="1"/>
          </p:cNvSpPr>
          <p:nvPr>
            <p:ph type="body" sz="quarter" idx="3"/>
          </p:nvPr>
        </p:nvSpPr>
        <p:spPr/>
        <p:txBody>
          <a:bodyPr>
            <a:normAutofit fontScale="92500" lnSpcReduction="20000"/>
          </a:bodyPr>
          <a:lstStyle/>
          <a:p>
            <a:r>
              <a:rPr lang="en-US" b="1"/>
              <a:t>Public Training Classes</a:t>
            </a:r>
          </a:p>
        </p:txBody>
      </p:sp>
      <p:sp>
        <p:nvSpPr>
          <p:cNvPr id="6" name="Content Placeholder 5">
            <a:extLst>
              <a:ext uri="{FF2B5EF4-FFF2-40B4-BE49-F238E27FC236}">
                <a16:creationId xmlns:a16="http://schemas.microsoft.com/office/drawing/2014/main" id="{6352914D-A899-E56A-561E-81BA75CD58AB}"/>
              </a:ext>
            </a:extLst>
          </p:cNvPr>
          <p:cNvSpPr>
            <a:spLocks noGrp="1"/>
          </p:cNvSpPr>
          <p:nvPr>
            <p:ph sz="quarter" idx="4"/>
          </p:nvPr>
        </p:nvSpPr>
        <p:spPr/>
        <p:txBody>
          <a:bodyPr vert="horz" lIns="91440" tIns="91440" rIns="91440" bIns="91440" rtlCol="0" anchor="t">
            <a:normAutofit lnSpcReduction="10000"/>
          </a:bodyPr>
          <a:lstStyle/>
          <a:p>
            <a:r>
              <a:rPr lang="en-US"/>
              <a:t>Managing Change at Your Organization</a:t>
            </a:r>
          </a:p>
          <a:p>
            <a:pPr>
              <a:buClr>
                <a:srgbClr val="000000"/>
              </a:buClr>
            </a:pPr>
            <a:endParaRPr lang="en-US"/>
          </a:p>
          <a:p>
            <a:pPr marL="0" indent="0" algn="ctr">
              <a:buClr>
                <a:srgbClr val="000000"/>
              </a:buClr>
              <a:buNone/>
            </a:pPr>
            <a:r>
              <a:rPr lang="en-US" i="1"/>
              <a:t>Planview PPM Pro</a:t>
            </a:r>
          </a:p>
          <a:p>
            <a:pPr>
              <a:buClr>
                <a:srgbClr val="000000"/>
              </a:buClr>
            </a:pPr>
            <a:r>
              <a:rPr lang="en-US"/>
              <a:t>Managing Projects and Resources</a:t>
            </a:r>
          </a:p>
          <a:p>
            <a:pPr>
              <a:buClr>
                <a:srgbClr val="000000"/>
              </a:buClr>
            </a:pPr>
            <a:r>
              <a:rPr lang="en-US"/>
              <a:t>Reporting and Dashboards</a:t>
            </a:r>
          </a:p>
          <a:p>
            <a:pPr>
              <a:buClr>
                <a:srgbClr val="000000"/>
              </a:buClr>
            </a:pPr>
            <a:r>
              <a:rPr lang="en-US"/>
              <a:t>General Administration</a:t>
            </a:r>
          </a:p>
          <a:p>
            <a:endParaRPr lang="en-US"/>
          </a:p>
        </p:txBody>
      </p:sp>
      <p:pic>
        <p:nvPicPr>
          <p:cNvPr id="7" name="Picture 6">
            <a:extLst>
              <a:ext uri="{FF2B5EF4-FFF2-40B4-BE49-F238E27FC236}">
                <a16:creationId xmlns:a16="http://schemas.microsoft.com/office/drawing/2014/main" id="{CE71CC5E-09F3-F09B-A560-9139DD6CC843}"/>
              </a:ext>
            </a:extLst>
          </p:cNvPr>
          <p:cNvPicPr>
            <a:picLocks noChangeAspect="1"/>
          </p:cNvPicPr>
          <p:nvPr/>
        </p:nvPicPr>
        <p:blipFill>
          <a:blip r:embed="rId2"/>
          <a:stretch>
            <a:fillRect/>
          </a:stretch>
        </p:blipFill>
        <p:spPr>
          <a:xfrm>
            <a:off x="203657" y="1314382"/>
            <a:ext cx="1061024" cy="1451673"/>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702D78FB-089C-8DD9-9A32-5105209A73D2}"/>
              </a:ext>
            </a:extLst>
          </p:cNvPr>
          <p:cNvPicPr>
            <a:picLocks noChangeAspect="1"/>
          </p:cNvPicPr>
          <p:nvPr/>
        </p:nvPicPr>
        <p:blipFill>
          <a:blip r:embed="rId3"/>
          <a:stretch>
            <a:fillRect/>
          </a:stretch>
        </p:blipFill>
        <p:spPr>
          <a:xfrm>
            <a:off x="1119938" y="1518758"/>
            <a:ext cx="1026204" cy="1389747"/>
          </a:xfrm>
          <a:prstGeom prst="rect">
            <a:avLst/>
          </a:prstGeom>
          <a:ln>
            <a:noFill/>
          </a:ln>
          <a:effectLst>
            <a:outerShdw blurRad="190500" algn="tl" rotWithShape="0">
              <a:srgbClr val="000000">
                <a:alpha val="70000"/>
              </a:srgbClr>
            </a:outerShdw>
          </a:effectLst>
        </p:spPr>
      </p:pic>
      <p:pic>
        <p:nvPicPr>
          <p:cNvPr id="10" name="Picture 9" descr="A close-up of a course&#10;&#10;Description automatically generated">
            <a:extLst>
              <a:ext uri="{FF2B5EF4-FFF2-40B4-BE49-F238E27FC236}">
                <a16:creationId xmlns:a16="http://schemas.microsoft.com/office/drawing/2014/main" id="{11F24500-9C0F-B918-0196-07D69AB29E9C}"/>
              </a:ext>
            </a:extLst>
          </p:cNvPr>
          <p:cNvPicPr>
            <a:picLocks noChangeAspect="1"/>
          </p:cNvPicPr>
          <p:nvPr/>
        </p:nvPicPr>
        <p:blipFill>
          <a:blip r:embed="rId4"/>
          <a:stretch>
            <a:fillRect/>
          </a:stretch>
        </p:blipFill>
        <p:spPr>
          <a:xfrm>
            <a:off x="1283502" y="2935509"/>
            <a:ext cx="3169626" cy="1782914"/>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9FCF4EE3-238A-6A9F-9C18-44008440ABB1}"/>
              </a:ext>
            </a:extLst>
          </p:cNvPr>
          <p:cNvPicPr>
            <a:picLocks noChangeAspect="1"/>
          </p:cNvPicPr>
          <p:nvPr/>
        </p:nvPicPr>
        <p:blipFill rotWithShape="1">
          <a:blip r:embed="rId5"/>
          <a:srcRect r="1018"/>
          <a:stretch/>
        </p:blipFill>
        <p:spPr>
          <a:xfrm>
            <a:off x="564466" y="2281037"/>
            <a:ext cx="1068574" cy="1453805"/>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19408F2F-76E4-E37F-6780-44B59D6DB609}"/>
              </a:ext>
            </a:extLst>
          </p:cNvPr>
          <p:cNvSpPr txBox="1"/>
          <p:nvPr/>
        </p:nvSpPr>
        <p:spPr>
          <a:xfrm rot="1200780">
            <a:off x="2287881" y="1806511"/>
            <a:ext cx="2086125" cy="1196400"/>
          </a:xfrm>
          <a:prstGeom prst="star12">
            <a:avLst>
              <a:gd name="adj" fmla="val 37962"/>
            </a:avLst>
          </a:prstGeom>
        </p:spPr>
        <p:style>
          <a:lnRef idx="1">
            <a:schemeClr val="accent2"/>
          </a:lnRef>
          <a:fillRef idx="3">
            <a:schemeClr val="accent2"/>
          </a:fillRef>
          <a:effectRef idx="2">
            <a:schemeClr val="accent2"/>
          </a:effectRef>
          <a:fontRef idx="minor">
            <a:schemeClr val="lt1"/>
          </a:fontRef>
        </p:style>
        <p:txBody>
          <a:bodyPr wrap="square" rtlCol="0" anchor="ctr">
            <a:spAutoFit/>
          </a:bodyPr>
          <a:lstStyle/>
          <a:p>
            <a:r>
              <a:rPr lang="en-US"/>
              <a:t>Available</a:t>
            </a:r>
          </a:p>
          <a:p>
            <a:pPr algn="ctr"/>
            <a:r>
              <a:rPr lang="en-US" b="1"/>
              <a:t>NOW!</a:t>
            </a:r>
          </a:p>
        </p:txBody>
      </p:sp>
    </p:spTree>
    <p:extLst>
      <p:ext uri="{BB962C8B-B14F-4D97-AF65-F5344CB8AC3E}">
        <p14:creationId xmlns:p14="http://schemas.microsoft.com/office/powerpoint/2010/main" val="362684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15AE48-897F-4567-B5B8-54519ACA713F}"/>
              </a:ext>
            </a:extLst>
          </p:cNvPr>
          <p:cNvSpPr txBox="1"/>
          <p:nvPr/>
        </p:nvSpPr>
        <p:spPr>
          <a:xfrm>
            <a:off x="1768140" y="315170"/>
            <a:ext cx="5607718" cy="461665"/>
          </a:xfrm>
          <a:prstGeom prst="rect">
            <a:avLst/>
          </a:prstGeom>
          <a:noFill/>
        </p:spPr>
        <p:txBody>
          <a:bodyPr wrap="square" lIns="91440" tIns="45720" rIns="91440" bIns="45720" rtlCol="0" anchor="t">
            <a:spAutoFit/>
          </a:bodyPr>
          <a:lstStyle/>
          <a:p>
            <a:pPr algn="ctr"/>
            <a:r>
              <a:rPr lang="en-US" sz="2400"/>
              <a:t>Now Available in Labs!</a:t>
            </a:r>
          </a:p>
        </p:txBody>
      </p:sp>
      <p:pic>
        <p:nvPicPr>
          <p:cNvPr id="9" name="Picture 10">
            <a:extLst>
              <a:ext uri="{FF2B5EF4-FFF2-40B4-BE49-F238E27FC236}">
                <a16:creationId xmlns:a16="http://schemas.microsoft.com/office/drawing/2014/main" id="{931D8F1E-C5B3-9DD3-AE67-FCF46C7DD709}"/>
              </a:ext>
            </a:extLst>
          </p:cNvPr>
          <p:cNvPicPr>
            <a:picLocks noChangeAspect="1"/>
          </p:cNvPicPr>
          <p:nvPr/>
        </p:nvPicPr>
        <p:blipFill rotWithShape="1">
          <a:blip r:embed="rId3"/>
          <a:srcRect r="33010" b="820"/>
          <a:stretch/>
        </p:blipFill>
        <p:spPr>
          <a:xfrm>
            <a:off x="288730" y="115043"/>
            <a:ext cx="1384459" cy="808718"/>
          </a:xfrm>
          <a:prstGeom prst="rect">
            <a:avLst/>
          </a:prstGeom>
        </p:spPr>
      </p:pic>
      <p:sp>
        <p:nvSpPr>
          <p:cNvPr id="12" name="Rectangle 11">
            <a:extLst>
              <a:ext uri="{FF2B5EF4-FFF2-40B4-BE49-F238E27FC236}">
                <a16:creationId xmlns:a16="http://schemas.microsoft.com/office/drawing/2014/main" id="{BFAAE9B8-C461-43EF-A334-0FFFF0E68FAE}"/>
              </a:ext>
            </a:extLst>
          </p:cNvPr>
          <p:cNvSpPr/>
          <p:nvPr/>
        </p:nvSpPr>
        <p:spPr>
          <a:xfrm>
            <a:off x="639658" y="4202700"/>
            <a:ext cx="7808468" cy="556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a:t>Join us!</a:t>
            </a:r>
          </a:p>
        </p:txBody>
      </p:sp>
      <p:sp>
        <p:nvSpPr>
          <p:cNvPr id="13" name="TextBox 12">
            <a:extLst>
              <a:ext uri="{FF2B5EF4-FFF2-40B4-BE49-F238E27FC236}">
                <a16:creationId xmlns:a16="http://schemas.microsoft.com/office/drawing/2014/main" id="{8AA35B27-F8DB-4654-9D42-A49EA7D45E28}"/>
              </a:ext>
            </a:extLst>
          </p:cNvPr>
          <p:cNvSpPr txBox="1"/>
          <p:nvPr/>
        </p:nvSpPr>
        <p:spPr>
          <a:xfrm>
            <a:off x="2404480" y="4278112"/>
            <a:ext cx="5667190" cy="415498"/>
          </a:xfrm>
          <a:prstGeom prst="rect">
            <a:avLst/>
          </a:prstGeom>
          <a:noFill/>
          <a:ln>
            <a:noFill/>
          </a:ln>
        </p:spPr>
        <p:txBody>
          <a:bodyPr wrap="square" lIns="91440" tIns="45720" rIns="91440" bIns="45720" rtlCol="0" anchor="t">
            <a:spAutoFit/>
          </a:bodyPr>
          <a:lstStyle/>
          <a:p>
            <a:pPr>
              <a:defRPr/>
            </a:pPr>
            <a:r>
              <a:rPr kumimoji="0" lang="en-US" sz="1050" b="0" i="0" u="none" strike="noStrike" kern="0" cap="none" spc="0" normalizeH="0" baseline="0" noProof="0">
                <a:ln>
                  <a:noFill/>
                </a:ln>
                <a:solidFill>
                  <a:schemeClr val="bg1"/>
                </a:solidFill>
                <a:effectLst/>
                <a:uLnTx/>
                <a:uFillTx/>
              </a:rPr>
              <a:t>Provide your valuable perspective </a:t>
            </a:r>
            <a:r>
              <a:rPr lang="en-US" sz="1050" kern="0">
                <a:solidFill>
                  <a:schemeClr val="bg1"/>
                </a:solidFill>
              </a:rPr>
              <a:t>through hands on participation in one of our labs. For</a:t>
            </a:r>
            <a:r>
              <a:rPr kumimoji="0" lang="en-US" sz="1050" b="0" i="0" u="none" strike="noStrike" kern="0" cap="none" spc="0" normalizeH="0" baseline="0" noProof="0">
                <a:ln>
                  <a:noFill/>
                </a:ln>
                <a:solidFill>
                  <a:schemeClr val="bg1"/>
                </a:solidFill>
                <a:effectLst/>
                <a:uLnTx/>
                <a:uFillTx/>
              </a:rPr>
              <a:t> more information</a:t>
            </a:r>
            <a:r>
              <a:rPr lang="en-US" sz="1050" kern="0">
                <a:solidFill>
                  <a:schemeClr val="bg1"/>
                </a:solidFill>
              </a:rPr>
              <a:t>,</a:t>
            </a:r>
            <a:r>
              <a:rPr kumimoji="0" lang="en-US" sz="1050" b="0" i="0" u="none" strike="noStrike" kern="0" cap="none" spc="0" normalizeH="0" baseline="0" noProof="0">
                <a:ln>
                  <a:noFill/>
                </a:ln>
                <a:solidFill>
                  <a:schemeClr val="bg1"/>
                </a:solidFill>
                <a:effectLst/>
                <a:uLnTx/>
                <a:uFillTx/>
              </a:rPr>
              <a:t> visit the </a:t>
            </a:r>
            <a:r>
              <a:rPr kumimoji="0" lang="en-US" sz="1050" b="0" i="0" u="none" strike="noStrike" kern="0" cap="none" spc="0" normalizeH="0" baseline="0" noProof="0">
                <a:ln>
                  <a:noFill/>
                </a:ln>
                <a:solidFill>
                  <a:schemeClr val="bg1"/>
                </a:solidFill>
                <a:effectLst/>
                <a:uLnTx/>
                <a:uFillTx/>
                <a:hlinkClick r:id="rId4">
                  <a:extLst>
                    <a:ext uri="{A12FA001-AC4F-418D-AE19-62706E023703}">
                      <ahyp:hlinkClr xmlns:ahyp="http://schemas.microsoft.com/office/drawing/2018/hyperlinkcolor" val="tx"/>
                    </a:ext>
                  </a:extLst>
                </a:hlinkClick>
              </a:rPr>
              <a:t>Planview Labs Program page</a:t>
            </a:r>
            <a:r>
              <a:rPr kumimoji="0" lang="en-US" sz="1050" b="0" i="0" u="none" strike="noStrike" kern="0" cap="none" spc="0" normalizeH="0" baseline="0" noProof="0">
                <a:ln>
                  <a:noFill/>
                </a:ln>
                <a:solidFill>
                  <a:schemeClr val="bg1"/>
                </a:solidFill>
                <a:effectLst/>
                <a:uLnTx/>
                <a:uFillTx/>
              </a:rPr>
              <a:t> at the Customer Success Center.</a:t>
            </a:r>
            <a:endParaRPr lang="en-US" sz="1050" b="0" i="0" u="none" strike="noStrike" kern="0" cap="none" spc="0" normalizeH="0" baseline="0" noProof="0">
              <a:ln>
                <a:noFill/>
              </a:ln>
              <a:solidFill>
                <a:schemeClr val="bg1"/>
              </a:solidFill>
              <a:effectLst/>
              <a:uLnTx/>
              <a:uFillTx/>
            </a:endParaRPr>
          </a:p>
        </p:txBody>
      </p:sp>
      <p:sp>
        <p:nvSpPr>
          <p:cNvPr id="8" name="TextBox 7">
            <a:extLst>
              <a:ext uri="{FF2B5EF4-FFF2-40B4-BE49-F238E27FC236}">
                <a16:creationId xmlns:a16="http://schemas.microsoft.com/office/drawing/2014/main" id="{DD16E49E-B482-47AE-B95F-51CA4C8C6679}"/>
              </a:ext>
            </a:extLst>
          </p:cNvPr>
          <p:cNvSpPr txBox="1"/>
          <p:nvPr/>
        </p:nvSpPr>
        <p:spPr>
          <a:xfrm>
            <a:off x="6871855" y="52926"/>
            <a:ext cx="2174514" cy="863501"/>
          </a:xfrm>
          <a:prstGeom prst="star12">
            <a:avLst/>
          </a:prstGeom>
          <a:solidFill>
            <a:srgbClr val="FF3000"/>
          </a:solidFill>
          <a:ln>
            <a:solidFill>
              <a:srgbClr val="FF3000"/>
            </a:solid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ctr"/>
            <a:r>
              <a:rPr lang="en-US" sz="800"/>
              <a:t>Registration available in Customer Success Center</a:t>
            </a:r>
          </a:p>
        </p:txBody>
      </p:sp>
      <p:pic>
        <p:nvPicPr>
          <p:cNvPr id="19" name="Picture 18">
            <a:extLst>
              <a:ext uri="{FF2B5EF4-FFF2-40B4-BE49-F238E27FC236}">
                <a16:creationId xmlns:a16="http://schemas.microsoft.com/office/drawing/2014/main" id="{1DF5D512-4FCD-ED93-DBEB-3CC52845870B}"/>
              </a:ext>
            </a:extLst>
          </p:cNvPr>
          <p:cNvPicPr>
            <a:picLocks noChangeAspect="1"/>
          </p:cNvPicPr>
          <p:nvPr/>
        </p:nvPicPr>
        <p:blipFill>
          <a:blip r:embed="rId5"/>
          <a:stretch>
            <a:fillRect/>
          </a:stretch>
        </p:blipFill>
        <p:spPr>
          <a:xfrm>
            <a:off x="7725774" y="2181452"/>
            <a:ext cx="955183" cy="982377"/>
          </a:xfrm>
          <a:prstGeom prst="rect">
            <a:avLst/>
          </a:prstGeom>
        </p:spPr>
      </p:pic>
      <p:sp>
        <p:nvSpPr>
          <p:cNvPr id="2" name="Rectangle 1">
            <a:extLst>
              <a:ext uri="{FF2B5EF4-FFF2-40B4-BE49-F238E27FC236}">
                <a16:creationId xmlns:a16="http://schemas.microsoft.com/office/drawing/2014/main" id="{A2483EBC-B06F-4E56-B68B-362E05CB6242}"/>
              </a:ext>
            </a:extLst>
          </p:cNvPr>
          <p:cNvSpPr/>
          <p:nvPr/>
        </p:nvSpPr>
        <p:spPr>
          <a:xfrm>
            <a:off x="1086226" y="1962632"/>
            <a:ext cx="2721862"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400">
                <a:solidFill>
                  <a:srgbClr val="FFFFFF"/>
                </a:solidFill>
                <a:latin typeface="Avenir LT Std 65 Medium"/>
                <a:ea typeface="+mn-lt"/>
                <a:cs typeface="+mn-lt"/>
              </a:rPr>
              <a:t>Agile Planning</a:t>
            </a:r>
            <a:endParaRPr lang="en-US" sz="1400"/>
          </a:p>
        </p:txBody>
      </p:sp>
      <p:sp>
        <p:nvSpPr>
          <p:cNvPr id="5" name="Rectangle 4">
            <a:extLst>
              <a:ext uri="{FF2B5EF4-FFF2-40B4-BE49-F238E27FC236}">
                <a16:creationId xmlns:a16="http://schemas.microsoft.com/office/drawing/2014/main" id="{4F5C2535-0B85-A9D2-4DFC-C6716C8F0EAD}"/>
              </a:ext>
            </a:extLst>
          </p:cNvPr>
          <p:cNvSpPr/>
          <p:nvPr/>
        </p:nvSpPr>
        <p:spPr>
          <a:xfrm>
            <a:off x="1207265" y="2441479"/>
            <a:ext cx="2473977" cy="4959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Available with Feature Flag enabled </a:t>
            </a:r>
          </a:p>
        </p:txBody>
      </p:sp>
      <p:sp>
        <p:nvSpPr>
          <p:cNvPr id="15" name="Rectangle 14">
            <a:extLst>
              <a:ext uri="{FF2B5EF4-FFF2-40B4-BE49-F238E27FC236}">
                <a16:creationId xmlns:a16="http://schemas.microsoft.com/office/drawing/2014/main" id="{84BCF5B4-CB53-FF28-A356-076B0E544D5C}"/>
              </a:ext>
            </a:extLst>
          </p:cNvPr>
          <p:cNvSpPr/>
          <p:nvPr/>
        </p:nvSpPr>
        <p:spPr>
          <a:xfrm>
            <a:off x="4406000" y="1946772"/>
            <a:ext cx="2721862"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400">
                <a:solidFill>
                  <a:srgbClr val="FFFFFF"/>
                </a:solidFill>
                <a:latin typeface="Avenir LT Std 65 Medium"/>
                <a:ea typeface="+mn-lt"/>
                <a:cs typeface="+mn-lt"/>
              </a:rPr>
              <a:t>Generative AI – AgilePlace</a:t>
            </a:r>
            <a:endParaRPr lang="en-US" sz="1400"/>
          </a:p>
        </p:txBody>
      </p:sp>
      <p:sp>
        <p:nvSpPr>
          <p:cNvPr id="16" name="Rectangle 15">
            <a:extLst>
              <a:ext uri="{FF2B5EF4-FFF2-40B4-BE49-F238E27FC236}">
                <a16:creationId xmlns:a16="http://schemas.microsoft.com/office/drawing/2014/main" id="{7C1CEBCA-7EBF-2602-51A6-EC100D5705BC}"/>
              </a:ext>
            </a:extLst>
          </p:cNvPr>
          <p:cNvSpPr/>
          <p:nvPr/>
        </p:nvSpPr>
        <p:spPr>
          <a:xfrm>
            <a:off x="4527039" y="2425619"/>
            <a:ext cx="2473977" cy="4959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200"/>
              <a:t>Available with Feature Flag enabled </a:t>
            </a:r>
          </a:p>
        </p:txBody>
      </p:sp>
    </p:spTree>
    <p:extLst>
      <p:ext uri="{BB962C8B-B14F-4D97-AF65-F5344CB8AC3E}">
        <p14:creationId xmlns:p14="http://schemas.microsoft.com/office/powerpoint/2010/main" val="3496157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EF4D489-2DCE-9652-3514-11B67103E50E}"/>
              </a:ext>
            </a:extLst>
          </p:cNvPr>
          <p:cNvSpPr>
            <a:spLocks noGrp="1"/>
          </p:cNvSpPr>
          <p:nvPr>
            <p:ph idx="1"/>
          </p:nvPr>
        </p:nvSpPr>
        <p:spPr>
          <a:xfrm>
            <a:off x="338328" y="831273"/>
            <a:ext cx="8439912" cy="621792"/>
          </a:xfrm>
        </p:spPr>
        <p:txBody>
          <a:bodyPr>
            <a:normAutofit/>
          </a:bodyPr>
          <a:lstStyle/>
          <a:p>
            <a:r>
              <a:rPr lang="en-US" sz="2000"/>
              <a:t>A Dedicated Space to Ask, Learn, Discuss, and Share</a:t>
            </a:r>
            <a:endParaRPr lang="en-SE" sz="2000"/>
          </a:p>
          <a:p>
            <a:pPr lvl="1"/>
            <a:endParaRPr lang="en-US"/>
          </a:p>
        </p:txBody>
      </p:sp>
      <p:sp>
        <p:nvSpPr>
          <p:cNvPr id="5" name="Title 4">
            <a:extLst>
              <a:ext uri="{FF2B5EF4-FFF2-40B4-BE49-F238E27FC236}">
                <a16:creationId xmlns:a16="http://schemas.microsoft.com/office/drawing/2014/main" id="{51B92915-D1E4-0140-1325-A1B8C6ED213F}"/>
              </a:ext>
            </a:extLst>
          </p:cNvPr>
          <p:cNvSpPr>
            <a:spLocks noGrp="1"/>
          </p:cNvSpPr>
          <p:nvPr>
            <p:ph type="title"/>
          </p:nvPr>
        </p:nvSpPr>
        <p:spPr>
          <a:xfrm>
            <a:off x="199505" y="288036"/>
            <a:ext cx="8578735" cy="543237"/>
          </a:xfrm>
        </p:spPr>
        <p:txBody>
          <a:bodyPr/>
          <a:lstStyle/>
          <a:p>
            <a:r>
              <a:rPr lang="en-SE" sz="2600"/>
              <a:t>Introducing the Planview Customer </a:t>
            </a:r>
            <a:r>
              <a:rPr lang="en-US" sz="2600"/>
              <a:t>Community</a:t>
            </a:r>
            <a:r>
              <a:rPr lang="en-SE" sz="2600"/>
              <a:t>!</a:t>
            </a:r>
            <a:endParaRPr lang="en-US" sz="2600"/>
          </a:p>
        </p:txBody>
      </p:sp>
      <p:sp>
        <p:nvSpPr>
          <p:cNvPr id="2" name="Content Placeholder 5">
            <a:extLst>
              <a:ext uri="{FF2B5EF4-FFF2-40B4-BE49-F238E27FC236}">
                <a16:creationId xmlns:a16="http://schemas.microsoft.com/office/drawing/2014/main" id="{3087235C-58F2-1889-67A6-6947D1AF714B}"/>
              </a:ext>
            </a:extLst>
          </p:cNvPr>
          <p:cNvSpPr txBox="1">
            <a:spLocks/>
          </p:cNvSpPr>
          <p:nvPr/>
        </p:nvSpPr>
        <p:spPr>
          <a:xfrm>
            <a:off x="338328" y="1453064"/>
            <a:ext cx="4030340" cy="3228664"/>
          </a:xfrm>
          <a:prstGeom prst="rect">
            <a:avLst/>
          </a:prstGeom>
        </p:spPr>
        <p:txBody>
          <a:bodyPr vert="horz" lIns="91440" tIns="91440" rIns="91440" bIns="91440" rtlCol="0">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600" kern="1200" spc="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Bef>
                <a:spcPts val="1800"/>
              </a:spcBef>
            </a:pPr>
            <a:r>
              <a:rPr lang="en-US" sz="1400"/>
              <a:t>Collaborative environment for you to engage with Planview experts and industry peers across products, industries, and locations</a:t>
            </a:r>
          </a:p>
          <a:p>
            <a:pPr>
              <a:spcBef>
                <a:spcPts val="1800"/>
              </a:spcBef>
            </a:pPr>
            <a:r>
              <a:rPr lang="en-US" sz="1400" b="0" i="0">
                <a:solidFill>
                  <a:srgbClr val="1D1C1D"/>
                </a:solidFill>
                <a:effectLst/>
              </a:rPr>
              <a:t>Community has visibility across all levels in Planview and is moderated by Customer Success to address customer queries</a:t>
            </a:r>
            <a:endParaRPr lang="en-SE" sz="1400"/>
          </a:p>
          <a:p>
            <a:pPr>
              <a:spcBef>
                <a:spcPts val="1800"/>
              </a:spcBef>
            </a:pPr>
            <a:r>
              <a:rPr lang="en-US" sz="1400"/>
              <a:t>Keep an eye on your inbox – coming to PPM Pro and Portfolios Customers soon!</a:t>
            </a:r>
            <a:endParaRPr lang="en-SE" sz="1400"/>
          </a:p>
          <a:p>
            <a:pPr marL="0" indent="0">
              <a:buNone/>
            </a:pPr>
            <a:endParaRPr lang="en-SE" sz="1400"/>
          </a:p>
        </p:txBody>
      </p:sp>
      <p:pic>
        <p:nvPicPr>
          <p:cNvPr id="7" name="Picture 6">
            <a:extLst>
              <a:ext uri="{FF2B5EF4-FFF2-40B4-BE49-F238E27FC236}">
                <a16:creationId xmlns:a16="http://schemas.microsoft.com/office/drawing/2014/main" id="{D8D61215-4892-3334-2DA0-ED985503B661}"/>
              </a:ext>
            </a:extLst>
          </p:cNvPr>
          <p:cNvPicPr>
            <a:picLocks noChangeAspect="1"/>
          </p:cNvPicPr>
          <p:nvPr/>
        </p:nvPicPr>
        <p:blipFill>
          <a:blip r:embed="rId3"/>
          <a:stretch>
            <a:fillRect/>
          </a:stretch>
        </p:blipFill>
        <p:spPr>
          <a:xfrm>
            <a:off x="4572000" y="1453065"/>
            <a:ext cx="4058134" cy="3115194"/>
          </a:xfrm>
          <a:prstGeom prst="rect">
            <a:avLst/>
          </a:prstGeom>
          <a:ln>
            <a:solidFill>
              <a:schemeClr val="tx2"/>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013348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2627B-E15F-DD46-9B1B-6432E92DA9C1}"/>
              </a:ext>
            </a:extLst>
          </p:cNvPr>
          <p:cNvSpPr>
            <a:spLocks noGrp="1"/>
          </p:cNvSpPr>
          <p:nvPr>
            <p:ph type="title" idx="4294967295"/>
          </p:nvPr>
        </p:nvSpPr>
        <p:spPr>
          <a:xfrm>
            <a:off x="457907" y="1716605"/>
            <a:ext cx="3827846" cy="923330"/>
          </a:xfrm>
        </p:spPr>
        <p:txBody>
          <a:bodyPr/>
          <a:lstStyle/>
          <a:p>
            <a:r>
              <a:rPr lang="en-US"/>
              <a:t>Questions?</a:t>
            </a:r>
          </a:p>
        </p:txBody>
      </p:sp>
      <p:sp>
        <p:nvSpPr>
          <p:cNvPr id="4" name="Rectangle 3">
            <a:extLst>
              <a:ext uri="{FF2B5EF4-FFF2-40B4-BE49-F238E27FC236}">
                <a16:creationId xmlns:a16="http://schemas.microsoft.com/office/drawing/2014/main" id="{434D4061-E600-148F-BC70-FC8C8680B844}"/>
              </a:ext>
            </a:extLst>
          </p:cNvPr>
          <p:cNvSpPr/>
          <p:nvPr/>
        </p:nvSpPr>
        <p:spPr>
          <a:xfrm>
            <a:off x="620881" y="3986225"/>
            <a:ext cx="3355593" cy="70744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t"/>
          <a:lstStyle/>
          <a:p>
            <a:pPr algn="ctr"/>
            <a:r>
              <a:rPr lang="en-US" sz="1600"/>
              <a:t>Join us!</a:t>
            </a:r>
          </a:p>
        </p:txBody>
      </p:sp>
      <p:sp>
        <p:nvSpPr>
          <p:cNvPr id="5" name="TextBox 4">
            <a:extLst>
              <a:ext uri="{FF2B5EF4-FFF2-40B4-BE49-F238E27FC236}">
                <a16:creationId xmlns:a16="http://schemas.microsoft.com/office/drawing/2014/main" id="{A7DD9BD2-1BCA-3BB4-DA07-6686B20B8DE1}"/>
              </a:ext>
            </a:extLst>
          </p:cNvPr>
          <p:cNvSpPr txBox="1"/>
          <p:nvPr/>
        </p:nvSpPr>
        <p:spPr>
          <a:xfrm>
            <a:off x="768646" y="4278172"/>
            <a:ext cx="3280980" cy="415498"/>
          </a:xfrm>
          <a:prstGeom prst="rect">
            <a:avLst/>
          </a:prstGeom>
          <a:noFill/>
          <a:ln>
            <a:noFill/>
          </a:ln>
        </p:spPr>
        <p:txBody>
          <a:bodyPr wrap="square" lIns="91440" tIns="45720" rIns="91440" bIns="45720" rtlCol="0" anchor="t">
            <a:spAutoFit/>
          </a:bodyPr>
          <a:lstStyle/>
          <a:p>
            <a:pPr algn="ctr">
              <a:defRPr/>
            </a:pPr>
            <a:r>
              <a:rPr lang="en-US" sz="1050" kern="0">
                <a:solidFill>
                  <a:schemeClr val="bg1"/>
                </a:solidFill>
              </a:rPr>
              <a:t>Go to </a:t>
            </a:r>
            <a:r>
              <a:rPr lang="en-US" sz="1050" kern="0">
                <a:solidFill>
                  <a:schemeClr val="bg1"/>
                </a:solidFill>
                <a:hlinkClick r:id="rId2">
                  <a:extLst>
                    <a:ext uri="{A12FA001-AC4F-418D-AE19-62706E023703}">
                      <ahyp:hlinkClr xmlns:ahyp="http://schemas.microsoft.com/office/drawing/2018/hyperlinkcolor" val="tx"/>
                    </a:ext>
                  </a:extLst>
                </a:hlinkClick>
              </a:rPr>
              <a:t>https://success.planview.com/webinars</a:t>
            </a:r>
            <a:br>
              <a:rPr lang="en-US" sz="1050" kern="0">
                <a:solidFill>
                  <a:schemeClr val="bg1"/>
                </a:solidFill>
              </a:rPr>
            </a:br>
            <a:r>
              <a:rPr lang="en-US" sz="1050" kern="0">
                <a:solidFill>
                  <a:schemeClr val="bg1"/>
                </a:solidFill>
              </a:rPr>
              <a:t>for more information and registration  </a:t>
            </a:r>
          </a:p>
        </p:txBody>
      </p:sp>
      <p:pic>
        <p:nvPicPr>
          <p:cNvPr id="6" name="Picture 5">
            <a:extLst>
              <a:ext uri="{FF2B5EF4-FFF2-40B4-BE49-F238E27FC236}">
                <a16:creationId xmlns:a16="http://schemas.microsoft.com/office/drawing/2014/main" id="{998B28A6-E67B-78F9-9243-F3C901E0161D}"/>
              </a:ext>
            </a:extLst>
          </p:cNvPr>
          <p:cNvPicPr>
            <a:picLocks noChangeAspect="1"/>
          </p:cNvPicPr>
          <p:nvPr/>
        </p:nvPicPr>
        <p:blipFill>
          <a:blip r:embed="rId3"/>
          <a:stretch>
            <a:fillRect/>
          </a:stretch>
        </p:blipFill>
        <p:spPr>
          <a:xfrm>
            <a:off x="3021291" y="2857874"/>
            <a:ext cx="955183" cy="982377"/>
          </a:xfrm>
          <a:prstGeom prst="rect">
            <a:avLst/>
          </a:prstGeom>
        </p:spPr>
      </p:pic>
      <p:sp>
        <p:nvSpPr>
          <p:cNvPr id="9" name="TextBox 8">
            <a:extLst>
              <a:ext uri="{FF2B5EF4-FFF2-40B4-BE49-F238E27FC236}">
                <a16:creationId xmlns:a16="http://schemas.microsoft.com/office/drawing/2014/main" id="{F9D64198-759E-D28E-86D2-D276CC54E0BA}"/>
              </a:ext>
            </a:extLst>
          </p:cNvPr>
          <p:cNvSpPr txBox="1"/>
          <p:nvPr/>
        </p:nvSpPr>
        <p:spPr>
          <a:xfrm>
            <a:off x="1174605" y="3142998"/>
            <a:ext cx="1699504" cy="369332"/>
          </a:xfrm>
          <a:prstGeom prst="rect">
            <a:avLst/>
          </a:prstGeom>
          <a:noFill/>
        </p:spPr>
        <p:txBody>
          <a:bodyPr wrap="none" rtlCol="0">
            <a:spAutoFit/>
          </a:bodyPr>
          <a:lstStyle/>
          <a:p>
            <a:r>
              <a:rPr lang="en-US" b="1"/>
              <a:t>Planview Labs</a:t>
            </a:r>
          </a:p>
        </p:txBody>
      </p:sp>
    </p:spTree>
    <p:extLst>
      <p:ext uri="{BB962C8B-B14F-4D97-AF65-F5344CB8AC3E}">
        <p14:creationId xmlns:p14="http://schemas.microsoft.com/office/powerpoint/2010/main" val="203167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B2627B-E15F-DD46-9B1B-6432E92DA9C1}"/>
              </a:ext>
            </a:extLst>
          </p:cNvPr>
          <p:cNvSpPr>
            <a:spLocks noGrp="1"/>
          </p:cNvSpPr>
          <p:nvPr>
            <p:ph type="title" idx="4294967295"/>
          </p:nvPr>
        </p:nvSpPr>
        <p:spPr>
          <a:xfrm>
            <a:off x="440203" y="2023943"/>
            <a:ext cx="3827846" cy="553946"/>
          </a:xfrm>
        </p:spPr>
        <p:txBody>
          <a:bodyPr/>
          <a:lstStyle/>
          <a:p>
            <a:r>
              <a:rPr lang="en-US"/>
              <a:t>Thanks!</a:t>
            </a:r>
          </a:p>
        </p:txBody>
      </p:sp>
    </p:spTree>
    <p:extLst>
      <p:ext uri="{BB962C8B-B14F-4D97-AF65-F5344CB8AC3E}">
        <p14:creationId xmlns:p14="http://schemas.microsoft.com/office/powerpoint/2010/main" val="4043395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20CC104-C173-6C97-CFAD-7686D1EC1394}"/>
            </a:ext>
          </a:extLst>
        </p:cNvPr>
        <p:cNvGrpSpPr/>
        <p:nvPr/>
      </p:nvGrpSpPr>
      <p:grpSpPr>
        <a:xfrm>
          <a:off x="0" y="0"/>
          <a:ext cx="0" cy="0"/>
          <a:chOff x="0" y="0"/>
          <a:chExt cx="0" cy="0"/>
        </a:xfrm>
      </p:grpSpPr>
      <p:sp>
        <p:nvSpPr>
          <p:cNvPr id="5" name="Title 2">
            <a:extLst>
              <a:ext uri="{FF2B5EF4-FFF2-40B4-BE49-F238E27FC236}">
                <a16:creationId xmlns:a16="http://schemas.microsoft.com/office/drawing/2014/main" id="{7F19B113-5083-52E4-46D8-5B2DE78C947E}"/>
              </a:ext>
            </a:extLst>
          </p:cNvPr>
          <p:cNvSpPr txBox="1">
            <a:spLocks/>
          </p:cNvSpPr>
          <p:nvPr/>
        </p:nvSpPr>
        <p:spPr>
          <a:xfrm>
            <a:off x="-3041" y="1889174"/>
            <a:ext cx="4575041" cy="924117"/>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Coming Soon</a:t>
            </a:r>
            <a:endParaRPr lang="en-US"/>
          </a:p>
          <a:p>
            <a:pPr algn="ctr"/>
            <a:r>
              <a:rPr lang="en-US" sz="2000"/>
              <a:t>Objectives and Key Results</a:t>
            </a:r>
            <a:endParaRPr lang="en-US"/>
          </a:p>
        </p:txBody>
      </p:sp>
      <p:sp>
        <p:nvSpPr>
          <p:cNvPr id="3" name="TextBox 2">
            <a:extLst>
              <a:ext uri="{FF2B5EF4-FFF2-40B4-BE49-F238E27FC236}">
                <a16:creationId xmlns:a16="http://schemas.microsoft.com/office/drawing/2014/main" id="{0B50DD9C-8574-0C4E-9E13-4C3B02C0DCE0}"/>
              </a:ext>
            </a:extLst>
          </p:cNvPr>
          <p:cNvSpPr txBox="1"/>
          <p:nvPr/>
        </p:nvSpPr>
        <p:spPr>
          <a:xfrm>
            <a:off x="5061231" y="1863864"/>
            <a:ext cx="227937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Ananya Singh</a:t>
            </a:r>
            <a:endParaRPr lang="en-US">
              <a:ea typeface="+mn-ea"/>
              <a:cs typeface="+mn-cs"/>
            </a:endParaRPr>
          </a:p>
          <a:p>
            <a:pPr algn="ctr"/>
            <a:r>
              <a:rPr lang="en-US" sz="1100" b="1">
                <a:solidFill>
                  <a:schemeClr val="bg1"/>
                </a:solidFill>
                <a:latin typeface="Slack-Lato"/>
              </a:rPr>
              <a:t>Product Manager</a:t>
            </a:r>
          </a:p>
        </p:txBody>
      </p:sp>
      <p:pic>
        <p:nvPicPr>
          <p:cNvPr id="7" name="Picture 2" descr="Profile photo for Ananya Singh">
            <a:extLst>
              <a:ext uri="{FF2B5EF4-FFF2-40B4-BE49-F238E27FC236}">
                <a16:creationId xmlns:a16="http://schemas.microsoft.com/office/drawing/2014/main" id="{A225AF93-5804-9DD5-2919-CAACF66A91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715" y="585853"/>
            <a:ext cx="1264689" cy="1264689"/>
          </a:xfrm>
          <a:prstGeom prst="ellipse">
            <a:avLst/>
          </a:prstGeom>
          <a:noFill/>
          <a:ln w="28575">
            <a:solidFill>
              <a:srgbClr val="790008"/>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8957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6C880C-04B8-4036-53BF-27D097075376}"/>
            </a:ext>
          </a:extLst>
        </p:cNvPr>
        <p:cNvGrpSpPr/>
        <p:nvPr/>
      </p:nvGrpSpPr>
      <p:grpSpPr>
        <a:xfrm>
          <a:off x="0" y="0"/>
          <a:ext cx="0" cy="0"/>
          <a:chOff x="0" y="0"/>
          <a:chExt cx="0" cy="0"/>
        </a:xfrm>
      </p:grpSpPr>
      <p:sp>
        <p:nvSpPr>
          <p:cNvPr id="8" name="Content Placeholder 1">
            <a:extLst>
              <a:ext uri="{FF2B5EF4-FFF2-40B4-BE49-F238E27FC236}">
                <a16:creationId xmlns:a16="http://schemas.microsoft.com/office/drawing/2014/main" id="{DF486562-E466-94B4-EDA7-D08CCA8908EF}"/>
              </a:ext>
            </a:extLst>
          </p:cNvPr>
          <p:cNvSpPr>
            <a:spLocks noGrp="1"/>
          </p:cNvSpPr>
          <p:nvPr>
            <p:ph idx="1"/>
          </p:nvPr>
        </p:nvSpPr>
        <p:spPr/>
        <p:txBody>
          <a:bodyPr vert="horz" lIns="91440" tIns="91440" rIns="91440" bIns="91440" rtlCol="0" anchor="t">
            <a:normAutofit/>
          </a:bodyPr>
          <a:lstStyle/>
          <a:p>
            <a:pPr marL="0" indent="0">
              <a:buNone/>
            </a:pPr>
            <a:r>
              <a:rPr lang="en-US" sz="2400" b="1">
                <a:ea typeface="+mn-lt"/>
                <a:cs typeface="+mn-lt"/>
              </a:rPr>
              <a:t>Updates to Custom Attribute values on the OKRs form will be reflected in the OKRs activity stream [Feb]</a:t>
            </a:r>
            <a:endParaRPr lang="en-US" sz="2400" b="1"/>
          </a:p>
          <a:p>
            <a:endParaRPr lang="en-US"/>
          </a:p>
          <a:p>
            <a:endParaRPr lang="en-US"/>
          </a:p>
          <a:p>
            <a:endParaRPr lang="en-US"/>
          </a:p>
          <a:p>
            <a:endParaRPr lang="en-US"/>
          </a:p>
          <a:p>
            <a:endParaRPr lang="en-US"/>
          </a:p>
          <a:p>
            <a:endParaRPr lang="en-US"/>
          </a:p>
          <a:p>
            <a:endParaRPr lang="en-US"/>
          </a:p>
        </p:txBody>
      </p:sp>
      <p:sp>
        <p:nvSpPr>
          <p:cNvPr id="3" name="Title 2">
            <a:extLst>
              <a:ext uri="{FF2B5EF4-FFF2-40B4-BE49-F238E27FC236}">
                <a16:creationId xmlns:a16="http://schemas.microsoft.com/office/drawing/2014/main" id="{001C6E13-0393-2C84-CC92-DA1FF8CFDD16}"/>
              </a:ext>
            </a:extLst>
          </p:cNvPr>
          <p:cNvSpPr>
            <a:spLocks noGrp="1"/>
          </p:cNvSpPr>
          <p:nvPr>
            <p:ph type="title"/>
          </p:nvPr>
        </p:nvSpPr>
        <p:spPr/>
        <p:txBody>
          <a:bodyPr/>
          <a:lstStyle/>
          <a:p>
            <a:r>
              <a:rPr lang="en-US"/>
              <a:t>Custom Attributes in History</a:t>
            </a:r>
          </a:p>
        </p:txBody>
      </p:sp>
      <p:sp>
        <p:nvSpPr>
          <p:cNvPr id="2" name="Ribbon: Tilted Up 5">
            <a:extLst>
              <a:ext uri="{FF2B5EF4-FFF2-40B4-BE49-F238E27FC236}">
                <a16:creationId xmlns:a16="http://schemas.microsoft.com/office/drawing/2014/main" id="{A3E2E125-43EC-207F-174C-467CBD183706}"/>
              </a:ext>
            </a:extLst>
          </p:cNvPr>
          <p:cNvSpPr/>
          <p:nvPr/>
        </p:nvSpPr>
        <p:spPr>
          <a:xfrm>
            <a:off x="7723299" y="11724"/>
            <a:ext cx="1316744"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Target: Feb 2024</a:t>
            </a:r>
          </a:p>
        </p:txBody>
      </p:sp>
      <p:pic>
        <p:nvPicPr>
          <p:cNvPr id="4" name="Picture 3">
            <a:extLst>
              <a:ext uri="{FF2B5EF4-FFF2-40B4-BE49-F238E27FC236}">
                <a16:creationId xmlns:a16="http://schemas.microsoft.com/office/drawing/2014/main" id="{BB8B848A-ED38-DBC9-C720-93E4180B6D85}"/>
              </a:ext>
            </a:extLst>
          </p:cNvPr>
          <p:cNvPicPr>
            <a:picLocks noChangeAspect="1"/>
          </p:cNvPicPr>
          <p:nvPr/>
        </p:nvPicPr>
        <p:blipFill rotWithShape="1">
          <a:blip r:embed="rId2"/>
          <a:srcRect l="539" t="808" r="26770" b="-404"/>
          <a:stretch/>
        </p:blipFill>
        <p:spPr>
          <a:xfrm>
            <a:off x="1995853" y="2203907"/>
            <a:ext cx="4735893" cy="2168829"/>
          </a:xfrm>
          <a:prstGeom prst="rect">
            <a:avLst/>
          </a:prstGeom>
        </p:spPr>
      </p:pic>
    </p:spTree>
    <p:extLst>
      <p:ext uri="{BB962C8B-B14F-4D97-AF65-F5344CB8AC3E}">
        <p14:creationId xmlns:p14="http://schemas.microsoft.com/office/powerpoint/2010/main" val="1220575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C065E-68BA-189A-54BC-309F3C08387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8988F57D-B79D-24D0-D39F-18887B56FC9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8144" y="1400415"/>
            <a:ext cx="566928" cy="566928"/>
          </a:xfrm>
          <a:prstGeom prst="ellipse">
            <a:avLst/>
          </a:prstGeom>
          <a:ln w="28575">
            <a:solidFill>
              <a:schemeClr val="accent1"/>
            </a:solidFill>
          </a:ln>
        </p:spPr>
        <p:style>
          <a:lnRef idx="2">
            <a:schemeClr val="accent5"/>
          </a:lnRef>
          <a:fillRef idx="1">
            <a:schemeClr val="lt1"/>
          </a:fillRef>
          <a:effectRef idx="0">
            <a:schemeClr val="accent5"/>
          </a:effectRef>
          <a:fontRef idx="minor">
            <a:schemeClr val="dk1"/>
          </a:fontRef>
        </p:style>
      </p:pic>
      <p:pic>
        <p:nvPicPr>
          <p:cNvPr id="25" name="Picture 24">
            <a:extLst>
              <a:ext uri="{FF2B5EF4-FFF2-40B4-BE49-F238E27FC236}">
                <a16:creationId xmlns:a16="http://schemas.microsoft.com/office/drawing/2014/main" id="{600DDE3C-92D1-C2D9-5230-5413FFC8A4D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609344" y="1400415"/>
            <a:ext cx="566928" cy="566928"/>
          </a:xfrm>
          <a:prstGeom prst="ellipse">
            <a:avLst/>
          </a:prstGeom>
          <a:ln w="28575">
            <a:solidFill>
              <a:schemeClr val="accent1"/>
            </a:solidFill>
          </a:ln>
        </p:spPr>
        <p:style>
          <a:lnRef idx="2">
            <a:schemeClr val="accent5"/>
          </a:lnRef>
          <a:fillRef idx="1">
            <a:schemeClr val="lt1"/>
          </a:fillRef>
          <a:effectRef idx="0">
            <a:schemeClr val="accent5"/>
          </a:effectRef>
          <a:fontRef idx="minor">
            <a:schemeClr val="dk1"/>
          </a:fontRef>
        </p:style>
      </p:pic>
      <p:sp>
        <p:nvSpPr>
          <p:cNvPr id="3" name="Title 2">
            <a:extLst>
              <a:ext uri="{FF2B5EF4-FFF2-40B4-BE49-F238E27FC236}">
                <a16:creationId xmlns:a16="http://schemas.microsoft.com/office/drawing/2014/main" id="{3E4F54D1-951F-1A9E-F32F-9BF99CAEFF1B}"/>
              </a:ext>
            </a:extLst>
          </p:cNvPr>
          <p:cNvSpPr>
            <a:spLocks noGrp="1"/>
          </p:cNvSpPr>
          <p:nvPr>
            <p:ph type="title"/>
          </p:nvPr>
        </p:nvSpPr>
        <p:spPr>
          <a:xfrm>
            <a:off x="352044" y="406572"/>
            <a:ext cx="8439912" cy="543154"/>
          </a:xfrm>
        </p:spPr>
        <p:txBody>
          <a:bodyPr/>
          <a:lstStyle/>
          <a:p>
            <a:r>
              <a:rPr lang="en-US" sz="2400"/>
              <a:t>Planview Product Management Team</a:t>
            </a:r>
          </a:p>
        </p:txBody>
      </p:sp>
      <p:pic>
        <p:nvPicPr>
          <p:cNvPr id="27" name="Picture Placeholder 11">
            <a:extLst>
              <a:ext uri="{FF2B5EF4-FFF2-40B4-BE49-F238E27FC236}">
                <a16:creationId xmlns:a16="http://schemas.microsoft.com/office/drawing/2014/main" id="{F1186B4D-25A0-8DC8-D595-CCD6789F2C8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66944" y="1400415"/>
            <a:ext cx="566928" cy="566928"/>
          </a:xfrm>
          <a:prstGeom prst="ellipse">
            <a:avLst/>
          </a:prstGeom>
          <a:ln w="28575">
            <a:solidFill>
              <a:schemeClr val="accent1"/>
            </a:solidFill>
          </a:ln>
        </p:spPr>
        <p:style>
          <a:lnRef idx="2">
            <a:schemeClr val="accent3"/>
          </a:lnRef>
          <a:fillRef idx="1">
            <a:schemeClr val="lt1"/>
          </a:fillRef>
          <a:effectRef idx="0">
            <a:schemeClr val="accent3"/>
          </a:effectRef>
          <a:fontRef idx="minor">
            <a:schemeClr val="dk1"/>
          </a:fontRef>
        </p:style>
      </p:pic>
      <p:sp>
        <p:nvSpPr>
          <p:cNvPr id="26" name="Text Placeholder 7">
            <a:extLst>
              <a:ext uri="{FF2B5EF4-FFF2-40B4-BE49-F238E27FC236}">
                <a16:creationId xmlns:a16="http://schemas.microsoft.com/office/drawing/2014/main" id="{B5E9A0E5-20BC-F3C2-10AB-23F206E1ACAB}"/>
              </a:ext>
            </a:extLst>
          </p:cNvPr>
          <p:cNvSpPr txBox="1">
            <a:spLocks/>
          </p:cNvSpPr>
          <p:nvPr/>
        </p:nvSpPr>
        <p:spPr>
          <a:xfrm>
            <a:off x="4909332" y="2128677"/>
            <a:ext cx="1282151" cy="450790"/>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 Paul Jacobs</a:t>
            </a:r>
          </a:p>
          <a:p>
            <a:pPr>
              <a:spcAft>
                <a:spcPts val="0"/>
              </a:spcAft>
            </a:pPr>
            <a:r>
              <a:rPr lang="en-SE" sz="700">
                <a:latin typeface="+mj-lt"/>
              </a:rPr>
              <a:t>VP</a:t>
            </a:r>
            <a:r>
              <a:rPr lang="en-US" sz="700">
                <a:latin typeface="+mj-lt"/>
              </a:rPr>
              <a:t>, Product Management</a:t>
            </a:r>
          </a:p>
        </p:txBody>
      </p:sp>
      <p:sp>
        <p:nvSpPr>
          <p:cNvPr id="16" name="Text Placeholder 7">
            <a:extLst>
              <a:ext uri="{FF2B5EF4-FFF2-40B4-BE49-F238E27FC236}">
                <a16:creationId xmlns:a16="http://schemas.microsoft.com/office/drawing/2014/main" id="{64CD154C-B5F8-E73E-7915-A0C8B8FB7D0F}"/>
              </a:ext>
            </a:extLst>
          </p:cNvPr>
          <p:cNvSpPr txBox="1">
            <a:spLocks/>
          </p:cNvSpPr>
          <p:nvPr/>
        </p:nvSpPr>
        <p:spPr>
          <a:xfrm>
            <a:off x="3189353" y="2094680"/>
            <a:ext cx="1064509" cy="459809"/>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 Jon High</a:t>
            </a:r>
          </a:p>
          <a:p>
            <a:pPr>
              <a:spcAft>
                <a:spcPts val="0"/>
              </a:spcAft>
            </a:pPr>
            <a:r>
              <a:rPr lang="en-US" sz="700">
                <a:latin typeface="+mj-lt"/>
              </a:rPr>
              <a:t>Senior Product Manager </a:t>
            </a:r>
          </a:p>
          <a:p>
            <a:pPr>
              <a:spcAft>
                <a:spcPts val="0"/>
              </a:spcAft>
            </a:pPr>
            <a:r>
              <a:rPr lang="en-US" sz="700">
                <a:latin typeface="+mj-lt"/>
              </a:rPr>
              <a:t>AgilePlace</a:t>
            </a:r>
          </a:p>
        </p:txBody>
      </p:sp>
      <p:pic>
        <p:nvPicPr>
          <p:cNvPr id="1030" name="Picture 6" descr="Profile photo for Elijn Kroese">
            <a:extLst>
              <a:ext uri="{FF2B5EF4-FFF2-40B4-BE49-F238E27FC236}">
                <a16:creationId xmlns:a16="http://schemas.microsoft.com/office/drawing/2014/main" id="{E1CB90A8-7BF3-2D93-4CC2-6DC8513E2D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5744" y="1400415"/>
            <a:ext cx="566928" cy="566928"/>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21" name="Text Placeholder 7">
            <a:extLst>
              <a:ext uri="{FF2B5EF4-FFF2-40B4-BE49-F238E27FC236}">
                <a16:creationId xmlns:a16="http://schemas.microsoft.com/office/drawing/2014/main" id="{E48C4485-48A1-E202-2905-A4A1450292E5}"/>
              </a:ext>
            </a:extLst>
          </p:cNvPr>
          <p:cNvSpPr txBox="1">
            <a:spLocks/>
          </p:cNvSpPr>
          <p:nvPr/>
        </p:nvSpPr>
        <p:spPr>
          <a:xfrm>
            <a:off x="1404454" y="2073023"/>
            <a:ext cx="976708" cy="506444"/>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 Silvija Doncev</a:t>
            </a:r>
          </a:p>
          <a:p>
            <a:pPr>
              <a:spcAft>
                <a:spcPts val="0"/>
              </a:spcAft>
            </a:pPr>
            <a:r>
              <a:rPr lang="en-US" sz="700">
                <a:latin typeface="+mj-lt"/>
              </a:rPr>
              <a:t>Product Manager </a:t>
            </a:r>
          </a:p>
          <a:p>
            <a:pPr>
              <a:spcAft>
                <a:spcPts val="0"/>
              </a:spcAft>
            </a:pPr>
            <a:r>
              <a:rPr lang="en-US" sz="700">
                <a:latin typeface="+mj-lt"/>
              </a:rPr>
              <a:t>ProjectPlace</a:t>
            </a:r>
          </a:p>
        </p:txBody>
      </p:sp>
      <p:pic>
        <p:nvPicPr>
          <p:cNvPr id="8" name="Picture 7">
            <a:extLst>
              <a:ext uri="{FF2B5EF4-FFF2-40B4-BE49-F238E27FC236}">
                <a16:creationId xmlns:a16="http://schemas.microsoft.com/office/drawing/2014/main" id="{B57ED42C-2448-F3D3-C54E-4465AD082708}"/>
              </a:ext>
            </a:extLst>
          </p:cNvPr>
          <p:cNvPicPr>
            <a:picLocks noChangeAspect="1"/>
          </p:cNvPicPr>
          <p:nvPr/>
        </p:nvPicPr>
        <p:blipFill>
          <a:blip r:embed="rId7"/>
          <a:srcRect l="13805" r="13805"/>
          <a:stretch/>
        </p:blipFill>
        <p:spPr>
          <a:xfrm>
            <a:off x="703628" y="2980944"/>
            <a:ext cx="594360" cy="594360"/>
          </a:xfrm>
          <a:prstGeom prst="ellipse">
            <a:avLst/>
          </a:prstGeom>
          <a:ln w="28575" cap="rnd">
            <a:solidFill>
              <a:schemeClr val="accent1"/>
            </a:solidFill>
          </a:ln>
          <a:effectLst/>
        </p:spPr>
      </p:pic>
      <p:pic>
        <p:nvPicPr>
          <p:cNvPr id="4" name="Picture 3">
            <a:extLst>
              <a:ext uri="{FF2B5EF4-FFF2-40B4-BE49-F238E27FC236}">
                <a16:creationId xmlns:a16="http://schemas.microsoft.com/office/drawing/2014/main" id="{146BBAD9-F24C-8217-7C3D-5DEEC78A6C55}"/>
              </a:ext>
            </a:extLst>
          </p:cNvPr>
          <p:cNvPicPr>
            <a:picLocks noChangeAspect="1"/>
          </p:cNvPicPr>
          <p:nvPr/>
        </p:nvPicPr>
        <p:blipFill>
          <a:blip r:embed="rId8"/>
          <a:stretch>
            <a:fillRect/>
          </a:stretch>
        </p:blipFill>
        <p:spPr>
          <a:xfrm>
            <a:off x="7904030" y="2980944"/>
            <a:ext cx="566928" cy="566928"/>
          </a:xfrm>
          <a:prstGeom prst="ellipse">
            <a:avLst/>
          </a:prstGeom>
          <a:ln w="28575">
            <a:solidFill>
              <a:schemeClr val="accent1"/>
            </a:solidFill>
          </a:ln>
        </p:spPr>
      </p:pic>
      <p:sp>
        <p:nvSpPr>
          <p:cNvPr id="17" name="Text Placeholder 7">
            <a:extLst>
              <a:ext uri="{FF2B5EF4-FFF2-40B4-BE49-F238E27FC236}">
                <a16:creationId xmlns:a16="http://schemas.microsoft.com/office/drawing/2014/main" id="{4B94705A-B0ED-0C34-D541-9AAE396345F8}"/>
              </a:ext>
            </a:extLst>
          </p:cNvPr>
          <p:cNvSpPr txBox="1">
            <a:spLocks/>
          </p:cNvSpPr>
          <p:nvPr/>
        </p:nvSpPr>
        <p:spPr>
          <a:xfrm>
            <a:off x="352044" y="3663667"/>
            <a:ext cx="1270095" cy="461909"/>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Mauricio Parra</a:t>
            </a:r>
          </a:p>
          <a:p>
            <a:pPr>
              <a:spcAft>
                <a:spcPts val="0"/>
              </a:spcAft>
            </a:pPr>
            <a:r>
              <a:rPr lang="en-US" sz="700">
                <a:latin typeface="+mj-lt"/>
              </a:rPr>
              <a:t>Product Manager </a:t>
            </a:r>
          </a:p>
          <a:p>
            <a:pPr>
              <a:spcAft>
                <a:spcPts val="0"/>
              </a:spcAft>
            </a:pPr>
            <a:r>
              <a:rPr lang="en-US" sz="700">
                <a:latin typeface="+mj-lt"/>
              </a:rPr>
              <a:t>Analytics &amp; Reporting</a:t>
            </a:r>
          </a:p>
        </p:txBody>
      </p:sp>
      <p:sp>
        <p:nvSpPr>
          <p:cNvPr id="35" name="Text Placeholder 7">
            <a:extLst>
              <a:ext uri="{FF2B5EF4-FFF2-40B4-BE49-F238E27FC236}">
                <a16:creationId xmlns:a16="http://schemas.microsoft.com/office/drawing/2014/main" id="{DC2DCD03-0F17-9581-9CCC-3E4DB90A6FDE}"/>
              </a:ext>
            </a:extLst>
          </p:cNvPr>
          <p:cNvSpPr txBox="1">
            <a:spLocks/>
          </p:cNvSpPr>
          <p:nvPr/>
        </p:nvSpPr>
        <p:spPr>
          <a:xfrm>
            <a:off x="7552446" y="3699751"/>
            <a:ext cx="1270095" cy="450790"/>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Jonathan Schnur</a:t>
            </a:r>
          </a:p>
          <a:p>
            <a:pPr>
              <a:spcAft>
                <a:spcPts val="0"/>
              </a:spcAft>
            </a:pPr>
            <a:r>
              <a:rPr lang="en-US" sz="700">
                <a:latin typeface="+mj-lt"/>
              </a:rPr>
              <a:t>Product Manager</a:t>
            </a:r>
          </a:p>
          <a:p>
            <a:pPr>
              <a:spcAft>
                <a:spcPts val="0"/>
              </a:spcAft>
            </a:pPr>
            <a:r>
              <a:rPr lang="en-US" sz="700">
                <a:latin typeface="+mj-lt"/>
              </a:rPr>
              <a:t>Cross Product Solutions </a:t>
            </a:r>
          </a:p>
        </p:txBody>
      </p:sp>
      <p:sp>
        <p:nvSpPr>
          <p:cNvPr id="34" name="Text Placeholder 7">
            <a:extLst>
              <a:ext uri="{FF2B5EF4-FFF2-40B4-BE49-F238E27FC236}">
                <a16:creationId xmlns:a16="http://schemas.microsoft.com/office/drawing/2014/main" id="{DE178DCF-5F90-12D7-FFDC-A89C42942B25}"/>
              </a:ext>
            </a:extLst>
          </p:cNvPr>
          <p:cNvSpPr txBox="1">
            <a:spLocks/>
          </p:cNvSpPr>
          <p:nvPr/>
        </p:nvSpPr>
        <p:spPr>
          <a:xfrm>
            <a:off x="3965822" y="3699751"/>
            <a:ext cx="1119290" cy="450790"/>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SE" sz="1050">
                <a:latin typeface="+mj-lt"/>
              </a:rPr>
              <a:t>Leila Rosenstråle</a:t>
            </a:r>
            <a:endParaRPr lang="en-US" sz="1050">
              <a:latin typeface="+mj-lt"/>
            </a:endParaRPr>
          </a:p>
          <a:p>
            <a:pPr>
              <a:spcAft>
                <a:spcPts val="0"/>
              </a:spcAft>
            </a:pPr>
            <a:r>
              <a:rPr lang="en-SE" sz="700">
                <a:latin typeface="+mj-lt"/>
              </a:rPr>
              <a:t>VP</a:t>
            </a:r>
            <a:r>
              <a:rPr lang="en-US" sz="700">
                <a:latin typeface="+mj-lt"/>
              </a:rPr>
              <a:t>, Product Management</a:t>
            </a:r>
          </a:p>
        </p:txBody>
      </p:sp>
      <p:sp>
        <p:nvSpPr>
          <p:cNvPr id="37" name="Text Placeholder 7">
            <a:extLst>
              <a:ext uri="{FF2B5EF4-FFF2-40B4-BE49-F238E27FC236}">
                <a16:creationId xmlns:a16="http://schemas.microsoft.com/office/drawing/2014/main" id="{9CDEA412-A287-D428-B433-B8E4FB568261}"/>
              </a:ext>
            </a:extLst>
          </p:cNvPr>
          <p:cNvSpPr txBox="1">
            <a:spLocks/>
          </p:cNvSpPr>
          <p:nvPr/>
        </p:nvSpPr>
        <p:spPr>
          <a:xfrm>
            <a:off x="6883395" y="2073023"/>
            <a:ext cx="850032" cy="506444"/>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 Elijn Kroese</a:t>
            </a:r>
          </a:p>
          <a:p>
            <a:pPr>
              <a:spcAft>
                <a:spcPts val="0"/>
              </a:spcAft>
            </a:pPr>
            <a:r>
              <a:rPr lang="en-US" sz="700">
                <a:latin typeface="+mj-lt"/>
              </a:rPr>
              <a:t>Product Manager </a:t>
            </a:r>
          </a:p>
          <a:p>
            <a:pPr>
              <a:spcAft>
                <a:spcPts val="0"/>
              </a:spcAft>
            </a:pPr>
            <a:r>
              <a:rPr lang="en-US" sz="700">
                <a:latin typeface="+mj-lt"/>
              </a:rPr>
              <a:t>IdeaPlace</a:t>
            </a:r>
          </a:p>
          <a:p>
            <a:pPr>
              <a:spcAft>
                <a:spcPts val="0"/>
              </a:spcAft>
            </a:pPr>
            <a:endParaRPr lang="en-US" sz="700">
              <a:latin typeface="+mj-lt"/>
            </a:endParaRPr>
          </a:p>
        </p:txBody>
      </p:sp>
      <p:pic>
        <p:nvPicPr>
          <p:cNvPr id="9" name="Picture 2" descr="Profile photo for Leila Rosenstråle">
            <a:extLst>
              <a:ext uri="{FF2B5EF4-FFF2-40B4-BE49-F238E27FC236}">
                <a16:creationId xmlns:a16="http://schemas.microsoft.com/office/drawing/2014/main" id="{B97436C0-F5F0-C904-A10A-417CCEC31D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6430" y="2980944"/>
            <a:ext cx="566928" cy="566928"/>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pic>
        <p:nvPicPr>
          <p:cNvPr id="5" name="Picture 2" descr="Profile photo for Ashish Sahu">
            <a:extLst>
              <a:ext uri="{FF2B5EF4-FFF2-40B4-BE49-F238E27FC236}">
                <a16:creationId xmlns:a16="http://schemas.microsoft.com/office/drawing/2014/main" id="{2210E668-90C9-A789-F47D-D79D3F9CBC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30191" y="2980944"/>
            <a:ext cx="566928" cy="566928"/>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6" name="Text Placeholder 7">
            <a:extLst>
              <a:ext uri="{FF2B5EF4-FFF2-40B4-BE49-F238E27FC236}">
                <a16:creationId xmlns:a16="http://schemas.microsoft.com/office/drawing/2014/main" id="{DEC8FBCB-8051-0DC3-77B3-DCC161BDD02E}"/>
              </a:ext>
            </a:extLst>
          </p:cNvPr>
          <p:cNvSpPr txBox="1">
            <a:spLocks/>
          </p:cNvSpPr>
          <p:nvPr/>
        </p:nvSpPr>
        <p:spPr>
          <a:xfrm>
            <a:off x="5925300" y="3699751"/>
            <a:ext cx="976708" cy="506444"/>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Ashish Sahu</a:t>
            </a:r>
          </a:p>
          <a:p>
            <a:pPr>
              <a:spcAft>
                <a:spcPts val="0"/>
              </a:spcAft>
            </a:pPr>
            <a:r>
              <a:rPr lang="en-US" sz="700">
                <a:latin typeface="+mj-lt"/>
              </a:rPr>
              <a:t>Product Manager </a:t>
            </a:r>
          </a:p>
          <a:p>
            <a:pPr>
              <a:spcAft>
                <a:spcPts val="0"/>
              </a:spcAft>
            </a:pPr>
            <a:r>
              <a:rPr lang="en-US" sz="700">
                <a:latin typeface="+mj-lt"/>
              </a:rPr>
              <a:t>PPM Pro</a:t>
            </a:r>
          </a:p>
        </p:txBody>
      </p:sp>
      <p:pic>
        <p:nvPicPr>
          <p:cNvPr id="2" name="Picture 8" descr="Profile photo for Mara Puisite">
            <a:extLst>
              <a:ext uri="{FF2B5EF4-FFF2-40B4-BE49-F238E27FC236}">
                <a16:creationId xmlns:a16="http://schemas.microsoft.com/office/drawing/2014/main" id="{0E49C7B3-7B04-B36A-D225-F966668BAC1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40633" y="2980944"/>
            <a:ext cx="566928" cy="566928"/>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7" name="Text Placeholder 7">
            <a:extLst>
              <a:ext uri="{FF2B5EF4-FFF2-40B4-BE49-F238E27FC236}">
                <a16:creationId xmlns:a16="http://schemas.microsoft.com/office/drawing/2014/main" id="{493E7582-28A3-CFC7-DF62-057F6CDB8526}"/>
              </a:ext>
            </a:extLst>
          </p:cNvPr>
          <p:cNvSpPr txBox="1">
            <a:spLocks/>
          </p:cNvSpPr>
          <p:nvPr/>
        </p:nvSpPr>
        <p:spPr>
          <a:xfrm>
            <a:off x="2165245" y="3703320"/>
            <a:ext cx="1117704" cy="450790"/>
          </a:xfrm>
          <a:prstGeom prst="rect">
            <a:avLst/>
          </a:prstGeom>
        </p:spPr>
        <p:txBody>
          <a:bodyPr vert="horz" lIns="0" tIns="40504" rIns="0" bIns="40504" anchor="t"/>
          <a:lstStyle>
            <a:lvl1pPr marL="0" indent="0" algn="ctr" defTabSz="914400" rtl="0" eaLnBrk="1" latinLnBrk="0" hangingPunct="1">
              <a:lnSpc>
                <a:spcPct val="100000"/>
              </a:lnSpc>
              <a:spcBef>
                <a:spcPts val="0"/>
              </a:spcBef>
              <a:spcAft>
                <a:spcPts val="600"/>
              </a:spcAft>
              <a:buClr>
                <a:schemeClr val="tx1">
                  <a:lumMod val="75000"/>
                </a:schemeClr>
              </a:buClr>
              <a:buSzPct val="85000"/>
              <a:buFont typeface="Arial" pitchFamily="34" charset="0"/>
              <a:buNone/>
              <a:defRPr sz="1600" b="0" i="0" kern="1200" spc="-30" baseline="0">
                <a:solidFill>
                  <a:schemeClr val="bg1">
                    <a:lumMod val="50000"/>
                  </a:schemeClr>
                </a:solidFill>
                <a:latin typeface="Raleway" charset="0"/>
                <a:ea typeface="Raleway" charset="0"/>
                <a:cs typeface="Raleway" charset="0"/>
              </a:defRPr>
            </a:lvl1pPr>
            <a:lvl2pPr marL="457200" indent="-182880" algn="l" defTabSz="914400" rtl="0" eaLnBrk="1" latinLnBrk="0" hangingPunct="1">
              <a:lnSpc>
                <a:spcPts val="1800"/>
              </a:lnSpc>
              <a:spcBef>
                <a:spcPts val="600"/>
              </a:spcBef>
              <a:spcAft>
                <a:spcPts val="600"/>
              </a:spcAft>
              <a:buClr>
                <a:schemeClr val="tx1">
                  <a:lumMod val="75000"/>
                </a:schemeClr>
              </a:buClr>
              <a:buSzPct val="85000"/>
              <a:buFont typeface="Arial" pitchFamily="34" charset="0"/>
              <a:buChar char="•"/>
              <a:defRPr sz="2000" kern="1200" spc="-30">
                <a:solidFill>
                  <a:schemeClr val="tx1">
                    <a:lumMod val="75000"/>
                  </a:schemeClr>
                </a:solidFill>
                <a:latin typeface="+mn-lt"/>
                <a:ea typeface="+mn-ea"/>
                <a:cs typeface="+mn-cs"/>
              </a:defRPr>
            </a:lvl2pPr>
            <a:lvl3pPr marL="731520" indent="-182880" algn="l" defTabSz="914400" rtl="0" eaLnBrk="1" latinLnBrk="0" hangingPunct="1">
              <a:lnSpc>
                <a:spcPts val="1600"/>
              </a:lnSpc>
              <a:spcBef>
                <a:spcPts val="600"/>
              </a:spcBef>
              <a:spcAft>
                <a:spcPts val="600"/>
              </a:spcAft>
              <a:buClr>
                <a:schemeClr val="tx1">
                  <a:lumMod val="75000"/>
                </a:schemeClr>
              </a:buClr>
              <a:buSzPct val="90000"/>
              <a:buFont typeface="Arial" pitchFamily="34" charset="0"/>
              <a:buChar char="•"/>
              <a:defRPr sz="1800" kern="1200" spc="-30">
                <a:solidFill>
                  <a:schemeClr val="tx1">
                    <a:lumMod val="75000"/>
                  </a:schemeClr>
                </a:solidFill>
                <a:latin typeface="+mn-lt"/>
                <a:ea typeface="+mn-ea"/>
                <a:cs typeface="+mn-cs"/>
              </a:defRPr>
            </a:lvl3pPr>
            <a:lvl4pPr marL="1005840" indent="-182880" algn="l" defTabSz="914400" rtl="0" eaLnBrk="1" latinLnBrk="0" hangingPunct="1">
              <a:lnSpc>
                <a:spcPts val="1600"/>
              </a:lnSpc>
              <a:spcBef>
                <a:spcPts val="600"/>
              </a:spcBef>
              <a:spcAft>
                <a:spcPts val="600"/>
              </a:spcAft>
              <a:buClr>
                <a:schemeClr val="tx1">
                  <a:lumMod val="75000"/>
                </a:schemeClr>
              </a:buClr>
              <a:buFont typeface="Arial" pitchFamily="34" charset="0"/>
              <a:buChar char="•"/>
              <a:defRPr sz="1800" kern="1200" spc="-30">
                <a:solidFill>
                  <a:schemeClr val="tx1">
                    <a:lumMod val="75000"/>
                  </a:schemeClr>
                </a:solidFill>
                <a:latin typeface="+mn-lt"/>
                <a:ea typeface="+mn-ea"/>
                <a:cs typeface="+mn-cs"/>
              </a:defRPr>
            </a:lvl4pPr>
            <a:lvl5pPr marL="1188720" indent="-137160" algn="l" defTabSz="914400" rtl="0" eaLnBrk="1" latinLnBrk="0" hangingPunct="1">
              <a:lnSpc>
                <a:spcPts val="1600"/>
              </a:lnSpc>
              <a:spcBef>
                <a:spcPts val="600"/>
              </a:spcBef>
              <a:spcAft>
                <a:spcPts val="600"/>
              </a:spcAft>
              <a:buClr>
                <a:schemeClr val="tx1">
                  <a:lumMod val="75000"/>
                </a:schemeClr>
              </a:buClr>
              <a:buSzPct val="100000"/>
              <a:buFont typeface="Arial" pitchFamily="34" charset="0"/>
              <a:buChar char="•"/>
              <a:defRPr sz="1800" kern="1200" spc="-30" baseline="0">
                <a:solidFill>
                  <a:schemeClr val="tx1">
                    <a:lumMod val="75000"/>
                  </a:schemeClr>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spcAft>
                <a:spcPts val="0"/>
              </a:spcAft>
            </a:pPr>
            <a:r>
              <a:rPr lang="en-US" sz="1050">
                <a:latin typeface="+mj-lt"/>
              </a:rPr>
              <a:t>Mara Puiste</a:t>
            </a:r>
          </a:p>
          <a:p>
            <a:pPr>
              <a:spcAft>
                <a:spcPts val="0"/>
              </a:spcAft>
            </a:pPr>
            <a:r>
              <a:rPr lang="en-SE" sz="700">
                <a:latin typeface="+mj-lt"/>
              </a:rPr>
              <a:t>VP</a:t>
            </a:r>
            <a:r>
              <a:rPr lang="en-US" sz="700">
                <a:latin typeface="+mj-lt"/>
              </a:rPr>
              <a:t>, Product Management</a:t>
            </a:r>
          </a:p>
        </p:txBody>
      </p:sp>
    </p:spTree>
    <p:extLst>
      <p:ext uri="{BB962C8B-B14F-4D97-AF65-F5344CB8AC3E}">
        <p14:creationId xmlns:p14="http://schemas.microsoft.com/office/powerpoint/2010/main" val="14496965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515AE48-897F-4567-B5B8-54519ACA713F}"/>
              </a:ext>
            </a:extLst>
          </p:cNvPr>
          <p:cNvSpPr txBox="1"/>
          <p:nvPr/>
        </p:nvSpPr>
        <p:spPr>
          <a:xfrm>
            <a:off x="1775285" y="150865"/>
            <a:ext cx="5607718" cy="461665"/>
          </a:xfrm>
          <a:prstGeom prst="rect">
            <a:avLst/>
          </a:prstGeom>
          <a:noFill/>
        </p:spPr>
        <p:txBody>
          <a:bodyPr wrap="square" lIns="91440" tIns="45720" rIns="91440" bIns="45720" rtlCol="0" anchor="t">
            <a:spAutoFit/>
          </a:bodyPr>
          <a:lstStyle/>
          <a:p>
            <a:pPr algn="ctr"/>
            <a:r>
              <a:rPr lang="en-US" sz="2400"/>
              <a:t>Join our Upcoming Webinars!</a:t>
            </a:r>
          </a:p>
        </p:txBody>
      </p:sp>
      <p:grpSp>
        <p:nvGrpSpPr>
          <p:cNvPr id="17" name="Group 16">
            <a:extLst>
              <a:ext uri="{FF2B5EF4-FFF2-40B4-BE49-F238E27FC236}">
                <a16:creationId xmlns:a16="http://schemas.microsoft.com/office/drawing/2014/main" id="{57E76043-5188-388C-DDEF-DBB7D200B12D}"/>
              </a:ext>
            </a:extLst>
          </p:cNvPr>
          <p:cNvGrpSpPr/>
          <p:nvPr/>
        </p:nvGrpSpPr>
        <p:grpSpPr>
          <a:xfrm>
            <a:off x="667767" y="4192414"/>
            <a:ext cx="7808468" cy="556679"/>
            <a:chOff x="667766" y="4155614"/>
            <a:chExt cx="7808468" cy="556679"/>
          </a:xfrm>
        </p:grpSpPr>
        <p:sp>
          <p:nvSpPr>
            <p:cNvPr id="27" name="Rectangle 26">
              <a:extLst>
                <a:ext uri="{FF2B5EF4-FFF2-40B4-BE49-F238E27FC236}">
                  <a16:creationId xmlns:a16="http://schemas.microsoft.com/office/drawing/2014/main" id="{CA8A9B7A-1A2B-4102-87CF-4B5599E80491}"/>
                </a:ext>
              </a:extLst>
            </p:cNvPr>
            <p:cNvSpPr/>
            <p:nvPr/>
          </p:nvSpPr>
          <p:spPr>
            <a:xfrm>
              <a:off x="667766" y="4155614"/>
              <a:ext cx="7808468" cy="556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a:t>Join us!</a:t>
              </a:r>
            </a:p>
          </p:txBody>
        </p:sp>
        <p:sp>
          <p:nvSpPr>
            <p:cNvPr id="28" name="TextBox 27">
              <a:extLst>
                <a:ext uri="{FF2B5EF4-FFF2-40B4-BE49-F238E27FC236}">
                  <a16:creationId xmlns:a16="http://schemas.microsoft.com/office/drawing/2014/main" id="{9A51A578-3DFE-43E1-882D-A2950E35D0AE}"/>
                </a:ext>
              </a:extLst>
            </p:cNvPr>
            <p:cNvSpPr txBox="1"/>
            <p:nvPr/>
          </p:nvSpPr>
          <p:spPr>
            <a:xfrm>
              <a:off x="2728665" y="4314643"/>
              <a:ext cx="5667190" cy="253916"/>
            </a:xfrm>
            <a:prstGeom prst="rect">
              <a:avLst/>
            </a:prstGeom>
            <a:noFill/>
            <a:ln>
              <a:noFill/>
            </a:ln>
          </p:spPr>
          <p:txBody>
            <a:bodyPr wrap="square" lIns="91440" tIns="45720" rIns="91440" bIns="45720" rtlCol="0" anchor="t">
              <a:spAutoFit/>
            </a:bodyPr>
            <a:lstStyle/>
            <a:p>
              <a:pPr>
                <a:defRPr/>
              </a:pPr>
              <a:r>
                <a:rPr lang="en-US" sz="1050" kern="0">
                  <a:solidFill>
                    <a:schemeClr val="bg1"/>
                  </a:solidFill>
                </a:rPr>
                <a:t>Go to </a:t>
              </a:r>
              <a:r>
                <a:rPr lang="en-US" sz="1050" kern="0">
                  <a:solidFill>
                    <a:schemeClr val="bg1"/>
                  </a:solidFill>
                  <a:hlinkClick r:id="rId3">
                    <a:extLst>
                      <a:ext uri="{A12FA001-AC4F-418D-AE19-62706E023703}">
                        <ahyp:hlinkClr xmlns:ahyp="http://schemas.microsoft.com/office/drawing/2018/hyperlinkcolor" val="tx"/>
                      </a:ext>
                    </a:extLst>
                  </a:hlinkClick>
                </a:rPr>
                <a:t>https://success.planview.com/webinars</a:t>
              </a:r>
              <a:r>
                <a:rPr lang="en-US" sz="1050" kern="0">
                  <a:solidFill>
                    <a:schemeClr val="bg1"/>
                  </a:solidFill>
                </a:rPr>
                <a:t> for more information and registration  </a:t>
              </a:r>
            </a:p>
          </p:txBody>
        </p:sp>
      </p:grpSp>
      <p:grpSp>
        <p:nvGrpSpPr>
          <p:cNvPr id="9" name="Group 8">
            <a:extLst>
              <a:ext uri="{FF2B5EF4-FFF2-40B4-BE49-F238E27FC236}">
                <a16:creationId xmlns:a16="http://schemas.microsoft.com/office/drawing/2014/main" id="{74909771-1315-29DA-FF77-1CEE342DF036}"/>
              </a:ext>
            </a:extLst>
          </p:cNvPr>
          <p:cNvGrpSpPr/>
          <p:nvPr/>
        </p:nvGrpSpPr>
        <p:grpSpPr>
          <a:xfrm>
            <a:off x="6259518" y="2468607"/>
            <a:ext cx="2870418" cy="1296119"/>
            <a:chOff x="4776580" y="2494816"/>
            <a:chExt cx="2870418" cy="1296119"/>
          </a:xfrm>
        </p:grpSpPr>
        <p:sp>
          <p:nvSpPr>
            <p:cNvPr id="2" name="Rectangle 1">
              <a:extLst>
                <a:ext uri="{FF2B5EF4-FFF2-40B4-BE49-F238E27FC236}">
                  <a16:creationId xmlns:a16="http://schemas.microsoft.com/office/drawing/2014/main" id="{582D4521-9FD9-9BFC-BEDC-ECDAB8A66367}"/>
                </a:ext>
              </a:extLst>
            </p:cNvPr>
            <p:cNvSpPr/>
            <p:nvPr/>
          </p:nvSpPr>
          <p:spPr>
            <a:xfrm>
              <a:off x="4776581" y="2494816"/>
              <a:ext cx="2506971" cy="1134154"/>
            </a:xfrm>
            <a:prstGeom prst="rect">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9A4D654-96BD-4FAC-C9A1-59A14F40B52C}"/>
                </a:ext>
              </a:extLst>
            </p:cNvPr>
            <p:cNvSpPr txBox="1"/>
            <p:nvPr/>
          </p:nvSpPr>
          <p:spPr>
            <a:xfrm>
              <a:off x="4776580" y="2542814"/>
              <a:ext cx="2382383" cy="207749"/>
            </a:xfrm>
            <a:prstGeom prst="rect">
              <a:avLst/>
            </a:prstGeom>
            <a:noFill/>
          </p:spPr>
          <p:txBody>
            <a:bodyPr wrap="none" lIns="91440" tIns="45720" rIns="91440" bIns="45720" rtlCol="0" anchor="t">
              <a:spAutoFit/>
            </a:bodyPr>
            <a:lstStyle/>
            <a:p>
              <a:r>
                <a:rPr lang="en-GB" sz="750" b="1">
                  <a:solidFill>
                    <a:schemeClr val="bg1">
                      <a:lumMod val="50000"/>
                    </a:schemeClr>
                  </a:solidFill>
                  <a:latin typeface="Arial" panose="020B0604020202020204" pitchFamily="34" charset="0"/>
                  <a:cs typeface="Arial" panose="020B0604020202020204" pitchFamily="34" charset="0"/>
                </a:rPr>
                <a:t>FEBRUARY 20TH, 9:00 CT /10:00 ET/16:00 CEST</a:t>
              </a:r>
              <a:endParaRPr lang="en-US" sz="750" b="1">
                <a:solidFill>
                  <a:schemeClr val="bg1">
                    <a:lumMod val="50000"/>
                  </a:schemeClr>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FF18E5B-346B-9D9A-824B-4E4C8F370877}"/>
                </a:ext>
              </a:extLst>
            </p:cNvPr>
            <p:cNvSpPr txBox="1"/>
            <p:nvPr/>
          </p:nvSpPr>
          <p:spPr>
            <a:xfrm>
              <a:off x="4777997" y="2766472"/>
              <a:ext cx="2869001" cy="384721"/>
            </a:xfrm>
            <a:prstGeom prst="rect">
              <a:avLst/>
            </a:prstGeom>
            <a:noFill/>
          </p:spPr>
          <p:txBody>
            <a:bodyPr wrap="square" rtlCol="0">
              <a:spAutoFit/>
            </a:bodyPr>
            <a:lstStyle/>
            <a:p>
              <a:r>
                <a:rPr lang="en-GB" sz="950" b="1">
                  <a:solidFill>
                    <a:schemeClr val="accent3">
                      <a:lumMod val="75000"/>
                    </a:schemeClr>
                  </a:solidFill>
                  <a:latin typeface="Arial" panose="020B0604020202020204" pitchFamily="34" charset="0"/>
                  <a:cs typeface="Arial" panose="020B0604020202020204" pitchFamily="34" charset="0"/>
                </a:rPr>
                <a:t>Custom Reporting in Planview Portfolios: Strategies for Success</a:t>
              </a:r>
              <a:endParaRPr lang="en-US" sz="950" b="1">
                <a:solidFill>
                  <a:schemeClr val="accent3">
                    <a:lumMod val="75000"/>
                  </a:schemeClr>
                </a:solidFill>
                <a:latin typeface="Arial" panose="020B0604020202020204" pitchFamily="34" charset="0"/>
                <a:cs typeface="Arial" panose="020B0604020202020204" pitchFamily="34" charset="0"/>
              </a:endParaRPr>
            </a:p>
          </p:txBody>
        </p:sp>
        <p:pic>
          <p:nvPicPr>
            <p:cNvPr id="6" name="Picture 5" descr="A close-up of a logo&#10;&#10;Description automatically generated">
              <a:extLst>
                <a:ext uri="{FF2B5EF4-FFF2-40B4-BE49-F238E27FC236}">
                  <a16:creationId xmlns:a16="http://schemas.microsoft.com/office/drawing/2014/main" id="{ED1302AD-35DE-EC7B-1266-C24145E1C174}"/>
                </a:ext>
              </a:extLst>
            </p:cNvPr>
            <p:cNvPicPr>
              <a:picLocks noChangeAspect="1"/>
            </p:cNvPicPr>
            <p:nvPr/>
          </p:nvPicPr>
          <p:blipFill>
            <a:blip r:embed="rId4"/>
            <a:stretch>
              <a:fillRect/>
            </a:stretch>
          </p:blipFill>
          <p:spPr>
            <a:xfrm>
              <a:off x="4854865" y="3133573"/>
              <a:ext cx="1026747" cy="392724"/>
            </a:xfrm>
            <a:prstGeom prst="rect">
              <a:avLst/>
            </a:prstGeom>
          </p:spPr>
        </p:pic>
        <p:sp>
          <p:nvSpPr>
            <p:cNvPr id="5" name="Explosion: 14 Points 34">
              <a:extLst>
                <a:ext uri="{FF2B5EF4-FFF2-40B4-BE49-F238E27FC236}">
                  <a16:creationId xmlns:a16="http://schemas.microsoft.com/office/drawing/2014/main" id="{E2BE5B7F-0245-F97D-608C-EEA8E2C77BE2}"/>
                </a:ext>
              </a:extLst>
            </p:cNvPr>
            <p:cNvSpPr/>
            <p:nvPr/>
          </p:nvSpPr>
          <p:spPr>
            <a:xfrm>
              <a:off x="6048035" y="3194739"/>
              <a:ext cx="1425603" cy="596196"/>
            </a:xfrm>
            <a:prstGeom prst="irregularSeal2">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US" sz="700" b="1"/>
                <a:t>Registration page </a:t>
              </a:r>
              <a:r>
                <a:rPr lang="en-US" sz="700" b="1">
                  <a:hlinkClick r:id="rId5"/>
                </a:rPr>
                <a:t>here</a:t>
              </a:r>
              <a:r>
                <a:rPr lang="en-US" sz="700" b="1"/>
                <a:t>!</a:t>
              </a:r>
            </a:p>
          </p:txBody>
        </p:sp>
      </p:grpSp>
      <p:grpSp>
        <p:nvGrpSpPr>
          <p:cNvPr id="13" name="Group 12">
            <a:extLst>
              <a:ext uri="{FF2B5EF4-FFF2-40B4-BE49-F238E27FC236}">
                <a16:creationId xmlns:a16="http://schemas.microsoft.com/office/drawing/2014/main" id="{E366B556-0C91-9242-D3DE-4921F5B393E0}"/>
              </a:ext>
            </a:extLst>
          </p:cNvPr>
          <p:cNvGrpSpPr/>
          <p:nvPr/>
        </p:nvGrpSpPr>
        <p:grpSpPr>
          <a:xfrm>
            <a:off x="3622217" y="1658367"/>
            <a:ext cx="2503424" cy="1372216"/>
            <a:chOff x="3748851" y="2481432"/>
            <a:chExt cx="2503424" cy="1372216"/>
          </a:xfrm>
        </p:grpSpPr>
        <p:sp>
          <p:nvSpPr>
            <p:cNvPr id="7" name="Rectangle 6">
              <a:extLst>
                <a:ext uri="{FF2B5EF4-FFF2-40B4-BE49-F238E27FC236}">
                  <a16:creationId xmlns:a16="http://schemas.microsoft.com/office/drawing/2014/main" id="{54DFE9B4-A8D1-0751-703D-B74598D9C125}"/>
                </a:ext>
              </a:extLst>
            </p:cNvPr>
            <p:cNvSpPr/>
            <p:nvPr/>
          </p:nvSpPr>
          <p:spPr>
            <a:xfrm>
              <a:off x="3748851" y="2481432"/>
              <a:ext cx="2503424" cy="1372216"/>
            </a:xfrm>
            <a:prstGeom prst="rect">
              <a:avLst/>
            </a:prstGeom>
            <a:solidFill>
              <a:schemeClr val="bg1"/>
            </a:solidFill>
            <a:ln w="127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computer&#10;&#10;Description automatically generated">
              <a:extLst>
                <a:ext uri="{FF2B5EF4-FFF2-40B4-BE49-F238E27FC236}">
                  <a16:creationId xmlns:a16="http://schemas.microsoft.com/office/drawing/2014/main" id="{22CD5C22-00D0-C51A-E011-420BFC7D4005}"/>
                </a:ext>
              </a:extLst>
            </p:cNvPr>
            <p:cNvPicPr>
              <a:picLocks noChangeAspect="1"/>
            </p:cNvPicPr>
            <p:nvPr/>
          </p:nvPicPr>
          <p:blipFill>
            <a:blip r:embed="rId6"/>
            <a:stretch>
              <a:fillRect/>
            </a:stretch>
          </p:blipFill>
          <p:spPr>
            <a:xfrm>
              <a:off x="3825778" y="2544538"/>
              <a:ext cx="2304138" cy="1211150"/>
            </a:xfrm>
            <a:prstGeom prst="rect">
              <a:avLst/>
            </a:prstGeom>
          </p:spPr>
        </p:pic>
      </p:grpSp>
    </p:spTree>
    <p:extLst>
      <p:ext uri="{BB962C8B-B14F-4D97-AF65-F5344CB8AC3E}">
        <p14:creationId xmlns:p14="http://schemas.microsoft.com/office/powerpoint/2010/main" val="9865588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E519B52-A64B-42E8-ABB7-914FC502A4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899" y="221111"/>
            <a:ext cx="1309575" cy="6497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515AE48-897F-4567-B5B8-54519ACA713F}"/>
              </a:ext>
            </a:extLst>
          </p:cNvPr>
          <p:cNvSpPr txBox="1"/>
          <p:nvPr/>
        </p:nvSpPr>
        <p:spPr>
          <a:xfrm>
            <a:off x="1768140" y="315170"/>
            <a:ext cx="5607718" cy="461665"/>
          </a:xfrm>
          <a:prstGeom prst="rect">
            <a:avLst/>
          </a:prstGeom>
          <a:noFill/>
        </p:spPr>
        <p:txBody>
          <a:bodyPr wrap="square" lIns="91440" tIns="45720" rIns="91440" bIns="45720" rtlCol="0" anchor="t">
            <a:spAutoFit/>
          </a:bodyPr>
          <a:lstStyle/>
          <a:p>
            <a:pPr algn="ctr"/>
            <a:r>
              <a:rPr lang="en-US" sz="2400"/>
              <a:t>Inner Circle Registrations Now Open!</a:t>
            </a:r>
          </a:p>
        </p:txBody>
      </p:sp>
      <p:grpSp>
        <p:nvGrpSpPr>
          <p:cNvPr id="38" name="Group 37">
            <a:extLst>
              <a:ext uri="{FF2B5EF4-FFF2-40B4-BE49-F238E27FC236}">
                <a16:creationId xmlns:a16="http://schemas.microsoft.com/office/drawing/2014/main" id="{D3A53FB4-00D6-A439-5F7D-8C773F828C26}"/>
              </a:ext>
            </a:extLst>
          </p:cNvPr>
          <p:cNvGrpSpPr/>
          <p:nvPr/>
        </p:nvGrpSpPr>
        <p:grpSpPr>
          <a:xfrm>
            <a:off x="2455850" y="2258538"/>
            <a:ext cx="2088911" cy="1216800"/>
            <a:chOff x="256114" y="3617198"/>
            <a:chExt cx="2088911" cy="1216800"/>
          </a:xfrm>
        </p:grpSpPr>
        <p:sp>
          <p:nvSpPr>
            <p:cNvPr id="4" name="Rectangle 3">
              <a:extLst>
                <a:ext uri="{FF2B5EF4-FFF2-40B4-BE49-F238E27FC236}">
                  <a16:creationId xmlns:a16="http://schemas.microsoft.com/office/drawing/2014/main" id="{99A34508-9675-D889-A248-BC684005C7C2}"/>
                </a:ext>
              </a:extLst>
            </p:cNvPr>
            <p:cNvSpPr/>
            <p:nvPr/>
          </p:nvSpPr>
          <p:spPr>
            <a:xfrm>
              <a:off x="256114" y="3617198"/>
              <a:ext cx="2088911" cy="1216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a:latin typeface="+mj-lt"/>
                </a:rPr>
                <a:t>Portfolios User Experience</a:t>
              </a:r>
            </a:p>
          </p:txBody>
        </p:sp>
        <p:sp>
          <p:nvSpPr>
            <p:cNvPr id="5" name="Rectangle 4">
              <a:extLst>
                <a:ext uri="{FF2B5EF4-FFF2-40B4-BE49-F238E27FC236}">
                  <a16:creationId xmlns:a16="http://schemas.microsoft.com/office/drawing/2014/main" id="{712ABEF8-F0A8-0EB5-0232-E28BA3356DEE}"/>
                </a:ext>
              </a:extLst>
            </p:cNvPr>
            <p:cNvSpPr/>
            <p:nvPr/>
          </p:nvSpPr>
          <p:spPr>
            <a:xfrm>
              <a:off x="377154" y="3937134"/>
              <a:ext cx="1898670"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How can we improve the user experience in Portfolios?</a:t>
              </a:r>
            </a:p>
          </p:txBody>
        </p:sp>
      </p:grpSp>
      <p:sp>
        <p:nvSpPr>
          <p:cNvPr id="21" name="Rectangle 20">
            <a:extLst>
              <a:ext uri="{FF2B5EF4-FFF2-40B4-BE49-F238E27FC236}">
                <a16:creationId xmlns:a16="http://schemas.microsoft.com/office/drawing/2014/main" id="{20EAD748-BDD0-9026-07B4-709B7AAF8E4C}"/>
              </a:ext>
            </a:extLst>
          </p:cNvPr>
          <p:cNvSpPr/>
          <p:nvPr/>
        </p:nvSpPr>
        <p:spPr>
          <a:xfrm>
            <a:off x="4619934" y="2258925"/>
            <a:ext cx="2088911" cy="1216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SE" sz="1200">
                <a:latin typeface="+mj-lt"/>
              </a:rPr>
              <a:t>Enterprise Architecture</a:t>
            </a:r>
            <a:endParaRPr lang="en-US" sz="1200">
              <a:latin typeface="+mj-lt"/>
            </a:endParaRPr>
          </a:p>
        </p:txBody>
      </p:sp>
      <p:sp>
        <p:nvSpPr>
          <p:cNvPr id="22" name="Rectangle 21">
            <a:extLst>
              <a:ext uri="{FF2B5EF4-FFF2-40B4-BE49-F238E27FC236}">
                <a16:creationId xmlns:a16="http://schemas.microsoft.com/office/drawing/2014/main" id="{67A565AA-E68B-9CDC-C7D0-F30509306CA3}"/>
              </a:ext>
            </a:extLst>
          </p:cNvPr>
          <p:cNvSpPr/>
          <p:nvPr/>
        </p:nvSpPr>
        <p:spPr>
          <a:xfrm>
            <a:off x="4740974" y="2578861"/>
            <a:ext cx="1898670"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How can we improve experience for Enterprise Architects?</a:t>
            </a:r>
          </a:p>
        </p:txBody>
      </p:sp>
      <p:sp>
        <p:nvSpPr>
          <p:cNvPr id="23" name="Rectangle 22">
            <a:extLst>
              <a:ext uri="{FF2B5EF4-FFF2-40B4-BE49-F238E27FC236}">
                <a16:creationId xmlns:a16="http://schemas.microsoft.com/office/drawing/2014/main" id="{D5EEAFA7-BB5C-8722-D369-75000CE16D16}"/>
              </a:ext>
            </a:extLst>
          </p:cNvPr>
          <p:cNvSpPr/>
          <p:nvPr/>
        </p:nvSpPr>
        <p:spPr>
          <a:xfrm>
            <a:off x="2455851" y="3795274"/>
            <a:ext cx="6446692" cy="7198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45720" rIns="91440" bIns="45720" rtlCol="0" anchor="ctr"/>
          <a:lstStyle/>
          <a:p>
            <a:r>
              <a:rPr lang="en-US" sz="1600"/>
              <a:t>Join us!</a:t>
            </a:r>
          </a:p>
        </p:txBody>
      </p:sp>
      <p:sp>
        <p:nvSpPr>
          <p:cNvPr id="24" name="TextBox 23">
            <a:extLst>
              <a:ext uri="{FF2B5EF4-FFF2-40B4-BE49-F238E27FC236}">
                <a16:creationId xmlns:a16="http://schemas.microsoft.com/office/drawing/2014/main" id="{030FD68B-7C0C-3BE0-0AF9-9C77B6607B6F}"/>
              </a:ext>
            </a:extLst>
          </p:cNvPr>
          <p:cNvSpPr txBox="1"/>
          <p:nvPr/>
        </p:nvSpPr>
        <p:spPr>
          <a:xfrm>
            <a:off x="3606800" y="3838286"/>
            <a:ext cx="5159259" cy="646331"/>
          </a:xfrm>
          <a:prstGeom prst="rect">
            <a:avLst/>
          </a:prstGeom>
          <a:noFill/>
          <a:ln>
            <a:noFill/>
          </a:ln>
        </p:spPr>
        <p:txBody>
          <a:bodyPr wrap="square" lIns="91440" tIns="45720" rIns="91440" bIns="45720" rtlCol="0" anchor="t">
            <a:spAutoFit/>
          </a:bodyPr>
          <a:lstStyle/>
          <a:p>
            <a:pPr>
              <a:defRPr/>
            </a:pPr>
            <a:r>
              <a:rPr kumimoji="0" lang="en-US" sz="1200" b="0" i="0" u="none" strike="noStrike" kern="0" cap="none" spc="0" normalizeH="0" baseline="0" noProof="0">
                <a:ln>
                  <a:noFill/>
                </a:ln>
                <a:solidFill>
                  <a:schemeClr val="bg1"/>
                </a:solidFill>
                <a:effectLst/>
                <a:uLnTx/>
                <a:uFillTx/>
              </a:rPr>
              <a:t>Provide your valuable perspective and learn more about where we’re headed! </a:t>
            </a:r>
            <a:r>
              <a:rPr lang="en-US" sz="1200" kern="0">
                <a:solidFill>
                  <a:schemeClr val="bg1"/>
                </a:solidFill>
              </a:rPr>
              <a:t>For</a:t>
            </a:r>
            <a:r>
              <a:rPr kumimoji="0" lang="en-US" sz="1200" b="0" i="0" u="none" strike="noStrike" kern="0" cap="none" spc="0" normalizeH="0" baseline="0" noProof="0">
                <a:ln>
                  <a:noFill/>
                </a:ln>
                <a:solidFill>
                  <a:schemeClr val="bg1"/>
                </a:solidFill>
                <a:effectLst/>
                <a:uLnTx/>
                <a:uFillTx/>
              </a:rPr>
              <a:t> more information</a:t>
            </a:r>
            <a:r>
              <a:rPr lang="en-US" sz="1200" kern="0">
                <a:solidFill>
                  <a:schemeClr val="bg1"/>
                </a:solidFill>
              </a:rPr>
              <a:t>,</a:t>
            </a:r>
            <a:r>
              <a:rPr kumimoji="0" lang="en-US" sz="1200" b="0" i="0" u="none" strike="noStrike" kern="0" cap="none" spc="0" normalizeH="0" baseline="0" noProof="0">
                <a:ln>
                  <a:noFill/>
                </a:ln>
                <a:solidFill>
                  <a:schemeClr val="bg1"/>
                </a:solidFill>
                <a:effectLst/>
                <a:uLnTx/>
                <a:uFillTx/>
              </a:rPr>
              <a:t> visit the </a:t>
            </a:r>
            <a:r>
              <a:rPr kumimoji="0" lang="en-US" sz="1200" b="0" i="0" u="none" strike="noStrike" kern="0" cap="none" spc="0" normalizeH="0" baseline="0" noProof="0">
                <a:ln>
                  <a:noFill/>
                </a:ln>
                <a:solidFill>
                  <a:schemeClr val="bg1"/>
                </a:solidFill>
                <a:effectLst/>
                <a:uLnTx/>
                <a:uFillTx/>
                <a:hlinkClick r:id="rId4">
                  <a:extLst>
                    <a:ext uri="{A12FA001-AC4F-418D-AE19-62706E023703}">
                      <ahyp:hlinkClr xmlns:ahyp="http://schemas.microsoft.com/office/drawing/2018/hyperlinkcolor" val="tx"/>
                    </a:ext>
                  </a:extLst>
                </a:hlinkClick>
              </a:rPr>
              <a:t>Inner Circle Program page</a:t>
            </a:r>
            <a:r>
              <a:rPr kumimoji="0" lang="en-US" sz="1200" b="0" i="0" u="none" strike="noStrike" kern="0" cap="none" spc="0" normalizeH="0" baseline="0" noProof="0">
                <a:ln>
                  <a:noFill/>
                </a:ln>
                <a:solidFill>
                  <a:schemeClr val="bg1"/>
                </a:solidFill>
                <a:effectLst/>
                <a:uLnTx/>
                <a:uFillTx/>
              </a:rPr>
              <a:t> at the Customer Success Center.</a:t>
            </a:r>
          </a:p>
        </p:txBody>
      </p:sp>
      <p:sp>
        <p:nvSpPr>
          <p:cNvPr id="28" name="Rectangle 27">
            <a:extLst>
              <a:ext uri="{FF2B5EF4-FFF2-40B4-BE49-F238E27FC236}">
                <a16:creationId xmlns:a16="http://schemas.microsoft.com/office/drawing/2014/main" id="{407BC3E9-5879-426E-ABE8-F80D89C42FB8}"/>
              </a:ext>
            </a:extLst>
          </p:cNvPr>
          <p:cNvSpPr/>
          <p:nvPr/>
        </p:nvSpPr>
        <p:spPr>
          <a:xfrm>
            <a:off x="6803966" y="2258925"/>
            <a:ext cx="2088910"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a:latin typeface="+mj-lt"/>
              </a:rPr>
              <a:t>Roadmapping</a:t>
            </a:r>
          </a:p>
        </p:txBody>
      </p:sp>
      <p:sp>
        <p:nvSpPr>
          <p:cNvPr id="29" name="Rectangle 28">
            <a:extLst>
              <a:ext uri="{FF2B5EF4-FFF2-40B4-BE49-F238E27FC236}">
                <a16:creationId xmlns:a16="http://schemas.microsoft.com/office/drawing/2014/main" id="{F54A5AE8-C157-4F59-AC8B-90DCBD5B0F47}"/>
              </a:ext>
            </a:extLst>
          </p:cNvPr>
          <p:cNvSpPr/>
          <p:nvPr/>
        </p:nvSpPr>
        <p:spPr>
          <a:xfrm>
            <a:off x="6899086" y="2578861"/>
            <a:ext cx="1898669"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How do you plan, visualize and share initiatives within your organization?</a:t>
            </a:r>
          </a:p>
        </p:txBody>
      </p:sp>
      <p:grpSp>
        <p:nvGrpSpPr>
          <p:cNvPr id="32" name="Group 31">
            <a:extLst>
              <a:ext uri="{FF2B5EF4-FFF2-40B4-BE49-F238E27FC236}">
                <a16:creationId xmlns:a16="http://schemas.microsoft.com/office/drawing/2014/main" id="{C4A075F9-4E19-4D11-A07F-2671FE9251BB}"/>
              </a:ext>
            </a:extLst>
          </p:cNvPr>
          <p:cNvGrpSpPr/>
          <p:nvPr/>
        </p:nvGrpSpPr>
        <p:grpSpPr>
          <a:xfrm>
            <a:off x="6771657" y="944313"/>
            <a:ext cx="2088910" cy="1217057"/>
            <a:chOff x="342899" y="1073213"/>
            <a:chExt cx="2658129" cy="1217057"/>
          </a:xfrm>
        </p:grpSpPr>
        <p:sp>
          <p:nvSpPr>
            <p:cNvPr id="33" name="Rectangle 32">
              <a:extLst>
                <a:ext uri="{FF2B5EF4-FFF2-40B4-BE49-F238E27FC236}">
                  <a16:creationId xmlns:a16="http://schemas.microsoft.com/office/drawing/2014/main" id="{35322895-D321-4FCA-BCDC-7350908089E5}"/>
                </a:ext>
              </a:extLst>
            </p:cNvPr>
            <p:cNvSpPr/>
            <p:nvPr/>
          </p:nvSpPr>
          <p:spPr>
            <a:xfrm>
              <a:off x="342899" y="1073213"/>
              <a:ext cx="2658129"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SE" sz="1200">
                  <a:latin typeface="+mj-lt"/>
                </a:rPr>
                <a:t>Logbook (Risks &amp; Issues)</a:t>
              </a:r>
              <a:endParaRPr lang="en-US" sz="1400"/>
            </a:p>
          </p:txBody>
        </p:sp>
        <p:sp>
          <p:nvSpPr>
            <p:cNvPr id="34" name="Rectangle 33">
              <a:extLst>
                <a:ext uri="{FF2B5EF4-FFF2-40B4-BE49-F238E27FC236}">
                  <a16:creationId xmlns:a16="http://schemas.microsoft.com/office/drawing/2014/main" id="{2FC554BC-DE6C-4441-96F9-CD63EC6D46A4}"/>
                </a:ext>
              </a:extLst>
            </p:cNvPr>
            <p:cNvSpPr/>
            <p:nvPr/>
          </p:nvSpPr>
          <p:spPr>
            <a:xfrm>
              <a:off x="465074" y="1391477"/>
              <a:ext cx="2416048"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SE" sz="1100"/>
                <a:t>How should risks and issues and other data be shared and accessed across products?</a:t>
              </a:r>
              <a:endParaRPr lang="en-US" sz="1100"/>
            </a:p>
          </p:txBody>
        </p:sp>
      </p:grpSp>
      <p:grpSp>
        <p:nvGrpSpPr>
          <p:cNvPr id="12" name="Group 11">
            <a:extLst>
              <a:ext uri="{FF2B5EF4-FFF2-40B4-BE49-F238E27FC236}">
                <a16:creationId xmlns:a16="http://schemas.microsoft.com/office/drawing/2014/main" id="{5EC71844-A489-EDA4-F724-36ADC82441AB}"/>
              </a:ext>
            </a:extLst>
          </p:cNvPr>
          <p:cNvGrpSpPr/>
          <p:nvPr/>
        </p:nvGrpSpPr>
        <p:grpSpPr>
          <a:xfrm>
            <a:off x="273646" y="950493"/>
            <a:ext cx="2088910" cy="1217057"/>
            <a:chOff x="342899" y="1073213"/>
            <a:chExt cx="2658129" cy="1217057"/>
          </a:xfrm>
        </p:grpSpPr>
        <p:sp>
          <p:nvSpPr>
            <p:cNvPr id="13" name="Rectangle 12">
              <a:extLst>
                <a:ext uri="{FF2B5EF4-FFF2-40B4-BE49-F238E27FC236}">
                  <a16:creationId xmlns:a16="http://schemas.microsoft.com/office/drawing/2014/main" id="{50FA6773-3DA3-C464-77F9-7732EB1B0E9F}"/>
                </a:ext>
              </a:extLst>
            </p:cNvPr>
            <p:cNvSpPr/>
            <p:nvPr/>
          </p:nvSpPr>
          <p:spPr>
            <a:xfrm>
              <a:off x="342899" y="1073213"/>
              <a:ext cx="2658129"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a:latin typeface="+mj-lt"/>
                </a:rPr>
                <a:t>Analytics and Reporting</a:t>
              </a:r>
              <a:endParaRPr lang="en-US" sz="1400"/>
            </a:p>
          </p:txBody>
        </p:sp>
        <p:sp>
          <p:nvSpPr>
            <p:cNvPr id="15" name="Rectangle 14">
              <a:extLst>
                <a:ext uri="{FF2B5EF4-FFF2-40B4-BE49-F238E27FC236}">
                  <a16:creationId xmlns:a16="http://schemas.microsoft.com/office/drawing/2014/main" id="{1242FF4B-14AC-E896-52D5-805315CFE016}"/>
                </a:ext>
              </a:extLst>
            </p:cNvPr>
            <p:cNvSpPr/>
            <p:nvPr/>
          </p:nvSpPr>
          <p:spPr>
            <a:xfrm>
              <a:off x="465074" y="1391477"/>
              <a:ext cx="2416048"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Driving future requirements of A&amp;R for Planview Platform</a:t>
              </a:r>
            </a:p>
          </p:txBody>
        </p:sp>
      </p:grpSp>
      <p:grpSp>
        <p:nvGrpSpPr>
          <p:cNvPr id="17" name="Group 16">
            <a:extLst>
              <a:ext uri="{FF2B5EF4-FFF2-40B4-BE49-F238E27FC236}">
                <a16:creationId xmlns:a16="http://schemas.microsoft.com/office/drawing/2014/main" id="{B56E5CB9-A846-93D6-7448-0B4AFD8A6743}"/>
              </a:ext>
            </a:extLst>
          </p:cNvPr>
          <p:cNvGrpSpPr/>
          <p:nvPr/>
        </p:nvGrpSpPr>
        <p:grpSpPr>
          <a:xfrm>
            <a:off x="272241" y="3584478"/>
            <a:ext cx="2088910" cy="1217057"/>
            <a:chOff x="342899" y="1073213"/>
            <a:chExt cx="2658129" cy="1217057"/>
          </a:xfrm>
        </p:grpSpPr>
        <p:sp>
          <p:nvSpPr>
            <p:cNvPr id="18" name="Rectangle 17">
              <a:extLst>
                <a:ext uri="{FF2B5EF4-FFF2-40B4-BE49-F238E27FC236}">
                  <a16:creationId xmlns:a16="http://schemas.microsoft.com/office/drawing/2014/main" id="{9ED76931-3690-D5AA-FBE2-A35C8B9E66A7}"/>
                </a:ext>
              </a:extLst>
            </p:cNvPr>
            <p:cNvSpPr/>
            <p:nvPr/>
          </p:nvSpPr>
          <p:spPr>
            <a:xfrm>
              <a:off x="342899" y="1073213"/>
              <a:ext cx="2658129"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a:latin typeface="+mj-lt"/>
                </a:rPr>
                <a:t>Team-Based Planning</a:t>
              </a:r>
              <a:endParaRPr lang="en-US" sz="1400"/>
            </a:p>
          </p:txBody>
        </p:sp>
        <p:sp>
          <p:nvSpPr>
            <p:cNvPr id="19" name="Rectangle 18">
              <a:extLst>
                <a:ext uri="{FF2B5EF4-FFF2-40B4-BE49-F238E27FC236}">
                  <a16:creationId xmlns:a16="http://schemas.microsoft.com/office/drawing/2014/main" id="{75E536E9-0AE3-7F92-2674-E62A56A5C30D}"/>
                </a:ext>
              </a:extLst>
            </p:cNvPr>
            <p:cNvSpPr/>
            <p:nvPr/>
          </p:nvSpPr>
          <p:spPr>
            <a:xfrm>
              <a:off x="465074" y="1391477"/>
              <a:ext cx="2416048"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How to evolve team-level planning, assignments, and management? </a:t>
              </a:r>
            </a:p>
          </p:txBody>
        </p:sp>
      </p:grpSp>
      <p:grpSp>
        <p:nvGrpSpPr>
          <p:cNvPr id="2" name="Group 1">
            <a:extLst>
              <a:ext uri="{FF2B5EF4-FFF2-40B4-BE49-F238E27FC236}">
                <a16:creationId xmlns:a16="http://schemas.microsoft.com/office/drawing/2014/main" id="{53E80D08-E5C3-D791-DDA3-F2ECC94B94CE}"/>
              </a:ext>
            </a:extLst>
          </p:cNvPr>
          <p:cNvGrpSpPr/>
          <p:nvPr/>
        </p:nvGrpSpPr>
        <p:grpSpPr>
          <a:xfrm>
            <a:off x="272241" y="2263405"/>
            <a:ext cx="2088910" cy="1217057"/>
            <a:chOff x="342899" y="1073213"/>
            <a:chExt cx="2658129" cy="1217057"/>
          </a:xfrm>
        </p:grpSpPr>
        <p:sp>
          <p:nvSpPr>
            <p:cNvPr id="3" name="Rectangle 2">
              <a:extLst>
                <a:ext uri="{FF2B5EF4-FFF2-40B4-BE49-F238E27FC236}">
                  <a16:creationId xmlns:a16="http://schemas.microsoft.com/office/drawing/2014/main" id="{04E9540D-79FB-5112-03BB-CA9B21DB2595}"/>
                </a:ext>
              </a:extLst>
            </p:cNvPr>
            <p:cNvSpPr/>
            <p:nvPr/>
          </p:nvSpPr>
          <p:spPr>
            <a:xfrm>
              <a:off x="342899" y="1073213"/>
              <a:ext cx="2658129"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a:latin typeface="+mj-lt"/>
                  <a:ea typeface="+mn-lt"/>
                  <a:cs typeface="+mn-lt"/>
                </a:rPr>
                <a:t>OKRs</a:t>
              </a:r>
            </a:p>
          </p:txBody>
        </p:sp>
        <p:sp>
          <p:nvSpPr>
            <p:cNvPr id="6" name="Rectangle 5">
              <a:extLst>
                <a:ext uri="{FF2B5EF4-FFF2-40B4-BE49-F238E27FC236}">
                  <a16:creationId xmlns:a16="http://schemas.microsoft.com/office/drawing/2014/main" id="{6C8275F3-B03C-8AE5-C0D6-F91ECCA43989}"/>
                </a:ext>
              </a:extLst>
            </p:cNvPr>
            <p:cNvSpPr/>
            <p:nvPr/>
          </p:nvSpPr>
          <p:spPr>
            <a:xfrm>
              <a:off x="465074" y="1391477"/>
              <a:ext cx="2416048"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ea typeface="+mn-lt"/>
                  <a:cs typeface="+mn-lt"/>
                </a:rPr>
                <a:t>Driving future requirements of OKRs for Planview Platform</a:t>
              </a:r>
            </a:p>
          </p:txBody>
        </p:sp>
      </p:grpSp>
      <p:sp>
        <p:nvSpPr>
          <p:cNvPr id="20" name="Rectangle 19">
            <a:extLst>
              <a:ext uri="{FF2B5EF4-FFF2-40B4-BE49-F238E27FC236}">
                <a16:creationId xmlns:a16="http://schemas.microsoft.com/office/drawing/2014/main" id="{37157A2A-AD04-0B2D-B9B7-62C38D4BA51D}"/>
              </a:ext>
            </a:extLst>
          </p:cNvPr>
          <p:cNvSpPr/>
          <p:nvPr/>
        </p:nvSpPr>
        <p:spPr>
          <a:xfrm>
            <a:off x="2460819" y="946260"/>
            <a:ext cx="2088910"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a:latin typeface="+mj-lt"/>
                <a:ea typeface="+mn-lt"/>
                <a:cs typeface="+mn-lt"/>
              </a:rPr>
              <a:t>Planview.Me</a:t>
            </a:r>
            <a:endParaRPr lang="en-US" sz="1200">
              <a:latin typeface="+mj-lt"/>
            </a:endParaRPr>
          </a:p>
        </p:txBody>
      </p:sp>
      <p:sp>
        <p:nvSpPr>
          <p:cNvPr id="30" name="Rectangle 29">
            <a:extLst>
              <a:ext uri="{FF2B5EF4-FFF2-40B4-BE49-F238E27FC236}">
                <a16:creationId xmlns:a16="http://schemas.microsoft.com/office/drawing/2014/main" id="{E191A9CD-6054-4645-10BF-83ABDE5714CB}"/>
              </a:ext>
            </a:extLst>
          </p:cNvPr>
          <p:cNvSpPr/>
          <p:nvPr/>
        </p:nvSpPr>
        <p:spPr>
          <a:xfrm>
            <a:off x="2556831" y="1264524"/>
            <a:ext cx="1898669"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ea typeface="+mn-lt"/>
                <a:cs typeface="+mn-lt"/>
              </a:rPr>
              <a:t>Collaborate and guide persona-driven actionable experiences </a:t>
            </a:r>
            <a:endParaRPr lang="en-US" sz="1100"/>
          </a:p>
        </p:txBody>
      </p:sp>
      <p:grpSp>
        <p:nvGrpSpPr>
          <p:cNvPr id="11" name="Group 10">
            <a:extLst>
              <a:ext uri="{FF2B5EF4-FFF2-40B4-BE49-F238E27FC236}">
                <a16:creationId xmlns:a16="http://schemas.microsoft.com/office/drawing/2014/main" id="{706C5480-1196-BBF1-2F83-561EE4AC9120}"/>
              </a:ext>
            </a:extLst>
          </p:cNvPr>
          <p:cNvGrpSpPr/>
          <p:nvPr/>
        </p:nvGrpSpPr>
        <p:grpSpPr>
          <a:xfrm>
            <a:off x="4616238" y="945099"/>
            <a:ext cx="2088910" cy="1217057"/>
            <a:chOff x="4634741" y="946260"/>
            <a:chExt cx="2088910" cy="1217057"/>
          </a:xfrm>
        </p:grpSpPr>
        <p:sp>
          <p:nvSpPr>
            <p:cNvPr id="7" name="Rectangle 6">
              <a:extLst>
                <a:ext uri="{FF2B5EF4-FFF2-40B4-BE49-F238E27FC236}">
                  <a16:creationId xmlns:a16="http://schemas.microsoft.com/office/drawing/2014/main" id="{304784E4-712E-DDD9-3676-D25918CB4421}"/>
                </a:ext>
              </a:extLst>
            </p:cNvPr>
            <p:cNvSpPr/>
            <p:nvPr/>
          </p:nvSpPr>
          <p:spPr>
            <a:xfrm>
              <a:off x="4634741" y="946260"/>
              <a:ext cx="2088910" cy="121705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200">
                  <a:latin typeface="+mj-lt"/>
                </a:rPr>
                <a:t>Planview Copilot</a:t>
              </a:r>
              <a:endParaRPr lang="en-US"/>
            </a:p>
          </p:txBody>
        </p:sp>
        <p:sp>
          <p:nvSpPr>
            <p:cNvPr id="8" name="Rectangle 7">
              <a:extLst>
                <a:ext uri="{FF2B5EF4-FFF2-40B4-BE49-F238E27FC236}">
                  <a16:creationId xmlns:a16="http://schemas.microsoft.com/office/drawing/2014/main" id="{DCDE0D49-24C2-EB2C-97EA-E94C8940B482}"/>
                </a:ext>
              </a:extLst>
            </p:cNvPr>
            <p:cNvSpPr/>
            <p:nvPr/>
          </p:nvSpPr>
          <p:spPr>
            <a:xfrm>
              <a:off x="4730753" y="1264524"/>
              <a:ext cx="1898669" cy="7747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t>Explore how Generative AI can help you address your strategy through delivery challenges</a:t>
              </a:r>
            </a:p>
          </p:txBody>
        </p:sp>
      </p:grpSp>
    </p:spTree>
    <p:extLst>
      <p:ext uri="{BB962C8B-B14F-4D97-AF65-F5344CB8AC3E}">
        <p14:creationId xmlns:p14="http://schemas.microsoft.com/office/powerpoint/2010/main" val="1312188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BCF32A6-DA10-46ED-8206-28872037336F}"/>
              </a:ext>
            </a:extLst>
          </p:cNvPr>
          <p:cNvSpPr>
            <a:spLocks noGrp="1"/>
          </p:cNvSpPr>
          <p:nvPr>
            <p:ph type="title"/>
          </p:nvPr>
        </p:nvSpPr>
        <p:spPr>
          <a:xfrm>
            <a:off x="914400" y="274318"/>
            <a:ext cx="7315200" cy="640080"/>
          </a:xfrm>
        </p:spPr>
        <p:txBody>
          <a:bodyPr vert="horz" lIns="91440" tIns="91440" rIns="91440" bIns="91440" rtlCol="0" anchor="t" anchorCtr="0">
            <a:normAutofit/>
          </a:bodyPr>
          <a:lstStyle/>
          <a:p>
            <a:pPr algn="ctr"/>
            <a:r>
              <a:rPr lang="en-US">
                <a:solidFill>
                  <a:srgbClr val="680B18"/>
                </a:solidFill>
              </a:rPr>
              <a:t>2024</a:t>
            </a:r>
            <a:r>
              <a:rPr lang="en-US" kern="1200" spc="-30" baseline="0">
                <a:solidFill>
                  <a:schemeClr val="bg2"/>
                </a:solidFill>
                <a:latin typeface="+mj-lt"/>
                <a:ea typeface="+mj-ea"/>
                <a:cs typeface="+mj-cs"/>
              </a:rPr>
              <a:t> </a:t>
            </a:r>
            <a:r>
              <a:rPr lang="en-US" kern="1200" spc="-30" baseline="0">
                <a:latin typeface="+mj-lt"/>
                <a:ea typeface="+mj-ea"/>
                <a:cs typeface="+mj-cs"/>
              </a:rPr>
              <a:t>Monthly Updates Schedule</a:t>
            </a:r>
          </a:p>
        </p:txBody>
      </p:sp>
      <p:sp>
        <p:nvSpPr>
          <p:cNvPr id="29" name="Rectangle 28">
            <a:extLst>
              <a:ext uri="{FF2B5EF4-FFF2-40B4-BE49-F238E27FC236}">
                <a16:creationId xmlns:a16="http://schemas.microsoft.com/office/drawing/2014/main" id="{B0B74781-0952-BE6F-916C-796D1B42E468}"/>
              </a:ext>
            </a:extLst>
          </p:cNvPr>
          <p:cNvSpPr/>
          <p:nvPr/>
        </p:nvSpPr>
        <p:spPr>
          <a:xfrm>
            <a:off x="667766" y="3839554"/>
            <a:ext cx="7808468" cy="55667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1600"/>
              <a:t>Coming Soon</a:t>
            </a:r>
          </a:p>
        </p:txBody>
      </p:sp>
      <p:sp>
        <p:nvSpPr>
          <p:cNvPr id="30" name="TextBox 29">
            <a:extLst>
              <a:ext uri="{FF2B5EF4-FFF2-40B4-BE49-F238E27FC236}">
                <a16:creationId xmlns:a16="http://schemas.microsoft.com/office/drawing/2014/main" id="{7AC68F65-DEC4-5983-81AB-2AE4D619CF29}"/>
              </a:ext>
            </a:extLst>
          </p:cNvPr>
          <p:cNvSpPr txBox="1"/>
          <p:nvPr/>
        </p:nvSpPr>
        <p:spPr>
          <a:xfrm>
            <a:off x="2728665" y="3964005"/>
            <a:ext cx="5667190" cy="307777"/>
          </a:xfrm>
          <a:prstGeom prst="rect">
            <a:avLst/>
          </a:prstGeom>
          <a:noFill/>
          <a:ln>
            <a:noFill/>
          </a:ln>
        </p:spPr>
        <p:txBody>
          <a:bodyPr wrap="square" rtlCol="0">
            <a:spAutoFit/>
          </a:bodyPr>
          <a:lstStyle/>
          <a:p>
            <a:pPr lvl="0">
              <a:defRPr/>
            </a:pPr>
            <a:r>
              <a:rPr kumimoji="0" lang="en-US" sz="1400" b="0" i="0" u="none" strike="noStrike" kern="0" cap="none" spc="0" normalizeH="0" baseline="0" noProof="0">
                <a:ln>
                  <a:noFill/>
                </a:ln>
                <a:solidFill>
                  <a:schemeClr val="bg1"/>
                </a:solidFill>
                <a:effectLst/>
                <a:uLnTx/>
                <a:uFillTx/>
              </a:rPr>
              <a:t>Targeted within the next 2-3 months</a:t>
            </a:r>
          </a:p>
        </p:txBody>
      </p:sp>
      <p:sp>
        <p:nvSpPr>
          <p:cNvPr id="37" name="Rectangle 36">
            <a:extLst>
              <a:ext uri="{FF2B5EF4-FFF2-40B4-BE49-F238E27FC236}">
                <a16:creationId xmlns:a16="http://schemas.microsoft.com/office/drawing/2014/main" id="{ECEB21AD-6C46-9392-CB61-606E5B4C06A0}"/>
              </a:ext>
            </a:extLst>
          </p:cNvPr>
          <p:cNvSpPr/>
          <p:nvPr/>
        </p:nvSpPr>
        <p:spPr>
          <a:xfrm>
            <a:off x="101724" y="1109781"/>
            <a:ext cx="4412971" cy="12033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a:t>PPM Pro</a:t>
            </a:r>
          </a:p>
        </p:txBody>
      </p:sp>
      <p:sp>
        <p:nvSpPr>
          <p:cNvPr id="38" name="Rectangle 37">
            <a:extLst>
              <a:ext uri="{FF2B5EF4-FFF2-40B4-BE49-F238E27FC236}">
                <a16:creationId xmlns:a16="http://schemas.microsoft.com/office/drawing/2014/main" id="{ECC358CA-E87E-CB5A-4A9A-6864B8B0900B}"/>
              </a:ext>
            </a:extLst>
          </p:cNvPr>
          <p:cNvSpPr/>
          <p:nvPr/>
        </p:nvSpPr>
        <p:spPr>
          <a:xfrm>
            <a:off x="184668" y="1464385"/>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Webinar</a:t>
            </a:r>
          </a:p>
          <a:p>
            <a:pPr algn="ctr"/>
            <a:r>
              <a:rPr lang="en-US" sz="1100">
                <a:solidFill>
                  <a:schemeClr val="tx2">
                    <a:lumMod val="75000"/>
                  </a:schemeClr>
                </a:solidFill>
              </a:rPr>
              <a:t>Second Wednesday of the month</a:t>
            </a:r>
          </a:p>
        </p:txBody>
      </p:sp>
      <p:sp>
        <p:nvSpPr>
          <p:cNvPr id="39" name="Rectangle 38">
            <a:extLst>
              <a:ext uri="{FF2B5EF4-FFF2-40B4-BE49-F238E27FC236}">
                <a16:creationId xmlns:a16="http://schemas.microsoft.com/office/drawing/2014/main" id="{0D2887FA-20DF-A8DC-2D38-04627316E943}"/>
              </a:ext>
            </a:extLst>
          </p:cNvPr>
          <p:cNvSpPr/>
          <p:nvPr/>
        </p:nvSpPr>
        <p:spPr>
          <a:xfrm>
            <a:off x="1628486" y="1464385"/>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Notes</a:t>
            </a:r>
          </a:p>
          <a:p>
            <a:pPr algn="ctr"/>
            <a:r>
              <a:rPr lang="en-US" sz="1100">
                <a:solidFill>
                  <a:schemeClr val="tx2">
                    <a:lumMod val="75000"/>
                  </a:schemeClr>
                </a:solidFill>
              </a:rPr>
              <a:t>Second Thursday of the month</a:t>
            </a:r>
          </a:p>
        </p:txBody>
      </p:sp>
      <p:sp>
        <p:nvSpPr>
          <p:cNvPr id="40" name="Rectangle 39">
            <a:extLst>
              <a:ext uri="{FF2B5EF4-FFF2-40B4-BE49-F238E27FC236}">
                <a16:creationId xmlns:a16="http://schemas.microsoft.com/office/drawing/2014/main" id="{966D85F2-ABB6-9973-AFE7-2733E62E9E8A}"/>
              </a:ext>
            </a:extLst>
          </p:cNvPr>
          <p:cNvSpPr/>
          <p:nvPr/>
        </p:nvSpPr>
        <p:spPr>
          <a:xfrm>
            <a:off x="3070876" y="1464385"/>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solidFill>
                  <a:schemeClr val="tx2">
                    <a:lumMod val="75000"/>
                  </a:schemeClr>
                </a:solidFill>
              </a:rPr>
              <a:t>General Availability (GA)</a:t>
            </a:r>
          </a:p>
          <a:p>
            <a:pPr algn="ctr"/>
            <a:r>
              <a:rPr lang="en-US" sz="1100">
                <a:solidFill>
                  <a:schemeClr val="tx2">
                    <a:lumMod val="75000"/>
                  </a:schemeClr>
                </a:solidFill>
              </a:rPr>
              <a:t>Third Friday of the month</a:t>
            </a:r>
          </a:p>
        </p:txBody>
      </p:sp>
      <p:sp>
        <p:nvSpPr>
          <p:cNvPr id="41" name="Rectangle 40">
            <a:extLst>
              <a:ext uri="{FF2B5EF4-FFF2-40B4-BE49-F238E27FC236}">
                <a16:creationId xmlns:a16="http://schemas.microsoft.com/office/drawing/2014/main" id="{CCAE6C20-50F7-C251-5CCE-18A591B64B27}"/>
              </a:ext>
            </a:extLst>
          </p:cNvPr>
          <p:cNvSpPr/>
          <p:nvPr/>
        </p:nvSpPr>
        <p:spPr>
          <a:xfrm>
            <a:off x="4629306" y="1109781"/>
            <a:ext cx="4412971" cy="12033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a:t>AgilePlace</a:t>
            </a:r>
            <a:endParaRPr lang="en-US"/>
          </a:p>
        </p:txBody>
      </p:sp>
      <p:sp>
        <p:nvSpPr>
          <p:cNvPr id="42" name="Rectangle 41">
            <a:extLst>
              <a:ext uri="{FF2B5EF4-FFF2-40B4-BE49-F238E27FC236}">
                <a16:creationId xmlns:a16="http://schemas.microsoft.com/office/drawing/2014/main" id="{8C680B47-6A45-5FF7-1A22-D035529CB320}"/>
              </a:ext>
            </a:extLst>
          </p:cNvPr>
          <p:cNvSpPr/>
          <p:nvPr/>
        </p:nvSpPr>
        <p:spPr>
          <a:xfrm>
            <a:off x="4712250" y="1464385"/>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Webinar</a:t>
            </a:r>
          </a:p>
          <a:p>
            <a:pPr algn="ctr"/>
            <a:r>
              <a:rPr lang="en-US" sz="1100">
                <a:solidFill>
                  <a:schemeClr val="tx2">
                    <a:lumMod val="75000"/>
                  </a:schemeClr>
                </a:solidFill>
              </a:rPr>
              <a:t>Last Thursday of the month</a:t>
            </a:r>
          </a:p>
        </p:txBody>
      </p:sp>
      <p:sp>
        <p:nvSpPr>
          <p:cNvPr id="43" name="Rectangle 42">
            <a:extLst>
              <a:ext uri="{FF2B5EF4-FFF2-40B4-BE49-F238E27FC236}">
                <a16:creationId xmlns:a16="http://schemas.microsoft.com/office/drawing/2014/main" id="{FA7B7E04-CB85-30FB-B72A-C77B4B9F1488}"/>
              </a:ext>
            </a:extLst>
          </p:cNvPr>
          <p:cNvSpPr/>
          <p:nvPr/>
        </p:nvSpPr>
        <p:spPr>
          <a:xfrm>
            <a:off x="6156068" y="1464385"/>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Notes</a:t>
            </a:r>
          </a:p>
          <a:p>
            <a:pPr algn="ctr"/>
            <a:r>
              <a:rPr lang="en-US" sz="1100">
                <a:solidFill>
                  <a:schemeClr val="tx2">
                    <a:lumMod val="75000"/>
                  </a:schemeClr>
                </a:solidFill>
              </a:rPr>
              <a:t>Weekly every Friday</a:t>
            </a:r>
          </a:p>
        </p:txBody>
      </p:sp>
      <p:sp>
        <p:nvSpPr>
          <p:cNvPr id="44" name="Rectangle 43">
            <a:extLst>
              <a:ext uri="{FF2B5EF4-FFF2-40B4-BE49-F238E27FC236}">
                <a16:creationId xmlns:a16="http://schemas.microsoft.com/office/drawing/2014/main" id="{11B70B06-4504-55B5-8F7E-6EB9A3BC8167}"/>
              </a:ext>
            </a:extLst>
          </p:cNvPr>
          <p:cNvSpPr/>
          <p:nvPr/>
        </p:nvSpPr>
        <p:spPr>
          <a:xfrm>
            <a:off x="7598458" y="1464385"/>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solidFill>
                  <a:schemeClr val="tx2">
                    <a:lumMod val="75000"/>
                  </a:schemeClr>
                </a:solidFill>
              </a:rPr>
              <a:t>General Availability (GA)</a:t>
            </a:r>
          </a:p>
          <a:p>
            <a:pPr algn="ctr"/>
            <a:r>
              <a:rPr lang="en-US" sz="1100">
                <a:solidFill>
                  <a:schemeClr val="tx2">
                    <a:lumMod val="75000"/>
                  </a:schemeClr>
                </a:solidFill>
              </a:rPr>
              <a:t>Continuous Delivery</a:t>
            </a:r>
          </a:p>
        </p:txBody>
      </p:sp>
      <p:sp>
        <p:nvSpPr>
          <p:cNvPr id="45" name="Rectangle 44">
            <a:extLst>
              <a:ext uri="{FF2B5EF4-FFF2-40B4-BE49-F238E27FC236}">
                <a16:creationId xmlns:a16="http://schemas.microsoft.com/office/drawing/2014/main" id="{FEA7D2D3-9282-D22D-83CF-83DDDE13B266}"/>
              </a:ext>
            </a:extLst>
          </p:cNvPr>
          <p:cNvSpPr/>
          <p:nvPr/>
        </p:nvSpPr>
        <p:spPr>
          <a:xfrm>
            <a:off x="101724" y="2462142"/>
            <a:ext cx="4412971" cy="12033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a:t>ProjectPlace</a:t>
            </a:r>
          </a:p>
        </p:txBody>
      </p:sp>
      <p:sp>
        <p:nvSpPr>
          <p:cNvPr id="46" name="Rectangle 45">
            <a:extLst>
              <a:ext uri="{FF2B5EF4-FFF2-40B4-BE49-F238E27FC236}">
                <a16:creationId xmlns:a16="http://schemas.microsoft.com/office/drawing/2014/main" id="{0E9A31A4-164A-8632-3DDA-96E05620869A}"/>
              </a:ext>
            </a:extLst>
          </p:cNvPr>
          <p:cNvSpPr/>
          <p:nvPr/>
        </p:nvSpPr>
        <p:spPr>
          <a:xfrm>
            <a:off x="184668" y="2816746"/>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Webinar</a:t>
            </a:r>
          </a:p>
          <a:p>
            <a:pPr algn="ctr"/>
            <a:r>
              <a:rPr lang="en-US" sz="1100">
                <a:solidFill>
                  <a:schemeClr val="tx2">
                    <a:lumMod val="75000"/>
                  </a:schemeClr>
                </a:solidFill>
              </a:rPr>
              <a:t>Last Thursday of the month</a:t>
            </a:r>
          </a:p>
        </p:txBody>
      </p:sp>
      <p:sp>
        <p:nvSpPr>
          <p:cNvPr id="47" name="Rectangle 46">
            <a:extLst>
              <a:ext uri="{FF2B5EF4-FFF2-40B4-BE49-F238E27FC236}">
                <a16:creationId xmlns:a16="http://schemas.microsoft.com/office/drawing/2014/main" id="{DDFF8511-AFBD-676B-4C18-0702CFA32AE5}"/>
              </a:ext>
            </a:extLst>
          </p:cNvPr>
          <p:cNvSpPr/>
          <p:nvPr/>
        </p:nvSpPr>
        <p:spPr>
          <a:xfrm>
            <a:off x="1628486" y="2816746"/>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solidFill>
                  <a:schemeClr val="tx2">
                    <a:lumMod val="75000"/>
                  </a:schemeClr>
                </a:solidFill>
              </a:rPr>
              <a:t>Release Notes</a:t>
            </a:r>
          </a:p>
          <a:p>
            <a:pPr algn="ctr"/>
            <a:r>
              <a:rPr lang="en-US" sz="1100">
                <a:solidFill>
                  <a:schemeClr val="tx2">
                    <a:lumMod val="75000"/>
                  </a:schemeClr>
                </a:solidFill>
              </a:rPr>
              <a:t>Weekly every Thursday</a:t>
            </a:r>
          </a:p>
        </p:txBody>
      </p:sp>
      <p:sp>
        <p:nvSpPr>
          <p:cNvPr id="48" name="Rectangle 47">
            <a:extLst>
              <a:ext uri="{FF2B5EF4-FFF2-40B4-BE49-F238E27FC236}">
                <a16:creationId xmlns:a16="http://schemas.microsoft.com/office/drawing/2014/main" id="{7AECB4CF-40DB-E729-FC84-6A66E33D0FE9}"/>
              </a:ext>
            </a:extLst>
          </p:cNvPr>
          <p:cNvSpPr/>
          <p:nvPr/>
        </p:nvSpPr>
        <p:spPr>
          <a:xfrm>
            <a:off x="3070876" y="2816746"/>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solidFill>
                  <a:schemeClr val="tx2">
                    <a:lumMod val="75000"/>
                  </a:schemeClr>
                </a:solidFill>
              </a:rPr>
              <a:t>General Availability (GA)</a:t>
            </a:r>
          </a:p>
          <a:p>
            <a:pPr algn="ctr"/>
            <a:r>
              <a:rPr lang="en-US" sz="1100">
                <a:solidFill>
                  <a:schemeClr val="tx2">
                    <a:lumMod val="75000"/>
                  </a:schemeClr>
                </a:solidFill>
              </a:rPr>
              <a:t>Continuous Delivery (</a:t>
            </a:r>
            <a:r>
              <a:rPr lang="en-US" sz="1100" err="1">
                <a:solidFill>
                  <a:schemeClr val="tx2">
                    <a:lumMod val="75000"/>
                  </a:schemeClr>
                </a:solidFill>
              </a:rPr>
              <a:t>Tu,Th</a:t>
            </a:r>
            <a:r>
              <a:rPr lang="en-US" sz="1100">
                <a:solidFill>
                  <a:schemeClr val="tx2">
                    <a:lumMod val="75000"/>
                  </a:schemeClr>
                </a:solidFill>
              </a:rPr>
              <a:t>)</a:t>
            </a:r>
          </a:p>
        </p:txBody>
      </p:sp>
      <p:sp>
        <p:nvSpPr>
          <p:cNvPr id="49" name="Rectangle 48">
            <a:extLst>
              <a:ext uri="{FF2B5EF4-FFF2-40B4-BE49-F238E27FC236}">
                <a16:creationId xmlns:a16="http://schemas.microsoft.com/office/drawing/2014/main" id="{787E2252-81DE-D7BC-79EF-9828BCD7ABE7}"/>
              </a:ext>
            </a:extLst>
          </p:cNvPr>
          <p:cNvSpPr/>
          <p:nvPr/>
        </p:nvSpPr>
        <p:spPr>
          <a:xfrm>
            <a:off x="4629306" y="2462142"/>
            <a:ext cx="4412971" cy="120333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1600"/>
              <a:t>IdeaPlace &amp; TeamTap</a:t>
            </a:r>
          </a:p>
        </p:txBody>
      </p:sp>
      <p:sp>
        <p:nvSpPr>
          <p:cNvPr id="50" name="Rectangle 49">
            <a:extLst>
              <a:ext uri="{FF2B5EF4-FFF2-40B4-BE49-F238E27FC236}">
                <a16:creationId xmlns:a16="http://schemas.microsoft.com/office/drawing/2014/main" id="{0906BFD5-09B5-4DA7-16AF-53FB2D7A5294}"/>
              </a:ext>
            </a:extLst>
          </p:cNvPr>
          <p:cNvSpPr/>
          <p:nvPr/>
        </p:nvSpPr>
        <p:spPr>
          <a:xfrm>
            <a:off x="4712250" y="2816746"/>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Webinar</a:t>
            </a:r>
          </a:p>
          <a:p>
            <a:pPr algn="ctr"/>
            <a:r>
              <a:rPr lang="en-US" sz="1100">
                <a:solidFill>
                  <a:schemeClr val="tx2">
                    <a:lumMod val="75000"/>
                  </a:schemeClr>
                </a:solidFill>
              </a:rPr>
              <a:t>Last Thursday of the month</a:t>
            </a:r>
          </a:p>
        </p:txBody>
      </p:sp>
      <p:sp>
        <p:nvSpPr>
          <p:cNvPr id="51" name="Rectangle 50">
            <a:extLst>
              <a:ext uri="{FF2B5EF4-FFF2-40B4-BE49-F238E27FC236}">
                <a16:creationId xmlns:a16="http://schemas.microsoft.com/office/drawing/2014/main" id="{F20A2377-C12A-CAEC-512A-396AFBBC6A07}"/>
              </a:ext>
            </a:extLst>
          </p:cNvPr>
          <p:cNvSpPr/>
          <p:nvPr/>
        </p:nvSpPr>
        <p:spPr>
          <a:xfrm>
            <a:off x="6156068" y="2816746"/>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Release Notes</a:t>
            </a:r>
          </a:p>
          <a:p>
            <a:pPr algn="ctr"/>
            <a:r>
              <a:rPr lang="en-US" sz="1100">
                <a:solidFill>
                  <a:schemeClr val="tx2">
                    <a:lumMod val="75000"/>
                  </a:schemeClr>
                </a:solidFill>
              </a:rPr>
              <a:t>Weekly every Wednesday</a:t>
            </a:r>
          </a:p>
        </p:txBody>
      </p:sp>
      <p:sp>
        <p:nvSpPr>
          <p:cNvPr id="52" name="Rectangle 51">
            <a:extLst>
              <a:ext uri="{FF2B5EF4-FFF2-40B4-BE49-F238E27FC236}">
                <a16:creationId xmlns:a16="http://schemas.microsoft.com/office/drawing/2014/main" id="{AE5C9567-C8EE-713E-D766-7D1E9336F85A}"/>
              </a:ext>
            </a:extLst>
          </p:cNvPr>
          <p:cNvSpPr/>
          <p:nvPr/>
        </p:nvSpPr>
        <p:spPr>
          <a:xfrm>
            <a:off x="7598458" y="2816746"/>
            <a:ext cx="1359446" cy="7315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b="1">
                <a:solidFill>
                  <a:schemeClr val="tx2">
                    <a:lumMod val="75000"/>
                  </a:schemeClr>
                </a:solidFill>
              </a:rPr>
              <a:t>General Availability (GA)</a:t>
            </a:r>
          </a:p>
          <a:p>
            <a:pPr algn="ctr"/>
            <a:r>
              <a:rPr lang="en-US" sz="1100">
                <a:solidFill>
                  <a:schemeClr val="tx2">
                    <a:lumMod val="75000"/>
                  </a:schemeClr>
                </a:solidFill>
              </a:rPr>
              <a:t>Weekly every Wednesday</a:t>
            </a:r>
          </a:p>
        </p:txBody>
      </p:sp>
    </p:spTree>
    <p:extLst>
      <p:ext uri="{BB962C8B-B14F-4D97-AF65-F5344CB8AC3E}">
        <p14:creationId xmlns:p14="http://schemas.microsoft.com/office/powerpoint/2010/main" val="3837274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A876056-D940-4A6E-A596-3D368EC18BCB}"/>
              </a:ext>
            </a:extLst>
          </p:cNvPr>
          <p:cNvSpPr txBox="1">
            <a:spLocks/>
          </p:cNvSpPr>
          <p:nvPr/>
        </p:nvSpPr>
        <p:spPr>
          <a:xfrm>
            <a:off x="3472105" y="1683574"/>
            <a:ext cx="4812603" cy="1677382"/>
          </a:xfrm>
          <a:prstGeom prst="rect">
            <a:avLst/>
          </a:prstGeom>
        </p:spPr>
        <p:txBody>
          <a:bodyPr vert="horz" wrap="square" lIns="91440" tIns="91440" rIns="91440" bIns="91440" rtlCol="0" anchor="t">
            <a:spAutoFit/>
          </a:bodyPr>
          <a:lstStyle>
            <a:lvl1pPr marL="0" indent="0" algn="l" defTabSz="914400" rtl="0" eaLnBrk="1" latinLnBrk="0" hangingPunct="1">
              <a:lnSpc>
                <a:spcPct val="100000"/>
              </a:lnSpc>
              <a:spcBef>
                <a:spcPts val="600"/>
              </a:spcBef>
              <a:spcAft>
                <a:spcPts val="600"/>
              </a:spcAft>
              <a:buClr>
                <a:schemeClr val="tx1">
                  <a:lumMod val="75000"/>
                </a:schemeClr>
              </a:buClr>
              <a:buSzPct val="85000"/>
              <a:buFont typeface="Arial" pitchFamily="34" charset="0"/>
              <a:buNone/>
              <a:defRPr sz="20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600"/>
              </a:spcAft>
              <a:buClr>
                <a:schemeClr val="tx1">
                  <a:lumMod val="75000"/>
                </a:schemeClr>
              </a:buClr>
              <a:buSzPct val="85000"/>
              <a:buFont typeface="Arial" pitchFamily="34" charset="0"/>
              <a:buChar char="•"/>
              <a:defRPr sz="2000" kern="1200" spc="-30">
                <a:solidFill>
                  <a:srgbClr val="515151"/>
                </a:solidFill>
                <a:latin typeface="+mn-lt"/>
                <a:ea typeface="+mn-ea"/>
                <a:cs typeface="+mn-cs"/>
              </a:defRPr>
            </a:lvl2pPr>
            <a:lvl3pPr marL="731520" indent="-182880" algn="l" defTabSz="914400" rtl="0" eaLnBrk="1" latinLnBrk="0" hangingPunct="1">
              <a:lnSpc>
                <a:spcPct val="100000"/>
              </a:lnSpc>
              <a:spcBef>
                <a:spcPts val="600"/>
              </a:spcBef>
              <a:spcAft>
                <a:spcPts val="600"/>
              </a:spcAft>
              <a:buClr>
                <a:schemeClr val="tx1">
                  <a:lumMod val="75000"/>
                </a:schemeClr>
              </a:buClr>
              <a:buSzPct val="90000"/>
              <a:buFont typeface="Arial" pitchFamily="34" charset="0"/>
              <a:buChar char="•"/>
              <a:defRPr sz="1800" kern="1200" spc="-30">
                <a:solidFill>
                  <a:srgbClr val="515151"/>
                </a:solidFill>
                <a:latin typeface="+mn-lt"/>
                <a:ea typeface="+mn-ea"/>
                <a:cs typeface="+mn-cs"/>
              </a:defRPr>
            </a:lvl3pPr>
            <a:lvl4pPr marL="1005840" indent="-182880" algn="l" defTabSz="914400" rtl="0" eaLnBrk="1" latinLnBrk="0" hangingPunct="1">
              <a:lnSpc>
                <a:spcPct val="100000"/>
              </a:lnSpc>
              <a:spcBef>
                <a:spcPts val="600"/>
              </a:spcBef>
              <a:spcAft>
                <a:spcPts val="600"/>
              </a:spcAft>
              <a:buClr>
                <a:schemeClr val="tx1">
                  <a:lumMod val="75000"/>
                </a:schemeClr>
              </a:buClr>
              <a:buFont typeface="Arial" pitchFamily="34" charset="0"/>
              <a:buChar char="•"/>
              <a:defRPr sz="1600" kern="1200" spc="-30">
                <a:solidFill>
                  <a:srgbClr val="515151"/>
                </a:solidFill>
                <a:latin typeface="+mn-lt"/>
                <a:ea typeface="+mn-ea"/>
                <a:cs typeface="+mn-cs"/>
              </a:defRPr>
            </a:lvl4pPr>
            <a:lvl5pPr marL="1188720" indent="-137160" algn="l" defTabSz="914400" rtl="0" eaLnBrk="1" latinLnBrk="0" hangingPunct="1">
              <a:lnSpc>
                <a:spcPct val="100000"/>
              </a:lnSpc>
              <a:spcBef>
                <a:spcPts val="600"/>
              </a:spcBef>
              <a:spcAft>
                <a:spcPts val="600"/>
              </a:spcAft>
              <a:buClr>
                <a:schemeClr val="tx1">
                  <a:lumMod val="75000"/>
                </a:schemeClr>
              </a:buClr>
              <a:buSzPct val="100000"/>
              <a:buFont typeface="Arial" pitchFamily="34" charset="0"/>
              <a:buChar char="•"/>
              <a:defRPr sz="1400" kern="1200" spc="-30" baseline="0">
                <a:solidFill>
                  <a:srgbClr val="51515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229870" indent="-229870">
              <a:lnSpc>
                <a:spcPct val="90000"/>
              </a:lnSpc>
              <a:spcBef>
                <a:spcPts val="1000"/>
              </a:spcBef>
              <a:spcAft>
                <a:spcPts val="0"/>
              </a:spcAft>
              <a:buClr>
                <a:schemeClr val="tx1"/>
              </a:buClr>
              <a:buSzPts val="2400"/>
              <a:buChar char="•"/>
            </a:pPr>
            <a:r>
              <a:rPr lang="en-US"/>
              <a:t>What’s new</a:t>
            </a:r>
          </a:p>
          <a:p>
            <a:pPr marL="229870" indent="-229870">
              <a:lnSpc>
                <a:spcPct val="90000"/>
              </a:lnSpc>
              <a:spcBef>
                <a:spcPts val="1000"/>
              </a:spcBef>
              <a:spcAft>
                <a:spcPts val="0"/>
              </a:spcAft>
              <a:buClr>
                <a:schemeClr val="tx1"/>
              </a:buClr>
              <a:buSzPts val="2400"/>
              <a:buFont typeface="Arial" pitchFamily="34" charset="0"/>
              <a:buChar char="•"/>
            </a:pPr>
            <a:r>
              <a:rPr lang="en-US"/>
              <a:t>Coming soon</a:t>
            </a:r>
          </a:p>
          <a:p>
            <a:pPr marL="229870" indent="-229870">
              <a:lnSpc>
                <a:spcPct val="90000"/>
              </a:lnSpc>
              <a:spcBef>
                <a:spcPts val="1000"/>
              </a:spcBef>
              <a:spcAft>
                <a:spcPts val="0"/>
              </a:spcAft>
              <a:buClr>
                <a:schemeClr val="tx1"/>
              </a:buClr>
              <a:buSzPts val="2400"/>
              <a:buFont typeface="Arial" pitchFamily="34" charset="0"/>
              <a:buChar char="•"/>
            </a:pPr>
            <a:r>
              <a:rPr lang="en-US"/>
              <a:t>Announcements</a:t>
            </a:r>
          </a:p>
          <a:p>
            <a:pPr marL="229870" indent="-229870">
              <a:lnSpc>
                <a:spcPct val="90000"/>
              </a:lnSpc>
              <a:spcBef>
                <a:spcPts val="1000"/>
              </a:spcBef>
              <a:spcAft>
                <a:spcPts val="0"/>
              </a:spcAft>
              <a:buClr>
                <a:schemeClr val="tx1"/>
              </a:buClr>
              <a:buSzPts val="2400"/>
              <a:buFont typeface="Arial" pitchFamily="34" charset="0"/>
              <a:buChar char="•"/>
            </a:pPr>
            <a:r>
              <a:rPr lang="en-US"/>
              <a:t>Questions</a:t>
            </a:r>
          </a:p>
        </p:txBody>
      </p:sp>
    </p:spTree>
    <p:extLst>
      <p:ext uri="{BB962C8B-B14F-4D97-AF65-F5344CB8AC3E}">
        <p14:creationId xmlns:p14="http://schemas.microsoft.com/office/powerpoint/2010/main" val="430706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11E31D6-BB7E-9CE9-3F27-54FEDA26DAAF}"/>
              </a:ext>
            </a:extLst>
          </p:cNvPr>
          <p:cNvSpPr txBox="1">
            <a:spLocks/>
          </p:cNvSpPr>
          <p:nvPr/>
        </p:nvSpPr>
        <p:spPr>
          <a:xfrm>
            <a:off x="-3041" y="1889174"/>
            <a:ext cx="4575041" cy="924117"/>
          </a:xfrm>
          <a:prstGeom prst="rect">
            <a:avLst/>
          </a:prstGeom>
        </p:spPr>
        <p:txBody>
          <a:bodyPr vert="horz" lIns="91440" tIns="91440" rIns="91440" bIns="91440" rtlCol="0" anchor="b" anchorCtr="0">
            <a:noAutofit/>
          </a:bodyPr>
          <a:lstStyle>
            <a:lvl1pPr algn="l" defTabSz="914400" rtl="0" eaLnBrk="1" latinLnBrk="0" hangingPunct="1">
              <a:lnSpc>
                <a:spcPts val="2800"/>
              </a:lnSpc>
              <a:spcBef>
                <a:spcPct val="0"/>
              </a:spcBef>
              <a:buNone/>
              <a:defRPr sz="2800" kern="1200" spc="-50" baseline="0">
                <a:solidFill>
                  <a:schemeClr val="tx1"/>
                </a:solidFill>
                <a:latin typeface="+mj-lt"/>
                <a:ea typeface="+mj-ea"/>
                <a:cs typeface="+mj-cs"/>
              </a:defRPr>
            </a:lvl1pPr>
          </a:lstStyle>
          <a:p>
            <a:pPr algn="ctr"/>
            <a:r>
              <a:rPr lang="en-US" sz="2400" b="1"/>
              <a:t>What's New</a:t>
            </a:r>
          </a:p>
          <a:p>
            <a:pPr algn="ctr"/>
            <a:r>
              <a:rPr lang="en-US" sz="2000"/>
              <a:t>PPM Pro</a:t>
            </a:r>
            <a:endParaRPr lang="en-US"/>
          </a:p>
        </p:txBody>
      </p:sp>
      <p:sp>
        <p:nvSpPr>
          <p:cNvPr id="3" name="TextBox 2">
            <a:extLst>
              <a:ext uri="{FF2B5EF4-FFF2-40B4-BE49-F238E27FC236}">
                <a16:creationId xmlns:a16="http://schemas.microsoft.com/office/drawing/2014/main" id="{ED3AAD72-F7CC-B940-9C2C-B29E0D3CFDF3}"/>
              </a:ext>
            </a:extLst>
          </p:cNvPr>
          <p:cNvSpPr txBox="1"/>
          <p:nvPr/>
        </p:nvSpPr>
        <p:spPr>
          <a:xfrm>
            <a:off x="5061231" y="1863864"/>
            <a:ext cx="2279375"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bg1"/>
                </a:solidFill>
                <a:latin typeface="Slack-Lato"/>
              </a:rPr>
              <a:t>Ashish Sahu</a:t>
            </a:r>
            <a:endParaRPr lang="en-US" sz="1800">
              <a:solidFill>
                <a:schemeClr val="bg1"/>
              </a:solidFill>
              <a:latin typeface="Slack-Lato"/>
              <a:ea typeface="+mn-ea"/>
              <a:cs typeface="+mn-cs"/>
            </a:endParaRPr>
          </a:p>
          <a:p>
            <a:pPr algn="ctr"/>
            <a:r>
              <a:rPr lang="en-US" sz="1100" b="1">
                <a:solidFill>
                  <a:schemeClr val="bg1"/>
                </a:solidFill>
                <a:latin typeface="Slack-Lato"/>
              </a:rPr>
              <a:t>Product Manager</a:t>
            </a:r>
          </a:p>
        </p:txBody>
      </p:sp>
      <p:pic>
        <p:nvPicPr>
          <p:cNvPr id="2" name="Picture 2" descr="Profile photo for Ashish Sahu">
            <a:extLst>
              <a:ext uri="{FF2B5EF4-FFF2-40B4-BE49-F238E27FC236}">
                <a16:creationId xmlns:a16="http://schemas.microsoft.com/office/drawing/2014/main" id="{1E4F933C-40B7-B030-AD16-26C8A398EA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4082" y="710192"/>
            <a:ext cx="1153672" cy="1153672"/>
          </a:xfrm>
          <a:prstGeom prst="ellipse">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12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AED4F-8DCB-9380-B3A6-059C1E680768}"/>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2723C5-18A7-A64B-48C3-AE928F79AF7A}"/>
              </a:ext>
            </a:extLst>
          </p:cNvPr>
          <p:cNvSpPr>
            <a:spLocks noGrp="1"/>
          </p:cNvSpPr>
          <p:nvPr>
            <p:ph type="title"/>
          </p:nvPr>
        </p:nvSpPr>
        <p:spPr>
          <a:xfrm>
            <a:off x="1473985" y="208113"/>
            <a:ext cx="7024208" cy="408217"/>
          </a:xfrm>
        </p:spPr>
        <p:txBody>
          <a:bodyPr/>
          <a:lstStyle/>
          <a:p>
            <a:r>
              <a:rPr lang="en-US" sz="2400"/>
              <a:t>App Switcher and Trend Reports</a:t>
            </a:r>
          </a:p>
        </p:txBody>
      </p:sp>
      <p:sp>
        <p:nvSpPr>
          <p:cNvPr id="2" name="Ribbon: Tilted Up 5">
            <a:extLst>
              <a:ext uri="{FF2B5EF4-FFF2-40B4-BE49-F238E27FC236}">
                <a16:creationId xmlns:a16="http://schemas.microsoft.com/office/drawing/2014/main" id="{62D5C5EC-0AA4-8090-7060-1EDDD12FE9ED}"/>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January</a:t>
            </a:r>
            <a:endParaRPr lang="en-US"/>
          </a:p>
        </p:txBody>
      </p:sp>
      <p:sp>
        <p:nvSpPr>
          <p:cNvPr id="18" name="Content Placeholder 1">
            <a:extLst>
              <a:ext uri="{FF2B5EF4-FFF2-40B4-BE49-F238E27FC236}">
                <a16:creationId xmlns:a16="http://schemas.microsoft.com/office/drawing/2014/main" id="{7C325512-BD17-0575-1C1A-7A23DBF29B03}"/>
              </a:ext>
            </a:extLst>
          </p:cNvPr>
          <p:cNvSpPr txBox="1">
            <a:spLocks/>
          </p:cNvSpPr>
          <p:nvPr/>
        </p:nvSpPr>
        <p:spPr>
          <a:xfrm>
            <a:off x="218263" y="1240147"/>
            <a:ext cx="2511447" cy="924167"/>
          </a:xfrm>
          <a:prstGeom prst="rect">
            <a:avLst/>
          </a:prstGeom>
          <a:solidFill>
            <a:schemeClr val="bg1">
              <a:lumMod val="95000"/>
            </a:schemeClr>
          </a:solidFill>
        </p:spPr>
        <p:txBody>
          <a:bodyPr vert="horz" lIns="68580" tIns="68580" rIns="68580" bIns="68580" rtlCol="0" anchor="t">
            <a:normAutofit fontScale="92500" lnSpcReduction="10000"/>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400" b="1">
                <a:solidFill>
                  <a:schemeClr val="tx1"/>
                </a:solidFill>
                <a:latin typeface="+mn-lt"/>
                <a:cs typeface="Calibri"/>
              </a:rPr>
              <a:t>What</a:t>
            </a:r>
          </a:p>
          <a:p>
            <a:pPr marL="0" indent="0">
              <a:buNone/>
            </a:pPr>
            <a:r>
              <a:rPr lang="en-US" sz="1300">
                <a:solidFill>
                  <a:schemeClr val="tx1"/>
                </a:solidFill>
                <a:latin typeface="+mn-lt"/>
              </a:rPr>
              <a:t>An application switcher icon is added to the top row that shows all the subscribed applications.</a:t>
            </a:r>
            <a:endParaRPr lang="en-US" sz="1300">
              <a:solidFill>
                <a:schemeClr val="tx1"/>
              </a:solidFill>
              <a:latin typeface="Avenir LT Std 65 Medium"/>
              <a:cs typeface="Calibri"/>
            </a:endParaRPr>
          </a:p>
        </p:txBody>
      </p:sp>
      <p:sp>
        <p:nvSpPr>
          <p:cNvPr id="19" name="Content Placeholder 1">
            <a:extLst>
              <a:ext uri="{FF2B5EF4-FFF2-40B4-BE49-F238E27FC236}">
                <a16:creationId xmlns:a16="http://schemas.microsoft.com/office/drawing/2014/main" id="{41D39C19-422C-B118-18E8-79245AA90300}"/>
              </a:ext>
            </a:extLst>
          </p:cNvPr>
          <p:cNvSpPr txBox="1">
            <a:spLocks/>
          </p:cNvSpPr>
          <p:nvPr/>
        </p:nvSpPr>
        <p:spPr>
          <a:xfrm>
            <a:off x="218263" y="2211472"/>
            <a:ext cx="2511447" cy="1445267"/>
          </a:xfrm>
          <a:prstGeom prst="rect">
            <a:avLst/>
          </a:prstGeom>
          <a:solidFill>
            <a:schemeClr val="accent1">
              <a:lumMod val="20000"/>
              <a:lumOff val="80000"/>
            </a:schemeClr>
          </a:solidFill>
        </p:spPr>
        <p:txBody>
          <a:bodyPr vert="horz" lIns="68580" tIns="68580" rIns="68580" bIns="6858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defTabSz="1219170">
              <a:spcBef>
                <a:spcPts val="800"/>
              </a:spcBef>
              <a:buNone/>
            </a:pPr>
            <a:r>
              <a:rPr lang="en-US" sz="1400" b="1" spc="-40">
                <a:cs typeface="Calibri"/>
              </a:rPr>
              <a:t>Why</a:t>
            </a:r>
          </a:p>
          <a:p>
            <a:pPr marL="0" indent="0" defTabSz="1219170">
              <a:spcBef>
                <a:spcPts val="800"/>
              </a:spcBef>
              <a:buNone/>
            </a:pPr>
            <a:r>
              <a:rPr lang="en-US" sz="1200" spc="-40">
                <a:ea typeface="+mn-lt"/>
                <a:cs typeface="Calibri"/>
              </a:rPr>
              <a:t>For customers using PV Admin and leveraging multiple Planview products, now its easier to switch between applications.</a:t>
            </a:r>
            <a:endParaRPr lang="en-US" sz="1100" spc="-40">
              <a:cs typeface="Calibri"/>
            </a:endParaRPr>
          </a:p>
          <a:p>
            <a:pPr>
              <a:spcBef>
                <a:spcPts val="800"/>
              </a:spcBef>
              <a:buClr>
                <a:srgbClr val="000000"/>
              </a:buClr>
            </a:pPr>
            <a:endParaRPr lang="en-US" sz="1100" spc="-40">
              <a:cs typeface="Calibri"/>
            </a:endParaRPr>
          </a:p>
          <a:p>
            <a:pPr marL="0" indent="0">
              <a:lnSpc>
                <a:spcPct val="80000"/>
              </a:lnSpc>
              <a:buClr>
                <a:srgbClr val="000000"/>
              </a:buClr>
              <a:buNone/>
            </a:pPr>
            <a:endParaRPr lang="en-US" sz="1100">
              <a:cs typeface="Arial"/>
            </a:endParaRPr>
          </a:p>
          <a:p>
            <a:pPr>
              <a:lnSpc>
                <a:spcPct val="80000"/>
              </a:lnSpc>
              <a:buClr>
                <a:srgbClr val="000000"/>
              </a:buClr>
            </a:pPr>
            <a:endParaRPr lang="en-US" sz="1100">
              <a:cs typeface="Arial"/>
            </a:endParaRPr>
          </a:p>
          <a:p>
            <a:pPr>
              <a:lnSpc>
                <a:spcPct val="80000"/>
              </a:lnSpc>
              <a:buClr>
                <a:srgbClr val="000000"/>
              </a:buClr>
            </a:pPr>
            <a:endParaRPr lang="en-US" sz="1050">
              <a:ea typeface="Calibri" panose="020F0502020204030204" pitchFamily="34" charset="0"/>
              <a:cs typeface="Calibri" panose="020F0502020204030204" pitchFamily="34" charset="0"/>
            </a:endParaRPr>
          </a:p>
          <a:p>
            <a:pPr>
              <a:lnSpc>
                <a:spcPct val="80000"/>
              </a:lnSpc>
              <a:buClr>
                <a:srgbClr val="000000"/>
              </a:buClr>
            </a:pPr>
            <a:endParaRPr lang="en-US" sz="1050">
              <a:ea typeface="Calibri" panose="020F0502020204030204" pitchFamily="34" charset="0"/>
              <a:cs typeface="Calibri" panose="020F0502020204030204" pitchFamily="34" charset="0"/>
            </a:endParaRPr>
          </a:p>
        </p:txBody>
      </p:sp>
      <p:sp>
        <p:nvSpPr>
          <p:cNvPr id="3" name="Content Placeholder 1">
            <a:extLst>
              <a:ext uri="{FF2B5EF4-FFF2-40B4-BE49-F238E27FC236}">
                <a16:creationId xmlns:a16="http://schemas.microsoft.com/office/drawing/2014/main" id="{3BEBF4C8-28C2-6ADA-D99C-A1D49384121F}"/>
              </a:ext>
            </a:extLst>
          </p:cNvPr>
          <p:cNvSpPr txBox="1">
            <a:spLocks/>
          </p:cNvSpPr>
          <p:nvPr/>
        </p:nvSpPr>
        <p:spPr>
          <a:xfrm>
            <a:off x="218262" y="3726947"/>
            <a:ext cx="2511447" cy="1059545"/>
          </a:xfrm>
          <a:prstGeom prst="rect">
            <a:avLst/>
          </a:prstGeom>
          <a:solidFill>
            <a:schemeClr val="accent6">
              <a:lumMod val="40000"/>
              <a:lumOff val="60000"/>
            </a:schemeClr>
          </a:solidFill>
        </p:spPr>
        <p:txBody>
          <a:bodyPr vert="horz" lIns="68580" tIns="68580" rIns="68580" bIns="6858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40" normalizeH="0" baseline="0" noProof="0">
                <a:ln>
                  <a:noFill/>
                </a:ln>
                <a:solidFill>
                  <a:srgbClr val="000000"/>
                </a:solidFill>
                <a:effectLst/>
                <a:uLnTx/>
                <a:uFillTx/>
                <a:latin typeface="Avenir LT Std 35 Light"/>
                <a:ea typeface="+mn-ea"/>
                <a:cs typeface="Calibri"/>
              </a:rPr>
              <a:t>How</a:t>
            </a:r>
          </a:p>
          <a:p>
            <a:pPr marL="0" marR="0" lvl="0" indent="0" algn="l" defTabSz="1219170" rtl="0" eaLnBrk="1" fontAlgn="auto" latinLnBrk="0" hangingPunct="1">
              <a:lnSpc>
                <a:spcPct val="100000"/>
              </a:lnSpc>
              <a:spcBef>
                <a:spcPts val="800"/>
              </a:spcBef>
              <a:spcAft>
                <a:spcPts val="0"/>
              </a:spcAft>
              <a:buClrTx/>
              <a:buSzTx/>
              <a:buNone/>
              <a:tabLst/>
              <a:defRPr/>
            </a:pPr>
            <a:r>
              <a:rPr lang="en-US" sz="1200" spc="-40">
                <a:solidFill>
                  <a:srgbClr val="000000"/>
                </a:solidFill>
                <a:ea typeface="+mn-lt"/>
                <a:cs typeface="Calibri"/>
              </a:rPr>
              <a:t>Enabled by default if access to PV Admin is there.</a:t>
            </a:r>
          </a:p>
        </p:txBody>
      </p:sp>
      <p:sp>
        <p:nvSpPr>
          <p:cNvPr id="5" name="Star: 5 Points 4">
            <a:extLst>
              <a:ext uri="{FF2B5EF4-FFF2-40B4-BE49-F238E27FC236}">
                <a16:creationId xmlns:a16="http://schemas.microsoft.com/office/drawing/2014/main" id="{7DBE486E-7B40-B31B-084A-D847C09D0D57}"/>
              </a:ext>
            </a:extLst>
          </p:cNvPr>
          <p:cNvSpPr/>
          <p:nvPr/>
        </p:nvSpPr>
        <p:spPr>
          <a:xfrm>
            <a:off x="237589" y="160533"/>
            <a:ext cx="2388741" cy="86688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Recap</a:t>
            </a:r>
          </a:p>
        </p:txBody>
      </p:sp>
      <p:pic>
        <p:nvPicPr>
          <p:cNvPr id="8" name="Picture 7">
            <a:extLst>
              <a:ext uri="{FF2B5EF4-FFF2-40B4-BE49-F238E27FC236}">
                <a16:creationId xmlns:a16="http://schemas.microsoft.com/office/drawing/2014/main" id="{FEC4E003-9157-0CF0-1F8F-D7E22665F492}"/>
              </a:ext>
            </a:extLst>
          </p:cNvPr>
          <p:cNvPicPr>
            <a:picLocks noChangeAspect="1"/>
          </p:cNvPicPr>
          <p:nvPr/>
        </p:nvPicPr>
        <p:blipFill>
          <a:blip r:embed="rId3"/>
          <a:stretch>
            <a:fillRect/>
          </a:stretch>
        </p:blipFill>
        <p:spPr>
          <a:xfrm>
            <a:off x="2923054" y="840203"/>
            <a:ext cx="3001961" cy="179697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69D49C3D-F1C0-87BC-0B23-7D6C77EE65BA}"/>
              </a:ext>
            </a:extLst>
          </p:cNvPr>
          <p:cNvPicPr>
            <a:picLocks noChangeAspect="1"/>
          </p:cNvPicPr>
          <p:nvPr/>
        </p:nvPicPr>
        <p:blipFill>
          <a:blip r:embed="rId4"/>
          <a:stretch>
            <a:fillRect/>
          </a:stretch>
        </p:blipFill>
        <p:spPr>
          <a:xfrm>
            <a:off x="5983571" y="2164314"/>
            <a:ext cx="2511447" cy="2599450"/>
          </a:xfrm>
          <a:prstGeom prst="rect">
            <a:avLst/>
          </a:prstGeom>
          <a:effectLst>
            <a:outerShdw blurRad="50800" dist="38100" dir="2700000" algn="tl" rotWithShape="0">
              <a:prstClr val="black">
                <a:alpha val="40000"/>
              </a:prstClr>
            </a:outerShdw>
          </a:effectLst>
        </p:spPr>
      </p:pic>
      <p:sp>
        <p:nvSpPr>
          <p:cNvPr id="10" name="Content Placeholder 1">
            <a:extLst>
              <a:ext uri="{FF2B5EF4-FFF2-40B4-BE49-F238E27FC236}">
                <a16:creationId xmlns:a16="http://schemas.microsoft.com/office/drawing/2014/main" id="{CA979E53-B7C4-365E-FE68-AA5D323C10AC}"/>
              </a:ext>
            </a:extLst>
          </p:cNvPr>
          <p:cNvSpPr txBox="1">
            <a:spLocks/>
          </p:cNvSpPr>
          <p:nvPr/>
        </p:nvSpPr>
        <p:spPr>
          <a:xfrm>
            <a:off x="3542833" y="3304823"/>
            <a:ext cx="2273279" cy="844248"/>
          </a:xfrm>
          <a:prstGeom prst="rect">
            <a:avLst/>
          </a:prstGeom>
          <a:solidFill>
            <a:schemeClr val="bg1">
              <a:lumMod val="95000"/>
            </a:schemeClr>
          </a:solidFill>
        </p:spPr>
        <p:txBody>
          <a:bodyPr vert="horz" lIns="68580" tIns="68580" rIns="68580" bIns="68580" rtlCol="0" anchor="t">
            <a:normAutofit fontScale="85000" lnSpcReduction="20000"/>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400" b="1">
                <a:solidFill>
                  <a:schemeClr val="tx1"/>
                </a:solidFill>
                <a:latin typeface="+mn-lt"/>
                <a:cs typeface="Calibri"/>
              </a:rPr>
              <a:t>Trend Reports</a:t>
            </a:r>
          </a:p>
          <a:p>
            <a:pPr marL="0" indent="0">
              <a:buNone/>
            </a:pPr>
            <a:r>
              <a:rPr lang="en-US" sz="1300">
                <a:solidFill>
                  <a:schemeClr val="tx1"/>
                </a:solidFill>
                <a:latin typeface="+mn-lt"/>
                <a:cs typeface="Calibri"/>
              </a:rPr>
              <a:t>For List Trend reports, the limit of Trend fields that can be added is increased to 20</a:t>
            </a:r>
            <a:endParaRPr lang="en-US" sz="1300">
              <a:solidFill>
                <a:schemeClr val="tx1"/>
              </a:solidFill>
              <a:latin typeface="Avenir LT Std 65 Medium"/>
              <a:cs typeface="Calibri"/>
            </a:endParaRPr>
          </a:p>
        </p:txBody>
      </p:sp>
    </p:spTree>
    <p:extLst>
      <p:ext uri="{BB962C8B-B14F-4D97-AF65-F5344CB8AC3E}">
        <p14:creationId xmlns:p14="http://schemas.microsoft.com/office/powerpoint/2010/main" val="2188618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87B8-7EA2-2057-8FE2-828F5C82479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5E6F923-4235-D890-0777-8858F981D2C0}"/>
              </a:ext>
            </a:extLst>
          </p:cNvPr>
          <p:cNvSpPr>
            <a:spLocks noGrp="1"/>
          </p:cNvSpPr>
          <p:nvPr>
            <p:ph type="title"/>
          </p:nvPr>
        </p:nvSpPr>
        <p:spPr>
          <a:xfrm>
            <a:off x="1664958" y="232056"/>
            <a:ext cx="7024208" cy="408217"/>
          </a:xfrm>
        </p:spPr>
        <p:txBody>
          <a:bodyPr/>
          <a:lstStyle/>
          <a:p>
            <a:r>
              <a:rPr lang="en-US" sz="2400"/>
              <a:t>OData with R2D2</a:t>
            </a:r>
          </a:p>
        </p:txBody>
      </p:sp>
      <p:sp>
        <p:nvSpPr>
          <p:cNvPr id="2" name="Ribbon: Tilted Up 5">
            <a:extLst>
              <a:ext uri="{FF2B5EF4-FFF2-40B4-BE49-F238E27FC236}">
                <a16:creationId xmlns:a16="http://schemas.microsoft.com/office/drawing/2014/main" id="{FA7B211F-4D9B-F9F1-80F0-2D8CFC57C8C9}"/>
              </a:ext>
            </a:extLst>
          </p:cNvPr>
          <p:cNvSpPr/>
          <p:nvPr/>
        </p:nvSpPr>
        <p:spPr>
          <a:xfrm>
            <a:off x="7296539" y="278321"/>
            <a:ext cx="1550503" cy="363169"/>
          </a:xfrm>
          <a:prstGeom prst="ribbon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800" b="1"/>
              <a:t>February</a:t>
            </a:r>
            <a:endParaRPr lang="en-US"/>
          </a:p>
        </p:txBody>
      </p:sp>
      <p:sp>
        <p:nvSpPr>
          <p:cNvPr id="18" name="Content Placeholder 1">
            <a:extLst>
              <a:ext uri="{FF2B5EF4-FFF2-40B4-BE49-F238E27FC236}">
                <a16:creationId xmlns:a16="http://schemas.microsoft.com/office/drawing/2014/main" id="{D7C5074C-3E86-1AE7-A4D7-FB0782A60D98}"/>
              </a:ext>
            </a:extLst>
          </p:cNvPr>
          <p:cNvSpPr txBox="1">
            <a:spLocks/>
          </p:cNvSpPr>
          <p:nvPr/>
        </p:nvSpPr>
        <p:spPr>
          <a:xfrm>
            <a:off x="218263" y="1240147"/>
            <a:ext cx="2511447" cy="924167"/>
          </a:xfrm>
          <a:prstGeom prst="rect">
            <a:avLst/>
          </a:prstGeom>
          <a:solidFill>
            <a:schemeClr val="bg1">
              <a:lumMod val="95000"/>
            </a:schemeClr>
          </a:solidFill>
        </p:spPr>
        <p:txBody>
          <a:bodyPr vert="horz" lIns="68580" tIns="68580" rIns="68580" bIns="68580" rtlCol="0" anchor="t">
            <a:normAutofit/>
          </a:bodyPr>
          <a:lstStyle>
            <a:lvl1pPr marL="243834"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3467" b="0" i="0" kern="1200" spc="-40">
                <a:solidFill>
                  <a:srgbClr val="515151"/>
                </a:solidFill>
                <a:latin typeface="Calibri" panose="020F0502020204030204" pitchFamily="34" charset="0"/>
                <a:ea typeface="+mn-ea"/>
                <a:cs typeface="+mn-cs"/>
              </a:defRPr>
            </a:lvl1pPr>
            <a:lvl2pPr marL="609585" indent="-243834" algn="l" defTabSz="1219170" rtl="0" eaLnBrk="1" latinLnBrk="0" hangingPunct="1">
              <a:lnSpc>
                <a:spcPct val="100000"/>
              </a:lnSpc>
              <a:spcBef>
                <a:spcPts val="800"/>
              </a:spcBef>
              <a:spcAft>
                <a:spcPts val="0"/>
              </a:spcAft>
              <a:buClr>
                <a:schemeClr val="tx1">
                  <a:lumMod val="75000"/>
                </a:schemeClr>
              </a:buClr>
              <a:buSzPct val="85000"/>
              <a:buFont typeface="Arial" pitchFamily="34" charset="0"/>
              <a:buChar char="•"/>
              <a:defRPr sz="2667" b="0" i="0" kern="1200" spc="-40">
                <a:solidFill>
                  <a:srgbClr val="515151"/>
                </a:solidFill>
                <a:latin typeface="Calibri" panose="020F0502020204030204" pitchFamily="34" charset="0"/>
                <a:ea typeface="+mn-ea"/>
                <a:cs typeface="+mn-cs"/>
              </a:defRPr>
            </a:lvl2pPr>
            <a:lvl3pPr marL="975336" indent="-243834" algn="l" defTabSz="1219170" rtl="0" eaLnBrk="1" latinLnBrk="0" hangingPunct="1">
              <a:lnSpc>
                <a:spcPct val="100000"/>
              </a:lnSpc>
              <a:spcBef>
                <a:spcPts val="800"/>
              </a:spcBef>
              <a:spcAft>
                <a:spcPts val="0"/>
              </a:spcAft>
              <a:buClr>
                <a:schemeClr val="tx1">
                  <a:lumMod val="75000"/>
                </a:schemeClr>
              </a:buClr>
              <a:buSzPct val="90000"/>
              <a:buFont typeface="Arial" pitchFamily="34" charset="0"/>
              <a:buChar char="•"/>
              <a:defRPr sz="2400" b="0" i="0" kern="1200" spc="-40">
                <a:solidFill>
                  <a:srgbClr val="515151"/>
                </a:solidFill>
                <a:latin typeface="Calibri" panose="020F0502020204030204" pitchFamily="34" charset="0"/>
                <a:ea typeface="+mn-ea"/>
                <a:cs typeface="+mn-cs"/>
              </a:defRPr>
            </a:lvl3pPr>
            <a:lvl4pPr marL="1341086" indent="-243834" algn="l" defTabSz="1219170" rtl="0" eaLnBrk="1" latinLnBrk="0" hangingPunct="1">
              <a:lnSpc>
                <a:spcPct val="100000"/>
              </a:lnSpc>
              <a:spcBef>
                <a:spcPts val="800"/>
              </a:spcBef>
              <a:spcAft>
                <a:spcPts val="0"/>
              </a:spcAft>
              <a:buClr>
                <a:schemeClr val="tx1">
                  <a:lumMod val="75000"/>
                </a:schemeClr>
              </a:buClr>
              <a:buFont typeface="Arial" pitchFamily="34" charset="0"/>
              <a:buChar char="•"/>
              <a:defRPr sz="2133" b="0" i="0" kern="1200" spc="-40">
                <a:solidFill>
                  <a:srgbClr val="515151"/>
                </a:solidFill>
                <a:latin typeface="Calibri" panose="020F0502020204030204" pitchFamily="34" charset="0"/>
                <a:ea typeface="+mn-ea"/>
                <a:cs typeface="+mn-cs"/>
              </a:defRPr>
            </a:lvl4pPr>
            <a:lvl5pPr marL="1584920" indent="-182875" algn="l" defTabSz="1219170" rtl="0" eaLnBrk="1" latinLnBrk="0" hangingPunct="1">
              <a:lnSpc>
                <a:spcPct val="100000"/>
              </a:lnSpc>
              <a:spcBef>
                <a:spcPts val="800"/>
              </a:spcBef>
              <a:spcAft>
                <a:spcPts val="0"/>
              </a:spcAft>
              <a:buClr>
                <a:schemeClr val="tx1">
                  <a:lumMod val="75000"/>
                </a:schemeClr>
              </a:buClr>
              <a:buSzPct val="100000"/>
              <a:buFont typeface="Arial" pitchFamily="34" charset="0"/>
              <a:buChar char="•"/>
              <a:defRPr sz="1867" b="0" i="0" kern="1200" spc="-40" baseline="0">
                <a:solidFill>
                  <a:srgbClr val="515151"/>
                </a:solidFill>
                <a:latin typeface="Calibri" panose="020F0502020204030204" pitchFamily="34" charset="0"/>
                <a:ea typeface="+mn-ea"/>
                <a:cs typeface="+mn-cs"/>
              </a:defRPr>
            </a:lvl5pPr>
            <a:lvl6pPr marL="1828754"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6pPr>
            <a:lvl7pPr marL="2072588"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7pPr>
            <a:lvl8pPr marL="2316422"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8pPr>
            <a:lvl9pPr marL="2560256" indent="-243834" algn="l" defTabSz="1219170" rtl="0" eaLnBrk="1" latinLnBrk="0" hangingPunct="1">
              <a:spcBef>
                <a:spcPct val="20000"/>
              </a:spcBef>
              <a:buClr>
                <a:schemeClr val="accent1"/>
              </a:buClr>
              <a:buFont typeface="Arial" pitchFamily="34" charset="0"/>
              <a:buChar char="•"/>
              <a:defRPr sz="1733" kern="1200">
                <a:solidFill>
                  <a:schemeClr val="tx1"/>
                </a:solidFill>
                <a:latin typeface="+mn-lt"/>
                <a:ea typeface="+mn-ea"/>
                <a:cs typeface="+mn-cs"/>
              </a:defRPr>
            </a:lvl9pPr>
          </a:lstStyle>
          <a:p>
            <a:pPr marL="0" indent="0" algn="ctr">
              <a:buNone/>
            </a:pPr>
            <a:r>
              <a:rPr lang="en-US" sz="1400" b="1">
                <a:solidFill>
                  <a:schemeClr val="tx1"/>
                </a:solidFill>
                <a:latin typeface="+mn-lt"/>
                <a:cs typeface="Calibri"/>
              </a:rPr>
              <a:t>What</a:t>
            </a:r>
          </a:p>
          <a:p>
            <a:pPr marL="0" indent="0">
              <a:buNone/>
            </a:pPr>
            <a:r>
              <a:rPr lang="en-US" sz="1200">
                <a:solidFill>
                  <a:schemeClr val="tx1"/>
                </a:solidFill>
                <a:latin typeface="+mn-lt"/>
              </a:rPr>
              <a:t>OData is now available for new Reporting and Dashboard (R2D2).</a:t>
            </a:r>
            <a:endParaRPr lang="en-US" sz="1100">
              <a:solidFill>
                <a:schemeClr val="tx1"/>
              </a:solidFill>
              <a:latin typeface="Avenir LT Std 65 Medium"/>
              <a:cs typeface="Calibri"/>
            </a:endParaRPr>
          </a:p>
        </p:txBody>
      </p:sp>
      <p:sp>
        <p:nvSpPr>
          <p:cNvPr id="19" name="Content Placeholder 1">
            <a:extLst>
              <a:ext uri="{FF2B5EF4-FFF2-40B4-BE49-F238E27FC236}">
                <a16:creationId xmlns:a16="http://schemas.microsoft.com/office/drawing/2014/main" id="{E6333EC4-407C-5C7D-063B-EEF88218B6BF}"/>
              </a:ext>
            </a:extLst>
          </p:cNvPr>
          <p:cNvSpPr txBox="1">
            <a:spLocks/>
          </p:cNvSpPr>
          <p:nvPr/>
        </p:nvSpPr>
        <p:spPr>
          <a:xfrm>
            <a:off x="218263" y="2211472"/>
            <a:ext cx="2511447" cy="1445267"/>
          </a:xfrm>
          <a:prstGeom prst="rect">
            <a:avLst/>
          </a:prstGeom>
          <a:solidFill>
            <a:schemeClr val="accent1">
              <a:lumMod val="20000"/>
              <a:lumOff val="80000"/>
            </a:schemeClr>
          </a:solidFill>
        </p:spPr>
        <p:txBody>
          <a:bodyPr vert="horz" lIns="68580" tIns="68580" rIns="68580" bIns="68580" rtlCol="0" anchor="t">
            <a:norm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lgn="ctr" defTabSz="1219170">
              <a:spcBef>
                <a:spcPts val="800"/>
              </a:spcBef>
              <a:buNone/>
            </a:pPr>
            <a:r>
              <a:rPr lang="en-US" sz="1400" b="1" spc="-40">
                <a:cs typeface="Calibri"/>
              </a:rPr>
              <a:t>Why</a:t>
            </a:r>
          </a:p>
          <a:p>
            <a:pPr marL="0" indent="0" defTabSz="1219170">
              <a:spcBef>
                <a:spcPts val="800"/>
              </a:spcBef>
              <a:buNone/>
            </a:pPr>
            <a:r>
              <a:rPr lang="en-US" sz="1200" spc="-40">
                <a:ea typeface="+mn-lt"/>
                <a:cs typeface="Calibri"/>
              </a:rPr>
              <a:t>R2D2 brought with it improved  performance, reliability and UX. Now OData can be leveraged to export data from R2D2 and makes it even easier compared to Legacy.</a:t>
            </a:r>
            <a:endParaRPr lang="en-US" sz="1200"/>
          </a:p>
          <a:p>
            <a:pPr>
              <a:spcBef>
                <a:spcPts val="800"/>
              </a:spcBef>
              <a:buClr>
                <a:srgbClr val="000000"/>
              </a:buClr>
            </a:pPr>
            <a:endParaRPr lang="en-US" sz="1100" spc="-40">
              <a:cs typeface="Calibri"/>
            </a:endParaRPr>
          </a:p>
          <a:p>
            <a:pPr>
              <a:spcBef>
                <a:spcPts val="800"/>
              </a:spcBef>
              <a:buClr>
                <a:srgbClr val="000000"/>
              </a:buClr>
            </a:pPr>
            <a:endParaRPr lang="en-US" sz="1100" spc="-40">
              <a:cs typeface="Calibri"/>
            </a:endParaRPr>
          </a:p>
          <a:p>
            <a:pPr marL="0" indent="0">
              <a:lnSpc>
                <a:spcPct val="80000"/>
              </a:lnSpc>
              <a:buClr>
                <a:srgbClr val="000000"/>
              </a:buClr>
              <a:buNone/>
            </a:pPr>
            <a:endParaRPr lang="en-US" sz="1100">
              <a:cs typeface="Arial"/>
            </a:endParaRPr>
          </a:p>
          <a:p>
            <a:pPr>
              <a:lnSpc>
                <a:spcPct val="80000"/>
              </a:lnSpc>
              <a:buClr>
                <a:srgbClr val="000000"/>
              </a:buClr>
            </a:pPr>
            <a:endParaRPr lang="en-US" sz="1100">
              <a:cs typeface="Arial"/>
            </a:endParaRPr>
          </a:p>
          <a:p>
            <a:pPr>
              <a:lnSpc>
                <a:spcPct val="80000"/>
              </a:lnSpc>
              <a:buClr>
                <a:srgbClr val="000000"/>
              </a:buClr>
            </a:pPr>
            <a:endParaRPr lang="en-US" sz="1050">
              <a:ea typeface="Calibri" panose="020F0502020204030204" pitchFamily="34" charset="0"/>
              <a:cs typeface="Calibri" panose="020F0502020204030204" pitchFamily="34" charset="0"/>
            </a:endParaRPr>
          </a:p>
          <a:p>
            <a:pPr>
              <a:lnSpc>
                <a:spcPct val="80000"/>
              </a:lnSpc>
              <a:buClr>
                <a:srgbClr val="000000"/>
              </a:buClr>
            </a:pPr>
            <a:endParaRPr lang="en-US" sz="1050">
              <a:ea typeface="Calibri" panose="020F0502020204030204" pitchFamily="34" charset="0"/>
              <a:cs typeface="Calibri" panose="020F0502020204030204" pitchFamily="34" charset="0"/>
            </a:endParaRPr>
          </a:p>
        </p:txBody>
      </p:sp>
      <p:sp>
        <p:nvSpPr>
          <p:cNvPr id="3" name="Content Placeholder 1">
            <a:extLst>
              <a:ext uri="{FF2B5EF4-FFF2-40B4-BE49-F238E27FC236}">
                <a16:creationId xmlns:a16="http://schemas.microsoft.com/office/drawing/2014/main" id="{1266C357-987C-9B0B-8E8A-DA3D578EC332}"/>
              </a:ext>
            </a:extLst>
          </p:cNvPr>
          <p:cNvSpPr txBox="1">
            <a:spLocks/>
          </p:cNvSpPr>
          <p:nvPr/>
        </p:nvSpPr>
        <p:spPr>
          <a:xfrm>
            <a:off x="218262" y="3726947"/>
            <a:ext cx="2511447" cy="1059545"/>
          </a:xfrm>
          <a:prstGeom prst="rect">
            <a:avLst/>
          </a:prstGeom>
          <a:solidFill>
            <a:schemeClr val="accent6">
              <a:lumMod val="40000"/>
              <a:lumOff val="60000"/>
            </a:schemeClr>
          </a:solidFill>
        </p:spPr>
        <p:txBody>
          <a:bodyPr vert="horz" lIns="68580" tIns="68580" rIns="68580" bIns="68580" rtlCol="0" anchor="t">
            <a:noAutofit/>
          </a:bodyPr>
          <a:lstStyle>
            <a:lvl1pPr marL="18288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400" kern="1200" spc="-30">
                <a:solidFill>
                  <a:schemeClr val="tx1"/>
                </a:solidFill>
                <a:latin typeface="+mn-lt"/>
                <a:ea typeface="+mn-ea"/>
                <a:cs typeface="+mn-cs"/>
              </a:defRPr>
            </a:lvl1pPr>
            <a:lvl2pPr marL="457200" indent="-182880" algn="l" defTabSz="914400" rtl="0" eaLnBrk="1" latinLnBrk="0" hangingPunct="1">
              <a:lnSpc>
                <a:spcPct val="100000"/>
              </a:lnSpc>
              <a:spcBef>
                <a:spcPts val="600"/>
              </a:spcBef>
              <a:spcAft>
                <a:spcPts val="0"/>
              </a:spcAft>
              <a:buClr>
                <a:schemeClr val="tx1">
                  <a:lumMod val="75000"/>
                </a:schemeClr>
              </a:buClr>
              <a:buSzPct val="85000"/>
              <a:buFont typeface="Arial" pitchFamily="34" charset="0"/>
              <a:buChar char="•"/>
              <a:defRPr sz="2000" kern="1200" spc="-30">
                <a:solidFill>
                  <a:schemeClr val="tx1"/>
                </a:solidFill>
                <a:latin typeface="+mn-lt"/>
                <a:ea typeface="+mn-ea"/>
                <a:cs typeface="+mn-cs"/>
              </a:defRPr>
            </a:lvl2pPr>
            <a:lvl3pPr marL="731520" indent="-182880" algn="l" defTabSz="914400" rtl="0" eaLnBrk="1" latinLnBrk="0" hangingPunct="1">
              <a:lnSpc>
                <a:spcPct val="100000"/>
              </a:lnSpc>
              <a:spcBef>
                <a:spcPts val="600"/>
              </a:spcBef>
              <a:spcAft>
                <a:spcPts val="0"/>
              </a:spcAft>
              <a:buClr>
                <a:schemeClr val="tx1">
                  <a:lumMod val="75000"/>
                </a:schemeClr>
              </a:buClr>
              <a:buSzPct val="90000"/>
              <a:buFont typeface="Arial" pitchFamily="34" charset="0"/>
              <a:buChar char="•"/>
              <a:defRPr sz="1800" kern="1200" spc="-30">
                <a:solidFill>
                  <a:schemeClr val="tx1"/>
                </a:solidFill>
                <a:latin typeface="+mn-lt"/>
                <a:ea typeface="+mn-ea"/>
                <a:cs typeface="+mn-cs"/>
              </a:defRPr>
            </a:lvl3pPr>
            <a:lvl4pPr marL="1005840" indent="-182880" algn="l" defTabSz="914400" rtl="0" eaLnBrk="1" latinLnBrk="0" hangingPunct="1">
              <a:lnSpc>
                <a:spcPct val="100000"/>
              </a:lnSpc>
              <a:spcBef>
                <a:spcPts val="600"/>
              </a:spcBef>
              <a:spcAft>
                <a:spcPts val="0"/>
              </a:spcAft>
              <a:buClr>
                <a:schemeClr val="tx1">
                  <a:lumMod val="75000"/>
                </a:schemeClr>
              </a:buClr>
              <a:buFont typeface="Arial" pitchFamily="34" charset="0"/>
              <a:buChar char="•"/>
              <a:defRPr sz="1600" kern="1200" spc="-30">
                <a:solidFill>
                  <a:schemeClr val="tx1"/>
                </a:solidFill>
                <a:latin typeface="+mn-lt"/>
                <a:ea typeface="+mn-ea"/>
                <a:cs typeface="+mn-cs"/>
              </a:defRPr>
            </a:lvl4pPr>
            <a:lvl5pPr marL="1188720" indent="-137160" algn="l" defTabSz="914400" rtl="0" eaLnBrk="1" latinLnBrk="0" hangingPunct="1">
              <a:lnSpc>
                <a:spcPct val="100000"/>
              </a:lnSpc>
              <a:spcBef>
                <a:spcPts val="600"/>
              </a:spcBef>
              <a:spcAft>
                <a:spcPts val="0"/>
              </a:spcAft>
              <a:buClr>
                <a:schemeClr val="tx1">
                  <a:lumMod val="75000"/>
                </a:schemeClr>
              </a:buClr>
              <a:buSzPct val="100000"/>
              <a:buFont typeface="Arial" pitchFamily="34" charset="0"/>
              <a:buChar char="•"/>
              <a:defRPr sz="1400" kern="1200" spc="-3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800"/>
              </a:spcBef>
              <a:spcAft>
                <a:spcPts val="0"/>
              </a:spcAft>
              <a:buClrTx/>
              <a:buSzTx/>
              <a:buFontTx/>
              <a:buNone/>
              <a:tabLst/>
              <a:defRPr/>
            </a:pPr>
            <a:r>
              <a:rPr kumimoji="0" lang="en-US" sz="1400" b="1" i="0" u="none" strike="noStrike" kern="1200" cap="none" spc="-40" normalizeH="0" baseline="0" noProof="0">
                <a:ln>
                  <a:noFill/>
                </a:ln>
                <a:solidFill>
                  <a:srgbClr val="000000"/>
                </a:solidFill>
                <a:effectLst/>
                <a:uLnTx/>
                <a:uFillTx/>
                <a:latin typeface="Avenir LT Std 35 Light"/>
                <a:ea typeface="+mn-ea"/>
                <a:cs typeface="Calibri"/>
              </a:rPr>
              <a:t>How</a:t>
            </a:r>
          </a:p>
          <a:p>
            <a:pPr marR="0" lvl="0" algn="l" defTabSz="1219170" rtl="0" eaLnBrk="1" fontAlgn="auto" latinLnBrk="0" hangingPunct="1">
              <a:lnSpc>
                <a:spcPct val="100000"/>
              </a:lnSpc>
              <a:spcBef>
                <a:spcPts val="800"/>
              </a:spcBef>
              <a:spcAft>
                <a:spcPts val="0"/>
              </a:spcAft>
              <a:buClrTx/>
              <a:buSzTx/>
              <a:tabLst/>
              <a:defRPr/>
            </a:pPr>
            <a:r>
              <a:rPr lang="en-US" sz="1200" spc="-40">
                <a:solidFill>
                  <a:srgbClr val="000000"/>
                </a:solidFill>
                <a:ea typeface="+mn-lt"/>
                <a:cs typeface="Calibri"/>
              </a:rPr>
              <a:t>Enabled by default</a:t>
            </a:r>
          </a:p>
          <a:p>
            <a:pPr marR="0" lvl="0" algn="l" defTabSz="1219170" rtl="0" eaLnBrk="1" fontAlgn="auto" latinLnBrk="0" hangingPunct="1">
              <a:lnSpc>
                <a:spcPct val="100000"/>
              </a:lnSpc>
              <a:spcBef>
                <a:spcPts val="800"/>
              </a:spcBef>
              <a:spcAft>
                <a:spcPts val="0"/>
              </a:spcAft>
              <a:buClrTx/>
              <a:buSzTx/>
              <a:tabLst/>
              <a:defRPr/>
            </a:pPr>
            <a:r>
              <a:rPr kumimoji="0" lang="en-US" sz="1200" b="0" i="0" u="none" strike="noStrike" kern="1200" cap="none" spc="-40" normalizeH="0" baseline="0" noProof="0">
                <a:ln>
                  <a:noFill/>
                </a:ln>
                <a:solidFill>
                  <a:srgbClr val="000000"/>
                </a:solidFill>
                <a:effectLst/>
                <a:uLnTx/>
                <a:uFillTx/>
                <a:ea typeface="+mn-lt"/>
                <a:cs typeface="Calibri"/>
              </a:rPr>
              <a:t>Uses Publishing ID instead of Dashboard ID.</a:t>
            </a:r>
            <a:endParaRPr kumimoji="0" lang="en-US" sz="1200" b="0" i="0" u="none" strike="noStrike" kern="1200" cap="none" spc="0" normalizeH="0" baseline="0" noProof="0">
              <a:ln>
                <a:noFill/>
              </a:ln>
              <a:solidFill>
                <a:srgbClr val="000000"/>
              </a:solidFill>
              <a:effectLst/>
              <a:uLnTx/>
              <a:uFillTx/>
              <a:ea typeface="+mn-ea"/>
              <a:cs typeface="+mn-cs"/>
            </a:endParaRPr>
          </a:p>
        </p:txBody>
      </p:sp>
      <p:sp>
        <p:nvSpPr>
          <p:cNvPr id="5" name="Star: 5 Points 4">
            <a:extLst>
              <a:ext uri="{FF2B5EF4-FFF2-40B4-BE49-F238E27FC236}">
                <a16:creationId xmlns:a16="http://schemas.microsoft.com/office/drawing/2014/main" id="{08E3E8FA-187F-8120-46A9-61C1CB9E9FF7}"/>
              </a:ext>
            </a:extLst>
          </p:cNvPr>
          <p:cNvSpPr/>
          <p:nvPr/>
        </p:nvSpPr>
        <p:spPr>
          <a:xfrm>
            <a:off x="237589" y="160533"/>
            <a:ext cx="2388741" cy="866882"/>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Reporting</a:t>
            </a:r>
          </a:p>
        </p:txBody>
      </p:sp>
      <p:pic>
        <p:nvPicPr>
          <p:cNvPr id="7" name="Picture 6">
            <a:extLst>
              <a:ext uri="{FF2B5EF4-FFF2-40B4-BE49-F238E27FC236}">
                <a16:creationId xmlns:a16="http://schemas.microsoft.com/office/drawing/2014/main" id="{DE7D73AB-5F0C-1620-1F1B-5D10D0C6EF38}"/>
              </a:ext>
            </a:extLst>
          </p:cNvPr>
          <p:cNvPicPr>
            <a:picLocks noChangeAspect="1"/>
          </p:cNvPicPr>
          <p:nvPr/>
        </p:nvPicPr>
        <p:blipFill>
          <a:blip r:embed="rId3"/>
          <a:stretch>
            <a:fillRect/>
          </a:stretch>
        </p:blipFill>
        <p:spPr>
          <a:xfrm>
            <a:off x="3211130" y="1240147"/>
            <a:ext cx="5635911" cy="344536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861931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lanview 2022-06">
  <a:themeElements>
    <a:clrScheme name="Planview v.226">
      <a:dk1>
        <a:srgbClr val="000000"/>
      </a:dk1>
      <a:lt1>
        <a:srgbClr val="FFFFFF"/>
      </a:lt1>
      <a:dk2>
        <a:srgbClr val="000000"/>
      </a:dk2>
      <a:lt2>
        <a:srgbClr val="B60001"/>
      </a:lt2>
      <a:accent1>
        <a:srgbClr val="780009"/>
      </a:accent1>
      <a:accent2>
        <a:srgbClr val="E2251B"/>
      </a:accent2>
      <a:accent3>
        <a:srgbClr val="6A94AA"/>
      </a:accent3>
      <a:accent4>
        <a:srgbClr val="451F55"/>
      </a:accent4>
      <a:accent5>
        <a:srgbClr val="09AA61"/>
      </a:accent5>
      <a:accent6>
        <a:srgbClr val="FFAC47"/>
      </a:accent6>
      <a:hlink>
        <a:srgbClr val="6A94AA"/>
      </a:hlink>
      <a:folHlink>
        <a:srgbClr val="9EBAC7"/>
      </a:folHlink>
    </a:clrScheme>
    <a:fontScheme name="Planview 2022-06">
      <a:majorFont>
        <a:latin typeface="Avenir LT Std 65 Medium"/>
        <a:ea typeface=""/>
        <a:cs typeface=""/>
      </a:majorFont>
      <a:minorFont>
        <a:latin typeface="Avenir LT Std 35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Planview 2022-06" id="{0866D18A-74BC-4042-88FE-BF81C710893E}" vid="{A2C55200-2C86-4C3C-945A-40CF282B60C9}"/>
    </a:ext>
  </a:extLst>
</a:theme>
</file>

<file path=ppt/theme/theme2.xml><?xml version="1.0" encoding="utf-8"?>
<a:theme xmlns:a="http://schemas.openxmlformats.org/drawingml/2006/main" name="Light Mode">
  <a:themeElements>
    <a:clrScheme name="Planview v.226">
      <a:dk1>
        <a:srgbClr val="000000"/>
      </a:dk1>
      <a:lt1>
        <a:srgbClr val="FFFFFF"/>
      </a:lt1>
      <a:dk2>
        <a:srgbClr val="000000"/>
      </a:dk2>
      <a:lt2>
        <a:srgbClr val="B60001"/>
      </a:lt2>
      <a:accent1>
        <a:srgbClr val="780009"/>
      </a:accent1>
      <a:accent2>
        <a:srgbClr val="E2251B"/>
      </a:accent2>
      <a:accent3>
        <a:srgbClr val="6A94AA"/>
      </a:accent3>
      <a:accent4>
        <a:srgbClr val="451F55"/>
      </a:accent4>
      <a:accent5>
        <a:srgbClr val="09AA61"/>
      </a:accent5>
      <a:accent6>
        <a:srgbClr val="FFAC47"/>
      </a:accent6>
      <a:hlink>
        <a:srgbClr val="6A94AA"/>
      </a:hlink>
      <a:folHlink>
        <a:srgbClr val="9EBAC7"/>
      </a:folHlink>
    </a:clrScheme>
    <a:fontScheme name="Planview 2022-06">
      <a:majorFont>
        <a:latin typeface="Avenir LT Std 65 Medium"/>
        <a:ea typeface=""/>
        <a:cs typeface=""/>
      </a:majorFont>
      <a:minorFont>
        <a:latin typeface="Avenir LT Std 35 Light"/>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extLst>
    <a:ext uri="{05A4C25C-085E-4340-85A3-A5531E510DB2}">
      <thm15:themeFamily xmlns:thm15="http://schemas.microsoft.com/office/thememl/2012/main" name="Planview v.226" id="{46523471-21CE-4ABA-95DC-D458C3A83A25}" vid="{21640B46-DBBE-42AD-B4BC-434EAAC0BA6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95af161-b887-403c-b1d1-ba33f2c1bab3">
      <UserInfo>
        <DisplayName>Jordan Nguyen</DisplayName>
        <AccountId>1728</AccountId>
        <AccountType/>
      </UserInfo>
      <UserInfo>
        <DisplayName>Sherrill Packebush</DisplayName>
        <AccountId>32</AccountId>
        <AccountType/>
      </UserInfo>
      <UserInfo>
        <DisplayName>Ashish Sahu</DisplayName>
        <AccountId>2815</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2436D22410BE14EACD7479AD58AD028" ma:contentTypeVersion="6" ma:contentTypeDescription="Create a new document." ma:contentTypeScope="" ma:versionID="bb4dc3525e0ebfd5ae9c94c29450d5c3">
  <xsd:schema xmlns:xsd="http://www.w3.org/2001/XMLSchema" xmlns:xs="http://www.w3.org/2001/XMLSchema" xmlns:p="http://schemas.microsoft.com/office/2006/metadata/properties" xmlns:ns2="d77cf896-dde5-4db3-9bcc-509933cea9d7" xmlns:ns3="e95af161-b887-403c-b1d1-ba33f2c1bab3" targetNamespace="http://schemas.microsoft.com/office/2006/metadata/properties" ma:root="true" ma:fieldsID="d68ee8e59a29fb52f7e0a16cbb32a2d3" ns2:_="" ns3:_="">
    <xsd:import namespace="d77cf896-dde5-4db3-9bcc-509933cea9d7"/>
    <xsd:import namespace="e95af161-b887-403c-b1d1-ba33f2c1bab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7cf896-dde5-4db3-9bcc-509933ce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95af161-b887-403c-b1d1-ba33f2c1bab3"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F295AE-7EFF-45F8-B4C5-338BA642B521}">
  <ds:schemaRefs>
    <ds:schemaRef ds:uri="d77cf896-dde5-4db3-9bcc-509933cea9d7"/>
    <ds:schemaRef ds:uri="e95af161-b887-403c-b1d1-ba33f2c1bab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FCD5F47-7ACF-44FB-A197-050317DFD1E6}">
  <ds:schemaRefs>
    <ds:schemaRef ds:uri="d77cf896-dde5-4db3-9bcc-509933cea9d7"/>
    <ds:schemaRef ds:uri="e95af161-b887-403c-b1d1-ba33f2c1bab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E383416-A773-40E4-B464-D72CA94C58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(16:9)</PresentationFormat>
  <Slides>41</Slides>
  <Notes>14</Notes>
  <HiddenSlides>6</HiddenSlide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Planview 2022-06</vt:lpstr>
      <vt:lpstr>Light Mode</vt:lpstr>
      <vt:lpstr>PowerPoint Presentation</vt:lpstr>
      <vt:lpstr>DEMO</vt:lpstr>
      <vt:lpstr>Planview PPM Pro, Projectplace, and agileplace </vt:lpstr>
      <vt:lpstr>Planview Product Management Team</vt:lpstr>
      <vt:lpstr>2024 Monthly Updates Schedule</vt:lpstr>
      <vt:lpstr>PowerPoint Presentation</vt:lpstr>
      <vt:lpstr>PowerPoint Presentation</vt:lpstr>
      <vt:lpstr>App Switcher and Trend Reports</vt:lpstr>
      <vt:lpstr>OData with R2D2</vt:lpstr>
      <vt:lpstr>Multi Currency in Reporting</vt:lpstr>
      <vt:lpstr>Warning for Overallocation</vt:lpstr>
      <vt:lpstr>DEMO</vt:lpstr>
      <vt:lpstr>PowerPoint Presentation</vt:lpstr>
      <vt:lpstr>GenAI Assistant</vt:lpstr>
      <vt:lpstr>Performance and Connected Use cases</vt:lpstr>
      <vt:lpstr>PowerPoint Presentation</vt:lpstr>
      <vt:lpstr>Custom Layouts for Boards</vt:lpstr>
      <vt:lpstr>Add Frame Elements to a Whiteboard  </vt:lpstr>
      <vt:lpstr>Improved Integration User Documentation </vt:lpstr>
      <vt:lpstr>Improved Developer Documentation</vt:lpstr>
      <vt:lpstr>Deprecation of Zoom Online Meetings (Feb 21th) </vt:lpstr>
      <vt:lpstr>PowerPoint Presentation</vt:lpstr>
      <vt:lpstr>Coming Soon... </vt:lpstr>
      <vt:lpstr>PowerPoint Presentation</vt:lpstr>
      <vt:lpstr>Agile Planning (Labs)</vt:lpstr>
      <vt:lpstr>Generative AI Capabilities (Labs)</vt:lpstr>
      <vt:lpstr>PowerPoint Presentation</vt:lpstr>
      <vt:lpstr>Custom Attributes in History</vt:lpstr>
      <vt:lpstr>Coming Soon... </vt:lpstr>
      <vt:lpstr>Announcements</vt:lpstr>
      <vt:lpstr>PowerPoint Presentation</vt:lpstr>
      <vt:lpstr>University of Planview</vt:lpstr>
      <vt:lpstr>University of Planview</vt:lpstr>
      <vt:lpstr>PowerPoint Presentation</vt:lpstr>
      <vt:lpstr>Introducing the Planview Customer Community!</vt:lpstr>
      <vt:lpstr>Questions?</vt:lpstr>
      <vt:lpstr>Thanks!</vt:lpstr>
      <vt:lpstr>PowerPoint Presentation</vt:lpstr>
      <vt:lpstr>Custom Attributes in History</vt:lpstr>
      <vt:lpstr>PowerPoint Presentation</vt:lpstr>
      <vt:lpstr>PowerPoint Presentation</vt:lpstr>
    </vt:vector>
  </TitlesOfParts>
  <Company>Planview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Realizing the Resource Potential of Every Organization</dc:title>
  <dc:creator>Barron Fujimoto</dc:creator>
  <cp:revision>1</cp:revision>
  <cp:lastPrinted>2023-08-31T17:20:00Z</cp:lastPrinted>
  <dcterms:created xsi:type="dcterms:W3CDTF">2019-09-16T13:30:48Z</dcterms:created>
  <dcterms:modified xsi:type="dcterms:W3CDTF">2024-02-22T12:28:44Z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0x010100E2436D22410BE14EACD7479AD58AD028</vt:lpwstr>
  </property>
  <property fmtid="{D5CDD505-2E9C-101B-9397-08002B2CF9AE}" pid="3" name="Order">
    <vt:r8>33500</vt:r8>
  </property>
  <property fmtid="{D5CDD505-2E9C-101B-9397-08002B2CF9AE}" pid="4" name="MediaServiceImageTags">
    <vt:lpwstr/>
  </property>
</Properties>
</file>