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299" r:id="rId3"/>
    <p:sldId id="353" r:id="rId4"/>
    <p:sldId id="33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88279" autoAdjust="0"/>
  </p:normalViewPr>
  <p:slideViewPr>
    <p:cSldViewPr>
      <p:cViewPr varScale="1">
        <p:scale>
          <a:sx n="117" d="100"/>
          <a:sy n="11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5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2FD2A44-31B2-4685-8B67-4F16D6EFF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477E3D-2CA9-4A03-ACBF-F8E28E6FF8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4A29-B576-4370-8189-DCE38D4D1A6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35BF43-E173-4922-B523-EA2CA1D1CE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23F8C8-F1BC-4E6D-86B0-1529715EB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A05B-C981-4075-BB49-5FEEDCD1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33400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048000"/>
            <a:ext cx="5943600" cy="55626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200" y="8763000"/>
            <a:ext cx="4724400" cy="1143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74589" y="8763000"/>
            <a:ext cx="826211" cy="1143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A8A687C-D669-4948-9E53-59CC27F95C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29200" y="609600"/>
            <a:ext cx="1257279" cy="374849"/>
            <a:chOff x="3103563" y="2538413"/>
            <a:chExt cx="5984876" cy="1784350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103563" y="2538413"/>
              <a:ext cx="1836738" cy="1784350"/>
            </a:xfrm>
            <a:custGeom>
              <a:avLst/>
              <a:gdLst>
                <a:gd name="T0" fmla="*/ 151 w 489"/>
                <a:gd name="T1" fmla="*/ 473 h 473"/>
                <a:gd name="T2" fmla="*/ 311 w 489"/>
                <a:gd name="T3" fmla="*/ 473 h 473"/>
                <a:gd name="T4" fmla="*/ 335 w 489"/>
                <a:gd name="T5" fmla="*/ 432 h 473"/>
                <a:gd name="T6" fmla="*/ 307 w 489"/>
                <a:gd name="T7" fmla="*/ 383 h 473"/>
                <a:gd name="T8" fmla="*/ 151 w 489"/>
                <a:gd name="T9" fmla="*/ 473 h 473"/>
                <a:gd name="T10" fmla="*/ 240 w 489"/>
                <a:gd name="T11" fmla="*/ 292 h 473"/>
                <a:gd name="T12" fmla="*/ 226 w 489"/>
                <a:gd name="T13" fmla="*/ 290 h 473"/>
                <a:gd name="T14" fmla="*/ 136 w 489"/>
                <a:gd name="T15" fmla="*/ 447 h 473"/>
                <a:gd name="T16" fmla="*/ 292 w 489"/>
                <a:gd name="T17" fmla="*/ 357 h 473"/>
                <a:gd name="T18" fmla="*/ 254 w 489"/>
                <a:gd name="T19" fmla="*/ 290 h 473"/>
                <a:gd name="T20" fmla="*/ 240 w 489"/>
                <a:gd name="T21" fmla="*/ 292 h 473"/>
                <a:gd name="T22" fmla="*/ 333 w 489"/>
                <a:gd name="T23" fmla="*/ 368 h 473"/>
                <a:gd name="T24" fmla="*/ 361 w 489"/>
                <a:gd name="T25" fmla="*/ 417 h 473"/>
                <a:gd name="T26" fmla="*/ 410 w 489"/>
                <a:gd name="T27" fmla="*/ 416 h 473"/>
                <a:gd name="T28" fmla="*/ 489 w 489"/>
                <a:gd name="T29" fmla="*/ 278 h 473"/>
                <a:gd name="T30" fmla="*/ 333 w 489"/>
                <a:gd name="T31" fmla="*/ 368 h 473"/>
                <a:gd name="T32" fmla="*/ 24 w 489"/>
                <a:gd name="T33" fmla="*/ 252 h 473"/>
                <a:gd name="T34" fmla="*/ 0 w 489"/>
                <a:gd name="T35" fmla="*/ 294 h 473"/>
                <a:gd name="T36" fmla="*/ 80 w 489"/>
                <a:gd name="T37" fmla="*/ 432 h 473"/>
                <a:gd name="T38" fmla="*/ 80 w 489"/>
                <a:gd name="T39" fmla="*/ 252 h 473"/>
                <a:gd name="T40" fmla="*/ 24 w 489"/>
                <a:gd name="T41" fmla="*/ 252 h 473"/>
                <a:gd name="T42" fmla="*/ 110 w 489"/>
                <a:gd name="T43" fmla="*/ 252 h 473"/>
                <a:gd name="T44" fmla="*/ 110 w 489"/>
                <a:gd name="T45" fmla="*/ 432 h 473"/>
                <a:gd name="T46" fmla="*/ 200 w 489"/>
                <a:gd name="T47" fmla="*/ 275 h 473"/>
                <a:gd name="T48" fmla="*/ 187 w 489"/>
                <a:gd name="T49" fmla="*/ 252 h 473"/>
                <a:gd name="T50" fmla="*/ 110 w 489"/>
                <a:gd name="T51" fmla="*/ 252 h 473"/>
                <a:gd name="T52" fmla="*/ 293 w 489"/>
                <a:gd name="T53" fmla="*/ 252 h 473"/>
                <a:gd name="T54" fmla="*/ 280 w 489"/>
                <a:gd name="T55" fmla="*/ 275 h 473"/>
                <a:gd name="T56" fmla="*/ 318 w 489"/>
                <a:gd name="T57" fmla="*/ 342 h 473"/>
                <a:gd name="T58" fmla="*/ 474 w 489"/>
                <a:gd name="T59" fmla="*/ 252 h 473"/>
                <a:gd name="T60" fmla="*/ 293 w 489"/>
                <a:gd name="T61" fmla="*/ 252 h 473"/>
                <a:gd name="T62" fmla="*/ 280 w 489"/>
                <a:gd name="T63" fmla="*/ 198 h 473"/>
                <a:gd name="T64" fmla="*/ 293 w 489"/>
                <a:gd name="T65" fmla="*/ 222 h 473"/>
                <a:gd name="T66" fmla="*/ 474 w 489"/>
                <a:gd name="T67" fmla="*/ 222 h 473"/>
                <a:gd name="T68" fmla="*/ 318 w 489"/>
                <a:gd name="T69" fmla="*/ 131 h 473"/>
                <a:gd name="T70" fmla="*/ 280 w 489"/>
                <a:gd name="T71" fmla="*/ 198 h 473"/>
                <a:gd name="T72" fmla="*/ 333 w 489"/>
                <a:gd name="T73" fmla="*/ 105 h 473"/>
                <a:gd name="T74" fmla="*/ 489 w 489"/>
                <a:gd name="T75" fmla="*/ 196 h 473"/>
                <a:gd name="T76" fmla="*/ 410 w 489"/>
                <a:gd name="T77" fmla="*/ 57 h 473"/>
                <a:gd name="T78" fmla="*/ 361 w 489"/>
                <a:gd name="T79" fmla="*/ 57 h 473"/>
                <a:gd name="T80" fmla="*/ 333 w 489"/>
                <a:gd name="T81" fmla="*/ 105 h 473"/>
                <a:gd name="T82" fmla="*/ 0 w 489"/>
                <a:gd name="T83" fmla="*/ 180 h 473"/>
                <a:gd name="T84" fmla="*/ 24 w 489"/>
                <a:gd name="T85" fmla="*/ 222 h 473"/>
                <a:gd name="T86" fmla="*/ 80 w 489"/>
                <a:gd name="T87" fmla="*/ 222 h 473"/>
                <a:gd name="T88" fmla="*/ 80 w 489"/>
                <a:gd name="T89" fmla="*/ 41 h 473"/>
                <a:gd name="T90" fmla="*/ 0 w 489"/>
                <a:gd name="T91" fmla="*/ 180 h 473"/>
                <a:gd name="T92" fmla="*/ 110 w 489"/>
                <a:gd name="T93" fmla="*/ 222 h 473"/>
                <a:gd name="T94" fmla="*/ 187 w 489"/>
                <a:gd name="T95" fmla="*/ 222 h 473"/>
                <a:gd name="T96" fmla="*/ 200 w 489"/>
                <a:gd name="T97" fmla="*/ 198 h 473"/>
                <a:gd name="T98" fmla="*/ 110 w 489"/>
                <a:gd name="T99" fmla="*/ 41 h 473"/>
                <a:gd name="T100" fmla="*/ 110 w 489"/>
                <a:gd name="T101" fmla="*/ 222 h 473"/>
                <a:gd name="T102" fmla="*/ 226 w 489"/>
                <a:gd name="T103" fmla="*/ 183 h 473"/>
                <a:gd name="T104" fmla="*/ 240 w 489"/>
                <a:gd name="T105" fmla="*/ 181 h 473"/>
                <a:gd name="T106" fmla="*/ 254 w 489"/>
                <a:gd name="T107" fmla="*/ 183 h 473"/>
                <a:gd name="T108" fmla="*/ 292 w 489"/>
                <a:gd name="T109" fmla="*/ 116 h 473"/>
                <a:gd name="T110" fmla="*/ 136 w 489"/>
                <a:gd name="T111" fmla="*/ 26 h 473"/>
                <a:gd name="T112" fmla="*/ 226 w 489"/>
                <a:gd name="T113" fmla="*/ 183 h 473"/>
                <a:gd name="T114" fmla="*/ 151 w 489"/>
                <a:gd name="T115" fmla="*/ 0 h 473"/>
                <a:gd name="T116" fmla="*/ 307 w 489"/>
                <a:gd name="T117" fmla="*/ 90 h 473"/>
                <a:gd name="T118" fmla="*/ 335 w 489"/>
                <a:gd name="T119" fmla="*/ 42 h 473"/>
                <a:gd name="T120" fmla="*/ 311 w 489"/>
                <a:gd name="T121" fmla="*/ 0 h 473"/>
                <a:gd name="T122" fmla="*/ 151 w 489"/>
                <a:gd name="T1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" h="473">
                  <a:moveTo>
                    <a:pt x="151" y="473"/>
                  </a:moveTo>
                  <a:cubicBezTo>
                    <a:pt x="311" y="473"/>
                    <a:pt x="311" y="473"/>
                    <a:pt x="311" y="473"/>
                  </a:cubicBezTo>
                  <a:cubicBezTo>
                    <a:pt x="314" y="457"/>
                    <a:pt x="323" y="443"/>
                    <a:pt x="335" y="432"/>
                  </a:cubicBezTo>
                  <a:cubicBezTo>
                    <a:pt x="307" y="383"/>
                    <a:pt x="307" y="383"/>
                    <a:pt x="307" y="383"/>
                  </a:cubicBezTo>
                  <a:lnTo>
                    <a:pt x="151" y="473"/>
                  </a:lnTo>
                  <a:close/>
                  <a:moveTo>
                    <a:pt x="240" y="292"/>
                  </a:moveTo>
                  <a:cubicBezTo>
                    <a:pt x="235" y="292"/>
                    <a:pt x="231" y="291"/>
                    <a:pt x="226" y="290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54" y="290"/>
                    <a:pt x="254" y="290"/>
                    <a:pt x="254" y="290"/>
                  </a:cubicBezTo>
                  <a:cubicBezTo>
                    <a:pt x="249" y="291"/>
                    <a:pt x="245" y="292"/>
                    <a:pt x="240" y="292"/>
                  </a:cubicBezTo>
                  <a:moveTo>
                    <a:pt x="333" y="368"/>
                  </a:moveTo>
                  <a:cubicBezTo>
                    <a:pt x="361" y="417"/>
                    <a:pt x="361" y="417"/>
                    <a:pt x="361" y="417"/>
                  </a:cubicBezTo>
                  <a:cubicBezTo>
                    <a:pt x="377" y="411"/>
                    <a:pt x="394" y="411"/>
                    <a:pt x="410" y="416"/>
                  </a:cubicBezTo>
                  <a:cubicBezTo>
                    <a:pt x="489" y="278"/>
                    <a:pt x="489" y="278"/>
                    <a:pt x="489" y="278"/>
                  </a:cubicBezTo>
                  <a:lnTo>
                    <a:pt x="333" y="368"/>
                  </a:lnTo>
                  <a:close/>
                  <a:moveTo>
                    <a:pt x="24" y="252"/>
                  </a:moveTo>
                  <a:cubicBezTo>
                    <a:pt x="20" y="268"/>
                    <a:pt x="12" y="283"/>
                    <a:pt x="0" y="294"/>
                  </a:cubicBezTo>
                  <a:cubicBezTo>
                    <a:pt x="80" y="432"/>
                    <a:pt x="80" y="432"/>
                    <a:pt x="80" y="432"/>
                  </a:cubicBezTo>
                  <a:cubicBezTo>
                    <a:pt x="80" y="252"/>
                    <a:pt x="80" y="252"/>
                    <a:pt x="80" y="252"/>
                  </a:cubicBezTo>
                  <a:lnTo>
                    <a:pt x="24" y="252"/>
                  </a:lnTo>
                  <a:close/>
                  <a:moveTo>
                    <a:pt x="110" y="252"/>
                  </a:moveTo>
                  <a:cubicBezTo>
                    <a:pt x="110" y="432"/>
                    <a:pt x="110" y="432"/>
                    <a:pt x="110" y="432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194" y="269"/>
                    <a:pt x="189" y="261"/>
                    <a:pt x="187" y="252"/>
                  </a:cubicBezTo>
                  <a:lnTo>
                    <a:pt x="110" y="252"/>
                  </a:lnTo>
                  <a:close/>
                  <a:moveTo>
                    <a:pt x="293" y="252"/>
                  </a:moveTo>
                  <a:cubicBezTo>
                    <a:pt x="291" y="261"/>
                    <a:pt x="286" y="269"/>
                    <a:pt x="280" y="275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474" y="252"/>
                    <a:pt x="474" y="252"/>
                    <a:pt x="474" y="252"/>
                  </a:cubicBezTo>
                  <a:lnTo>
                    <a:pt x="293" y="252"/>
                  </a:lnTo>
                  <a:close/>
                  <a:moveTo>
                    <a:pt x="280" y="198"/>
                  </a:moveTo>
                  <a:cubicBezTo>
                    <a:pt x="286" y="205"/>
                    <a:pt x="291" y="213"/>
                    <a:pt x="293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318" y="131"/>
                    <a:pt x="318" y="131"/>
                    <a:pt x="318" y="131"/>
                  </a:cubicBezTo>
                  <a:lnTo>
                    <a:pt x="280" y="198"/>
                  </a:lnTo>
                  <a:close/>
                  <a:moveTo>
                    <a:pt x="333" y="105"/>
                  </a:moveTo>
                  <a:cubicBezTo>
                    <a:pt x="489" y="196"/>
                    <a:pt x="489" y="196"/>
                    <a:pt x="489" y="196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394" y="62"/>
                    <a:pt x="377" y="62"/>
                    <a:pt x="361" y="57"/>
                  </a:cubicBezTo>
                  <a:lnTo>
                    <a:pt x="333" y="105"/>
                  </a:lnTo>
                  <a:close/>
                  <a:moveTo>
                    <a:pt x="0" y="180"/>
                  </a:moveTo>
                  <a:cubicBezTo>
                    <a:pt x="12" y="190"/>
                    <a:pt x="20" y="205"/>
                    <a:pt x="24" y="222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0" y="180"/>
                  </a:lnTo>
                  <a:close/>
                  <a:moveTo>
                    <a:pt x="110" y="222"/>
                  </a:moveTo>
                  <a:cubicBezTo>
                    <a:pt x="187" y="222"/>
                    <a:pt x="187" y="222"/>
                    <a:pt x="187" y="222"/>
                  </a:cubicBezTo>
                  <a:cubicBezTo>
                    <a:pt x="189" y="213"/>
                    <a:pt x="194" y="205"/>
                    <a:pt x="200" y="198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10" y="222"/>
                  </a:lnTo>
                  <a:close/>
                  <a:moveTo>
                    <a:pt x="226" y="183"/>
                  </a:moveTo>
                  <a:cubicBezTo>
                    <a:pt x="231" y="182"/>
                    <a:pt x="235" y="181"/>
                    <a:pt x="240" y="181"/>
                  </a:cubicBezTo>
                  <a:cubicBezTo>
                    <a:pt x="245" y="181"/>
                    <a:pt x="249" y="182"/>
                    <a:pt x="254" y="18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136" y="26"/>
                    <a:pt x="136" y="26"/>
                    <a:pt x="136" y="26"/>
                  </a:cubicBezTo>
                  <a:lnTo>
                    <a:pt x="226" y="183"/>
                  </a:lnTo>
                  <a:close/>
                  <a:moveTo>
                    <a:pt x="151" y="0"/>
                  </a:moveTo>
                  <a:cubicBezTo>
                    <a:pt x="307" y="90"/>
                    <a:pt x="307" y="90"/>
                    <a:pt x="307" y="90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23" y="31"/>
                    <a:pt x="314" y="16"/>
                    <a:pt x="311" y="0"/>
                  </a:cubicBezTo>
                  <a:lnTo>
                    <a:pt x="1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037"/>
                </a:gs>
                <a:gs pos="100000">
                  <a:srgbClr val="FFB615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229226" y="2957513"/>
              <a:ext cx="571500" cy="946150"/>
            </a:xfrm>
            <a:custGeom>
              <a:avLst/>
              <a:gdLst>
                <a:gd name="T0" fmla="*/ 84 w 152"/>
                <a:gd name="T1" fmla="*/ 112 h 251"/>
                <a:gd name="T2" fmla="*/ 33 w 152"/>
                <a:gd name="T3" fmla="*/ 66 h 251"/>
                <a:gd name="T4" fmla="*/ 81 w 152"/>
                <a:gd name="T5" fmla="*/ 27 h 251"/>
                <a:gd name="T6" fmla="*/ 132 w 152"/>
                <a:gd name="T7" fmla="*/ 47 h 251"/>
                <a:gd name="T8" fmla="*/ 134 w 152"/>
                <a:gd name="T9" fmla="*/ 49 h 251"/>
                <a:gd name="T10" fmla="*/ 148 w 152"/>
                <a:gd name="T11" fmla="*/ 25 h 251"/>
                <a:gd name="T12" fmla="*/ 147 w 152"/>
                <a:gd name="T13" fmla="*/ 24 h 251"/>
                <a:gd name="T14" fmla="*/ 81 w 152"/>
                <a:gd name="T15" fmla="*/ 0 h 251"/>
                <a:gd name="T16" fmla="*/ 5 w 152"/>
                <a:gd name="T17" fmla="*/ 67 h 251"/>
                <a:gd name="T18" fmla="*/ 70 w 152"/>
                <a:gd name="T19" fmla="*/ 135 h 251"/>
                <a:gd name="T20" fmla="*/ 124 w 152"/>
                <a:gd name="T21" fmla="*/ 185 h 251"/>
                <a:gd name="T22" fmla="*/ 79 w 152"/>
                <a:gd name="T23" fmla="*/ 224 h 251"/>
                <a:gd name="T24" fmla="*/ 18 w 152"/>
                <a:gd name="T25" fmla="*/ 199 h 251"/>
                <a:gd name="T26" fmla="*/ 16 w 152"/>
                <a:gd name="T27" fmla="*/ 197 h 251"/>
                <a:gd name="T28" fmla="*/ 0 w 152"/>
                <a:gd name="T29" fmla="*/ 218 h 251"/>
                <a:gd name="T30" fmla="*/ 1 w 152"/>
                <a:gd name="T31" fmla="*/ 220 h 251"/>
                <a:gd name="T32" fmla="*/ 78 w 152"/>
                <a:gd name="T33" fmla="*/ 251 h 251"/>
                <a:gd name="T34" fmla="*/ 152 w 152"/>
                <a:gd name="T35" fmla="*/ 184 h 251"/>
                <a:gd name="T36" fmla="*/ 84 w 152"/>
                <a:gd name="T37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51">
                  <a:moveTo>
                    <a:pt x="84" y="112"/>
                  </a:moveTo>
                  <a:cubicBezTo>
                    <a:pt x="57" y="100"/>
                    <a:pt x="33" y="90"/>
                    <a:pt x="33" y="66"/>
                  </a:cubicBezTo>
                  <a:cubicBezTo>
                    <a:pt x="33" y="47"/>
                    <a:pt x="51" y="27"/>
                    <a:pt x="81" y="27"/>
                  </a:cubicBezTo>
                  <a:cubicBezTo>
                    <a:pt x="111" y="27"/>
                    <a:pt x="132" y="46"/>
                    <a:pt x="132" y="47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3"/>
                    <a:pt x="123" y="0"/>
                    <a:pt x="81" y="0"/>
                  </a:cubicBezTo>
                  <a:cubicBezTo>
                    <a:pt x="39" y="0"/>
                    <a:pt x="5" y="29"/>
                    <a:pt x="5" y="67"/>
                  </a:cubicBezTo>
                  <a:cubicBezTo>
                    <a:pt x="5" y="107"/>
                    <a:pt x="40" y="122"/>
                    <a:pt x="70" y="135"/>
                  </a:cubicBezTo>
                  <a:cubicBezTo>
                    <a:pt x="98" y="147"/>
                    <a:pt x="124" y="158"/>
                    <a:pt x="124" y="185"/>
                  </a:cubicBezTo>
                  <a:cubicBezTo>
                    <a:pt x="124" y="208"/>
                    <a:pt x="105" y="224"/>
                    <a:pt x="79" y="224"/>
                  </a:cubicBezTo>
                  <a:cubicBezTo>
                    <a:pt x="42" y="224"/>
                    <a:pt x="18" y="199"/>
                    <a:pt x="18" y="199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2" y="221"/>
                    <a:pt x="29" y="251"/>
                    <a:pt x="78" y="251"/>
                  </a:cubicBezTo>
                  <a:cubicBezTo>
                    <a:pt x="122" y="251"/>
                    <a:pt x="152" y="224"/>
                    <a:pt x="152" y="184"/>
                  </a:cubicBezTo>
                  <a:cubicBezTo>
                    <a:pt x="152" y="141"/>
                    <a:pt x="116" y="126"/>
                    <a:pt x="84" y="112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995988" y="2971801"/>
              <a:ext cx="601663" cy="917575"/>
            </a:xfrm>
            <a:custGeom>
              <a:avLst/>
              <a:gdLst>
                <a:gd name="T0" fmla="*/ 28 w 160"/>
                <a:gd name="T1" fmla="*/ 26 h 243"/>
                <a:gd name="T2" fmla="*/ 82 w 160"/>
                <a:gd name="T3" fmla="*/ 26 h 243"/>
                <a:gd name="T4" fmla="*/ 132 w 160"/>
                <a:gd name="T5" fmla="*/ 74 h 243"/>
                <a:gd name="T6" fmla="*/ 81 w 160"/>
                <a:gd name="T7" fmla="*/ 124 h 243"/>
                <a:gd name="T8" fmla="*/ 28 w 160"/>
                <a:gd name="T9" fmla="*/ 124 h 243"/>
                <a:gd name="T10" fmla="*/ 28 w 160"/>
                <a:gd name="T11" fmla="*/ 26 h 243"/>
                <a:gd name="T12" fmla="*/ 84 w 160"/>
                <a:gd name="T13" fmla="*/ 0 h 243"/>
                <a:gd name="T14" fmla="*/ 0 w 160"/>
                <a:gd name="T15" fmla="*/ 0 h 243"/>
                <a:gd name="T16" fmla="*/ 0 w 160"/>
                <a:gd name="T17" fmla="*/ 243 h 243"/>
                <a:gd name="T18" fmla="*/ 28 w 160"/>
                <a:gd name="T19" fmla="*/ 243 h 243"/>
                <a:gd name="T20" fmla="*/ 28 w 160"/>
                <a:gd name="T21" fmla="*/ 149 h 243"/>
                <a:gd name="T22" fmla="*/ 84 w 160"/>
                <a:gd name="T23" fmla="*/ 149 h 243"/>
                <a:gd name="T24" fmla="*/ 160 w 160"/>
                <a:gd name="T25" fmla="*/ 74 h 243"/>
                <a:gd name="T26" fmla="*/ 84 w 160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43">
                  <a:moveTo>
                    <a:pt x="28" y="26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113" y="26"/>
                    <a:pt x="132" y="44"/>
                    <a:pt x="132" y="74"/>
                  </a:cubicBezTo>
                  <a:cubicBezTo>
                    <a:pt x="132" y="105"/>
                    <a:pt x="113" y="124"/>
                    <a:pt x="81" y="124"/>
                  </a:cubicBezTo>
                  <a:cubicBezTo>
                    <a:pt x="28" y="124"/>
                    <a:pt x="28" y="124"/>
                    <a:pt x="28" y="124"/>
                  </a:cubicBezTo>
                  <a:lnTo>
                    <a:pt x="28" y="26"/>
                  </a:lnTo>
                  <a:close/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130" y="149"/>
                    <a:pt x="160" y="119"/>
                    <a:pt x="160" y="74"/>
                  </a:cubicBezTo>
                  <a:cubicBezTo>
                    <a:pt x="160" y="30"/>
                    <a:pt x="130" y="0"/>
                    <a:pt x="84" y="0"/>
                  </a:cubicBezTo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765926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040563" y="2957513"/>
              <a:ext cx="830263" cy="946150"/>
            </a:xfrm>
            <a:custGeom>
              <a:avLst/>
              <a:gdLst>
                <a:gd name="T0" fmla="*/ 154 w 221"/>
                <a:gd name="T1" fmla="*/ 154 h 251"/>
                <a:gd name="T2" fmla="*/ 194 w 221"/>
                <a:gd name="T3" fmla="*/ 154 h 251"/>
                <a:gd name="T4" fmla="*/ 194 w 221"/>
                <a:gd name="T5" fmla="*/ 191 h 251"/>
                <a:gd name="T6" fmla="*/ 121 w 221"/>
                <a:gd name="T7" fmla="*/ 225 h 251"/>
                <a:gd name="T8" fmla="*/ 29 w 221"/>
                <a:gd name="T9" fmla="*/ 125 h 251"/>
                <a:gd name="T10" fmla="*/ 123 w 221"/>
                <a:gd name="T11" fmla="*/ 26 h 251"/>
                <a:gd name="T12" fmla="*/ 193 w 221"/>
                <a:gd name="T13" fmla="*/ 49 h 251"/>
                <a:gd name="T14" fmla="*/ 195 w 221"/>
                <a:gd name="T15" fmla="*/ 51 h 251"/>
                <a:gd name="T16" fmla="*/ 210 w 221"/>
                <a:gd name="T17" fmla="*/ 30 h 251"/>
                <a:gd name="T18" fmla="*/ 209 w 221"/>
                <a:gd name="T19" fmla="*/ 29 h 251"/>
                <a:gd name="T20" fmla="*/ 122 w 221"/>
                <a:gd name="T21" fmla="*/ 0 h 251"/>
                <a:gd name="T22" fmla="*/ 0 w 221"/>
                <a:gd name="T23" fmla="*/ 125 h 251"/>
                <a:gd name="T24" fmla="*/ 119 w 221"/>
                <a:gd name="T25" fmla="*/ 251 h 251"/>
                <a:gd name="T26" fmla="*/ 195 w 221"/>
                <a:gd name="T27" fmla="*/ 221 h 251"/>
                <a:gd name="T28" fmla="*/ 195 w 221"/>
                <a:gd name="T29" fmla="*/ 227 h 251"/>
                <a:gd name="T30" fmla="*/ 195 w 221"/>
                <a:gd name="T31" fmla="*/ 247 h 251"/>
                <a:gd name="T32" fmla="*/ 221 w 221"/>
                <a:gd name="T33" fmla="*/ 247 h 251"/>
                <a:gd name="T34" fmla="*/ 221 w 221"/>
                <a:gd name="T35" fmla="*/ 129 h 251"/>
                <a:gd name="T36" fmla="*/ 154 w 221"/>
                <a:gd name="T37" fmla="*/ 129 h 251"/>
                <a:gd name="T38" fmla="*/ 154 w 221"/>
                <a:gd name="T39" fmla="*/ 15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51">
                  <a:moveTo>
                    <a:pt x="15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0" y="196"/>
                    <a:pt x="163" y="225"/>
                    <a:pt x="121" y="225"/>
                  </a:cubicBezTo>
                  <a:cubicBezTo>
                    <a:pt x="69" y="225"/>
                    <a:pt x="29" y="182"/>
                    <a:pt x="29" y="125"/>
                  </a:cubicBezTo>
                  <a:cubicBezTo>
                    <a:pt x="29" y="68"/>
                    <a:pt x="69" y="26"/>
                    <a:pt x="123" y="26"/>
                  </a:cubicBezTo>
                  <a:cubicBezTo>
                    <a:pt x="165" y="26"/>
                    <a:pt x="193" y="49"/>
                    <a:pt x="193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7" y="28"/>
                    <a:pt x="178" y="0"/>
                    <a:pt x="122" y="0"/>
                  </a:cubicBezTo>
                  <a:cubicBezTo>
                    <a:pt x="54" y="0"/>
                    <a:pt x="0" y="55"/>
                    <a:pt x="0" y="125"/>
                  </a:cubicBezTo>
                  <a:cubicBezTo>
                    <a:pt x="0" y="197"/>
                    <a:pt x="51" y="251"/>
                    <a:pt x="119" y="251"/>
                  </a:cubicBezTo>
                  <a:cubicBezTo>
                    <a:pt x="160" y="251"/>
                    <a:pt x="186" y="230"/>
                    <a:pt x="195" y="221"/>
                  </a:cubicBezTo>
                  <a:cubicBezTo>
                    <a:pt x="195" y="223"/>
                    <a:pt x="195" y="225"/>
                    <a:pt x="195" y="22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154" y="129"/>
                    <a:pt x="154" y="129"/>
                    <a:pt x="154" y="129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096251" y="2971801"/>
              <a:ext cx="101600" cy="917575"/>
            </a:xfrm>
            <a:prstGeom prst="rect">
              <a:avLst/>
            </a:pr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340726" y="2971801"/>
              <a:ext cx="747713" cy="917575"/>
            </a:xfrm>
            <a:custGeom>
              <a:avLst/>
              <a:gdLst>
                <a:gd name="T0" fmla="*/ 0 w 471"/>
                <a:gd name="T1" fmla="*/ 0 h 578"/>
                <a:gd name="T2" fmla="*/ 0 w 471"/>
                <a:gd name="T3" fmla="*/ 62 h 578"/>
                <a:gd name="T4" fmla="*/ 203 w 471"/>
                <a:gd name="T5" fmla="*/ 62 h 578"/>
                <a:gd name="T6" fmla="*/ 203 w 471"/>
                <a:gd name="T7" fmla="*/ 578 h 578"/>
                <a:gd name="T8" fmla="*/ 267 w 471"/>
                <a:gd name="T9" fmla="*/ 578 h 578"/>
                <a:gd name="T10" fmla="*/ 267 w 471"/>
                <a:gd name="T11" fmla="*/ 62 h 578"/>
                <a:gd name="T12" fmla="*/ 471 w 471"/>
                <a:gd name="T13" fmla="*/ 62 h 578"/>
                <a:gd name="T14" fmla="*/ 471 w 471"/>
                <a:gd name="T15" fmla="*/ 0 h 578"/>
                <a:gd name="T16" fmla="*/ 0 w 471"/>
                <a:gd name="T1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578">
                  <a:moveTo>
                    <a:pt x="0" y="0"/>
                  </a:moveTo>
                  <a:lnTo>
                    <a:pt x="0" y="62"/>
                  </a:lnTo>
                  <a:lnTo>
                    <a:pt x="203" y="62"/>
                  </a:lnTo>
                  <a:lnTo>
                    <a:pt x="203" y="578"/>
                  </a:lnTo>
                  <a:lnTo>
                    <a:pt x="267" y="578"/>
                  </a:lnTo>
                  <a:lnTo>
                    <a:pt x="267" y="62"/>
                  </a:lnTo>
                  <a:lnTo>
                    <a:pt x="471" y="62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6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31775" indent="0" algn="l" defTabSz="914400" rtl="0" eaLnBrk="1" latinLnBrk="0" hangingPunct="1">
      <a:spcAft>
        <a:spcPts val="600"/>
      </a:spcAft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47663" indent="0" algn="l" defTabSz="914400" rtl="0" eaLnBrk="1" latinLnBrk="0" hangingPunct="1"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63550" indent="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66738" indent="0" algn="l" defTabSz="914400" rtl="0" eaLnBrk="1" latinLnBrk="0" hangingPunct="1">
      <a:spcAft>
        <a:spcPts val="60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687C-D669-4948-9E53-59CC27F95C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3887785"/>
            <a:ext cx="5486400" cy="4797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29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3887785"/>
            <a:ext cx="5486400" cy="4797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57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9708"/>
            <a:ext cx="12192000" cy="222806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1600200"/>
            <a:ext cx="12192000" cy="41995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invGray">
          <a:xfrm>
            <a:off x="1066800" y="2222500"/>
            <a:ext cx="4000500" cy="46355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066800" y="2222500"/>
            <a:ext cx="4000500" cy="88900"/>
          </a:xfrm>
          <a:prstGeom prst="rect">
            <a:avLst/>
          </a:prstGeom>
          <a:solidFill>
            <a:srgbClr val="FDB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796" y="4122431"/>
            <a:ext cx="3659104" cy="63532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796" y="2667000"/>
            <a:ext cx="3659104" cy="138773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1729"/>
            <a:ext cx="1676400" cy="5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28633782-E30D-4B88-9BA4-C76CC03B77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60063" y="1600200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xmlns="" id="{D4BEDFE8-7881-4B8B-A47F-9B63509D3C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60063" y="2354039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CB87523A-C6E2-4DD4-9E0B-2F3308DA98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0063" y="3107878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678C5177-BB23-461A-B4AB-521E95CA9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0063" y="3861717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8C967B73-3006-4E0D-B920-7E4F71A874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0063" y="4615556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950ACA3-E528-4A08-8A0F-16B86BC524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60063" y="5369395"/>
            <a:ext cx="7522337" cy="570589"/>
          </a:xfr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wrap="none" lIns="274320"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t>Agenda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804CA-F444-4E0D-AE32-63357329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B07B38-3E41-4AB0-9D2F-1688994F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12/12/2023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A610FD-ECD1-4CCC-A8CC-E0DD2D71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F0D60B-48B0-468E-A51E-1F86EA4F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xmlns="" id="{02FFFC8F-761D-4BD1-839B-9E2CBF8E1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1719126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6761A14F-F360-4CF4-AA7F-581E6C1BF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9800" y="2474062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5C9F9971-A0D9-4B24-8C42-0A121F3A80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800" y="3228998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xmlns="" id="{E7BDA4EE-7129-4536-BD01-05ABC40D6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9800" y="3983934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C4EE5FFF-35DF-4859-A20C-A2D9E25E3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09800" y="4738870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30624411-5DAF-4F75-AB06-5FA250398E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9800" y="5493806"/>
            <a:ext cx="1676400" cy="332738"/>
          </a:xfr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baseline="0">
                <a:solidFill>
                  <a:schemeClr val="accent4"/>
                </a:solidFill>
              </a:defRPr>
            </a:lvl9pPr>
          </a:lstStyle>
          <a:p>
            <a:pPr lvl="0"/>
            <a:r>
              <a:t>AGENDA NUMBER</a:t>
            </a:r>
          </a:p>
        </p:txBody>
      </p:sp>
    </p:spTree>
    <p:extLst>
      <p:ext uri="{BB962C8B-B14F-4D97-AF65-F5344CB8AC3E}">
        <p14:creationId xmlns:p14="http://schemas.microsoft.com/office/powerpoint/2010/main" val="74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t>Click to edit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12/12/2023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4566-9DD1-4E17-80B0-DAB6CF9D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564E6-A132-40BB-9185-57606FD23E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8" y="1600201"/>
            <a:ext cx="5303520" cy="4343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add text or choose an icon below to add other content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171E94-E0AF-4380-825E-E74257122F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8878" y="1600201"/>
            <a:ext cx="5303520" cy="43433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t>Click to add text or choose an icon below to add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AE5323-4449-4C22-8332-94BB1952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A612-2F09-47F1-BDEE-AA0AEF8F33B5}" type="datetimeFigureOut">
              <a:rPr lang="en-US"/>
              <a:t>12/12/2023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D9DFA-B622-4D53-B2BA-22B56C96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4B9FF2-C52F-49F3-9CF4-88D8A20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8AF-9E05-40BC-B8B6-AC471B824D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3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4D258-EA63-4D6E-A7F8-8704AAA1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3966"/>
            <a:ext cx="3659104" cy="13750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771825-404F-40F0-91B2-FA0192E6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12/12/2023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BB67B7-1B67-4BC3-964C-07EEAB77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707E17-30AB-44B8-9D56-52B7389C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EF53051-39EC-414F-B277-F5C35869CC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00" y="609600"/>
            <a:ext cx="6705600" cy="53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add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12/12/2023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3966"/>
            <a:ext cx="3659104" cy="137503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pPr/>
              <a:t>12/12/2023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9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D10-09BC-4C57-BABD-41B831285699}" type="datetimeFigureOut">
              <a:rPr lang="en-US"/>
              <a:t>12/12/2023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3E3-5941-4E8F-B198-729765006D7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1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2637">
                  <a:alpha val="88000"/>
                </a:srgbClr>
              </a:gs>
              <a:gs pos="100000">
                <a:srgbClr val="212637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2126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09801"/>
            <a:ext cx="10972801" cy="123115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/>
              <a:pPr/>
              <a:t>12/12/2023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598" y="3631455"/>
            <a:ext cx="10972804" cy="73152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6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12637">
                  <a:alpha val="88000"/>
                </a:srgbClr>
              </a:gs>
              <a:gs pos="100000">
                <a:srgbClr val="212637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7" name="Rectangle 16"/>
          <p:cNvSpPr/>
          <p:nvPr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2126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4956119" y="1349829"/>
            <a:ext cx="2279762" cy="679694"/>
            <a:chOff x="3103563" y="2538413"/>
            <a:chExt cx="5984876" cy="1784350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3103563" y="2538413"/>
              <a:ext cx="1836738" cy="1784350"/>
            </a:xfrm>
            <a:custGeom>
              <a:avLst/>
              <a:gdLst>
                <a:gd name="T0" fmla="*/ 151 w 489"/>
                <a:gd name="T1" fmla="*/ 473 h 473"/>
                <a:gd name="T2" fmla="*/ 311 w 489"/>
                <a:gd name="T3" fmla="*/ 473 h 473"/>
                <a:gd name="T4" fmla="*/ 335 w 489"/>
                <a:gd name="T5" fmla="*/ 432 h 473"/>
                <a:gd name="T6" fmla="*/ 307 w 489"/>
                <a:gd name="T7" fmla="*/ 383 h 473"/>
                <a:gd name="T8" fmla="*/ 151 w 489"/>
                <a:gd name="T9" fmla="*/ 473 h 473"/>
                <a:gd name="T10" fmla="*/ 240 w 489"/>
                <a:gd name="T11" fmla="*/ 292 h 473"/>
                <a:gd name="T12" fmla="*/ 226 w 489"/>
                <a:gd name="T13" fmla="*/ 290 h 473"/>
                <a:gd name="T14" fmla="*/ 136 w 489"/>
                <a:gd name="T15" fmla="*/ 447 h 473"/>
                <a:gd name="T16" fmla="*/ 292 w 489"/>
                <a:gd name="T17" fmla="*/ 357 h 473"/>
                <a:gd name="T18" fmla="*/ 254 w 489"/>
                <a:gd name="T19" fmla="*/ 290 h 473"/>
                <a:gd name="T20" fmla="*/ 240 w 489"/>
                <a:gd name="T21" fmla="*/ 292 h 473"/>
                <a:gd name="T22" fmla="*/ 333 w 489"/>
                <a:gd name="T23" fmla="*/ 368 h 473"/>
                <a:gd name="T24" fmla="*/ 361 w 489"/>
                <a:gd name="T25" fmla="*/ 417 h 473"/>
                <a:gd name="T26" fmla="*/ 410 w 489"/>
                <a:gd name="T27" fmla="*/ 416 h 473"/>
                <a:gd name="T28" fmla="*/ 489 w 489"/>
                <a:gd name="T29" fmla="*/ 278 h 473"/>
                <a:gd name="T30" fmla="*/ 333 w 489"/>
                <a:gd name="T31" fmla="*/ 368 h 473"/>
                <a:gd name="T32" fmla="*/ 24 w 489"/>
                <a:gd name="T33" fmla="*/ 252 h 473"/>
                <a:gd name="T34" fmla="*/ 0 w 489"/>
                <a:gd name="T35" fmla="*/ 294 h 473"/>
                <a:gd name="T36" fmla="*/ 80 w 489"/>
                <a:gd name="T37" fmla="*/ 432 h 473"/>
                <a:gd name="T38" fmla="*/ 80 w 489"/>
                <a:gd name="T39" fmla="*/ 252 h 473"/>
                <a:gd name="T40" fmla="*/ 24 w 489"/>
                <a:gd name="T41" fmla="*/ 252 h 473"/>
                <a:gd name="T42" fmla="*/ 110 w 489"/>
                <a:gd name="T43" fmla="*/ 252 h 473"/>
                <a:gd name="T44" fmla="*/ 110 w 489"/>
                <a:gd name="T45" fmla="*/ 432 h 473"/>
                <a:gd name="T46" fmla="*/ 200 w 489"/>
                <a:gd name="T47" fmla="*/ 275 h 473"/>
                <a:gd name="T48" fmla="*/ 187 w 489"/>
                <a:gd name="T49" fmla="*/ 252 h 473"/>
                <a:gd name="T50" fmla="*/ 110 w 489"/>
                <a:gd name="T51" fmla="*/ 252 h 473"/>
                <a:gd name="T52" fmla="*/ 293 w 489"/>
                <a:gd name="T53" fmla="*/ 252 h 473"/>
                <a:gd name="T54" fmla="*/ 280 w 489"/>
                <a:gd name="T55" fmla="*/ 275 h 473"/>
                <a:gd name="T56" fmla="*/ 318 w 489"/>
                <a:gd name="T57" fmla="*/ 342 h 473"/>
                <a:gd name="T58" fmla="*/ 474 w 489"/>
                <a:gd name="T59" fmla="*/ 252 h 473"/>
                <a:gd name="T60" fmla="*/ 293 w 489"/>
                <a:gd name="T61" fmla="*/ 252 h 473"/>
                <a:gd name="T62" fmla="*/ 280 w 489"/>
                <a:gd name="T63" fmla="*/ 198 h 473"/>
                <a:gd name="T64" fmla="*/ 293 w 489"/>
                <a:gd name="T65" fmla="*/ 222 h 473"/>
                <a:gd name="T66" fmla="*/ 474 w 489"/>
                <a:gd name="T67" fmla="*/ 222 h 473"/>
                <a:gd name="T68" fmla="*/ 318 w 489"/>
                <a:gd name="T69" fmla="*/ 131 h 473"/>
                <a:gd name="T70" fmla="*/ 280 w 489"/>
                <a:gd name="T71" fmla="*/ 198 h 473"/>
                <a:gd name="T72" fmla="*/ 333 w 489"/>
                <a:gd name="T73" fmla="*/ 105 h 473"/>
                <a:gd name="T74" fmla="*/ 489 w 489"/>
                <a:gd name="T75" fmla="*/ 196 h 473"/>
                <a:gd name="T76" fmla="*/ 410 w 489"/>
                <a:gd name="T77" fmla="*/ 57 h 473"/>
                <a:gd name="T78" fmla="*/ 361 w 489"/>
                <a:gd name="T79" fmla="*/ 57 h 473"/>
                <a:gd name="T80" fmla="*/ 333 w 489"/>
                <a:gd name="T81" fmla="*/ 105 h 473"/>
                <a:gd name="T82" fmla="*/ 0 w 489"/>
                <a:gd name="T83" fmla="*/ 180 h 473"/>
                <a:gd name="T84" fmla="*/ 24 w 489"/>
                <a:gd name="T85" fmla="*/ 222 h 473"/>
                <a:gd name="T86" fmla="*/ 80 w 489"/>
                <a:gd name="T87" fmla="*/ 222 h 473"/>
                <a:gd name="T88" fmla="*/ 80 w 489"/>
                <a:gd name="T89" fmla="*/ 41 h 473"/>
                <a:gd name="T90" fmla="*/ 0 w 489"/>
                <a:gd name="T91" fmla="*/ 180 h 473"/>
                <a:gd name="T92" fmla="*/ 110 w 489"/>
                <a:gd name="T93" fmla="*/ 222 h 473"/>
                <a:gd name="T94" fmla="*/ 187 w 489"/>
                <a:gd name="T95" fmla="*/ 222 h 473"/>
                <a:gd name="T96" fmla="*/ 200 w 489"/>
                <a:gd name="T97" fmla="*/ 198 h 473"/>
                <a:gd name="T98" fmla="*/ 110 w 489"/>
                <a:gd name="T99" fmla="*/ 41 h 473"/>
                <a:gd name="T100" fmla="*/ 110 w 489"/>
                <a:gd name="T101" fmla="*/ 222 h 473"/>
                <a:gd name="T102" fmla="*/ 226 w 489"/>
                <a:gd name="T103" fmla="*/ 183 h 473"/>
                <a:gd name="T104" fmla="*/ 240 w 489"/>
                <a:gd name="T105" fmla="*/ 181 h 473"/>
                <a:gd name="T106" fmla="*/ 254 w 489"/>
                <a:gd name="T107" fmla="*/ 183 h 473"/>
                <a:gd name="T108" fmla="*/ 292 w 489"/>
                <a:gd name="T109" fmla="*/ 116 h 473"/>
                <a:gd name="T110" fmla="*/ 136 w 489"/>
                <a:gd name="T111" fmla="*/ 26 h 473"/>
                <a:gd name="T112" fmla="*/ 226 w 489"/>
                <a:gd name="T113" fmla="*/ 183 h 473"/>
                <a:gd name="T114" fmla="*/ 151 w 489"/>
                <a:gd name="T115" fmla="*/ 0 h 473"/>
                <a:gd name="T116" fmla="*/ 307 w 489"/>
                <a:gd name="T117" fmla="*/ 90 h 473"/>
                <a:gd name="T118" fmla="*/ 335 w 489"/>
                <a:gd name="T119" fmla="*/ 42 h 473"/>
                <a:gd name="T120" fmla="*/ 311 w 489"/>
                <a:gd name="T121" fmla="*/ 0 h 473"/>
                <a:gd name="T122" fmla="*/ 151 w 489"/>
                <a:gd name="T1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" h="473">
                  <a:moveTo>
                    <a:pt x="151" y="473"/>
                  </a:moveTo>
                  <a:cubicBezTo>
                    <a:pt x="311" y="473"/>
                    <a:pt x="311" y="473"/>
                    <a:pt x="311" y="473"/>
                  </a:cubicBezTo>
                  <a:cubicBezTo>
                    <a:pt x="314" y="457"/>
                    <a:pt x="323" y="443"/>
                    <a:pt x="335" y="432"/>
                  </a:cubicBezTo>
                  <a:cubicBezTo>
                    <a:pt x="307" y="383"/>
                    <a:pt x="307" y="383"/>
                    <a:pt x="307" y="383"/>
                  </a:cubicBezTo>
                  <a:lnTo>
                    <a:pt x="151" y="473"/>
                  </a:lnTo>
                  <a:close/>
                  <a:moveTo>
                    <a:pt x="240" y="292"/>
                  </a:moveTo>
                  <a:cubicBezTo>
                    <a:pt x="235" y="292"/>
                    <a:pt x="231" y="291"/>
                    <a:pt x="226" y="290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292" y="357"/>
                    <a:pt x="292" y="357"/>
                    <a:pt x="292" y="357"/>
                  </a:cubicBezTo>
                  <a:cubicBezTo>
                    <a:pt x="254" y="290"/>
                    <a:pt x="254" y="290"/>
                    <a:pt x="254" y="290"/>
                  </a:cubicBezTo>
                  <a:cubicBezTo>
                    <a:pt x="249" y="291"/>
                    <a:pt x="245" y="292"/>
                    <a:pt x="240" y="292"/>
                  </a:cubicBezTo>
                  <a:moveTo>
                    <a:pt x="333" y="368"/>
                  </a:moveTo>
                  <a:cubicBezTo>
                    <a:pt x="361" y="417"/>
                    <a:pt x="361" y="417"/>
                    <a:pt x="361" y="417"/>
                  </a:cubicBezTo>
                  <a:cubicBezTo>
                    <a:pt x="377" y="411"/>
                    <a:pt x="394" y="411"/>
                    <a:pt x="410" y="416"/>
                  </a:cubicBezTo>
                  <a:cubicBezTo>
                    <a:pt x="489" y="278"/>
                    <a:pt x="489" y="278"/>
                    <a:pt x="489" y="278"/>
                  </a:cubicBezTo>
                  <a:lnTo>
                    <a:pt x="333" y="368"/>
                  </a:lnTo>
                  <a:close/>
                  <a:moveTo>
                    <a:pt x="24" y="252"/>
                  </a:moveTo>
                  <a:cubicBezTo>
                    <a:pt x="20" y="268"/>
                    <a:pt x="12" y="283"/>
                    <a:pt x="0" y="294"/>
                  </a:cubicBezTo>
                  <a:cubicBezTo>
                    <a:pt x="80" y="432"/>
                    <a:pt x="80" y="432"/>
                    <a:pt x="80" y="432"/>
                  </a:cubicBezTo>
                  <a:cubicBezTo>
                    <a:pt x="80" y="252"/>
                    <a:pt x="80" y="252"/>
                    <a:pt x="80" y="252"/>
                  </a:cubicBezTo>
                  <a:lnTo>
                    <a:pt x="24" y="252"/>
                  </a:lnTo>
                  <a:close/>
                  <a:moveTo>
                    <a:pt x="110" y="252"/>
                  </a:moveTo>
                  <a:cubicBezTo>
                    <a:pt x="110" y="432"/>
                    <a:pt x="110" y="432"/>
                    <a:pt x="110" y="432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194" y="269"/>
                    <a:pt x="189" y="261"/>
                    <a:pt x="187" y="252"/>
                  </a:cubicBezTo>
                  <a:lnTo>
                    <a:pt x="110" y="252"/>
                  </a:lnTo>
                  <a:close/>
                  <a:moveTo>
                    <a:pt x="293" y="252"/>
                  </a:moveTo>
                  <a:cubicBezTo>
                    <a:pt x="291" y="261"/>
                    <a:pt x="286" y="269"/>
                    <a:pt x="280" y="275"/>
                  </a:cubicBezTo>
                  <a:cubicBezTo>
                    <a:pt x="318" y="342"/>
                    <a:pt x="318" y="342"/>
                    <a:pt x="318" y="342"/>
                  </a:cubicBezTo>
                  <a:cubicBezTo>
                    <a:pt x="474" y="252"/>
                    <a:pt x="474" y="252"/>
                    <a:pt x="474" y="252"/>
                  </a:cubicBezTo>
                  <a:lnTo>
                    <a:pt x="293" y="252"/>
                  </a:lnTo>
                  <a:close/>
                  <a:moveTo>
                    <a:pt x="280" y="198"/>
                  </a:moveTo>
                  <a:cubicBezTo>
                    <a:pt x="286" y="205"/>
                    <a:pt x="291" y="213"/>
                    <a:pt x="293" y="222"/>
                  </a:cubicBezTo>
                  <a:cubicBezTo>
                    <a:pt x="474" y="222"/>
                    <a:pt x="474" y="222"/>
                    <a:pt x="474" y="222"/>
                  </a:cubicBezTo>
                  <a:cubicBezTo>
                    <a:pt x="318" y="131"/>
                    <a:pt x="318" y="131"/>
                    <a:pt x="318" y="131"/>
                  </a:cubicBezTo>
                  <a:lnTo>
                    <a:pt x="280" y="198"/>
                  </a:lnTo>
                  <a:close/>
                  <a:moveTo>
                    <a:pt x="333" y="105"/>
                  </a:moveTo>
                  <a:cubicBezTo>
                    <a:pt x="489" y="196"/>
                    <a:pt x="489" y="196"/>
                    <a:pt x="489" y="196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394" y="62"/>
                    <a:pt x="377" y="62"/>
                    <a:pt x="361" y="57"/>
                  </a:cubicBezTo>
                  <a:lnTo>
                    <a:pt x="333" y="105"/>
                  </a:lnTo>
                  <a:close/>
                  <a:moveTo>
                    <a:pt x="0" y="180"/>
                  </a:moveTo>
                  <a:cubicBezTo>
                    <a:pt x="12" y="190"/>
                    <a:pt x="20" y="205"/>
                    <a:pt x="24" y="222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0" y="180"/>
                  </a:lnTo>
                  <a:close/>
                  <a:moveTo>
                    <a:pt x="110" y="222"/>
                  </a:moveTo>
                  <a:cubicBezTo>
                    <a:pt x="187" y="222"/>
                    <a:pt x="187" y="222"/>
                    <a:pt x="187" y="222"/>
                  </a:cubicBezTo>
                  <a:cubicBezTo>
                    <a:pt x="189" y="213"/>
                    <a:pt x="194" y="205"/>
                    <a:pt x="200" y="198"/>
                  </a:cubicBezTo>
                  <a:cubicBezTo>
                    <a:pt x="110" y="41"/>
                    <a:pt x="110" y="41"/>
                    <a:pt x="110" y="41"/>
                  </a:cubicBezTo>
                  <a:lnTo>
                    <a:pt x="110" y="222"/>
                  </a:lnTo>
                  <a:close/>
                  <a:moveTo>
                    <a:pt x="226" y="183"/>
                  </a:moveTo>
                  <a:cubicBezTo>
                    <a:pt x="231" y="182"/>
                    <a:pt x="235" y="181"/>
                    <a:pt x="240" y="181"/>
                  </a:cubicBezTo>
                  <a:cubicBezTo>
                    <a:pt x="245" y="181"/>
                    <a:pt x="249" y="182"/>
                    <a:pt x="254" y="183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136" y="26"/>
                    <a:pt x="136" y="26"/>
                    <a:pt x="136" y="26"/>
                  </a:cubicBezTo>
                  <a:lnTo>
                    <a:pt x="226" y="183"/>
                  </a:lnTo>
                  <a:close/>
                  <a:moveTo>
                    <a:pt x="151" y="0"/>
                  </a:moveTo>
                  <a:cubicBezTo>
                    <a:pt x="307" y="90"/>
                    <a:pt x="307" y="90"/>
                    <a:pt x="307" y="90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23" y="31"/>
                    <a:pt x="314" y="16"/>
                    <a:pt x="311" y="0"/>
                  </a:cubicBezTo>
                  <a:lnTo>
                    <a:pt x="1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037"/>
                </a:gs>
                <a:gs pos="100000">
                  <a:srgbClr val="FFB615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gray">
            <a:xfrm>
              <a:off x="5229226" y="2957513"/>
              <a:ext cx="571500" cy="946150"/>
            </a:xfrm>
            <a:custGeom>
              <a:avLst/>
              <a:gdLst>
                <a:gd name="T0" fmla="*/ 84 w 152"/>
                <a:gd name="T1" fmla="*/ 112 h 251"/>
                <a:gd name="T2" fmla="*/ 33 w 152"/>
                <a:gd name="T3" fmla="*/ 66 h 251"/>
                <a:gd name="T4" fmla="*/ 81 w 152"/>
                <a:gd name="T5" fmla="*/ 27 h 251"/>
                <a:gd name="T6" fmla="*/ 132 w 152"/>
                <a:gd name="T7" fmla="*/ 47 h 251"/>
                <a:gd name="T8" fmla="*/ 134 w 152"/>
                <a:gd name="T9" fmla="*/ 49 h 251"/>
                <a:gd name="T10" fmla="*/ 148 w 152"/>
                <a:gd name="T11" fmla="*/ 25 h 251"/>
                <a:gd name="T12" fmla="*/ 147 w 152"/>
                <a:gd name="T13" fmla="*/ 24 h 251"/>
                <a:gd name="T14" fmla="*/ 81 w 152"/>
                <a:gd name="T15" fmla="*/ 0 h 251"/>
                <a:gd name="T16" fmla="*/ 5 w 152"/>
                <a:gd name="T17" fmla="*/ 67 h 251"/>
                <a:gd name="T18" fmla="*/ 70 w 152"/>
                <a:gd name="T19" fmla="*/ 135 h 251"/>
                <a:gd name="T20" fmla="*/ 124 w 152"/>
                <a:gd name="T21" fmla="*/ 185 h 251"/>
                <a:gd name="T22" fmla="*/ 79 w 152"/>
                <a:gd name="T23" fmla="*/ 224 h 251"/>
                <a:gd name="T24" fmla="*/ 18 w 152"/>
                <a:gd name="T25" fmla="*/ 199 h 251"/>
                <a:gd name="T26" fmla="*/ 16 w 152"/>
                <a:gd name="T27" fmla="*/ 197 h 251"/>
                <a:gd name="T28" fmla="*/ 0 w 152"/>
                <a:gd name="T29" fmla="*/ 218 h 251"/>
                <a:gd name="T30" fmla="*/ 1 w 152"/>
                <a:gd name="T31" fmla="*/ 220 h 251"/>
                <a:gd name="T32" fmla="*/ 78 w 152"/>
                <a:gd name="T33" fmla="*/ 251 h 251"/>
                <a:gd name="T34" fmla="*/ 152 w 152"/>
                <a:gd name="T35" fmla="*/ 184 h 251"/>
                <a:gd name="T36" fmla="*/ 84 w 152"/>
                <a:gd name="T37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51">
                  <a:moveTo>
                    <a:pt x="84" y="112"/>
                  </a:moveTo>
                  <a:cubicBezTo>
                    <a:pt x="57" y="100"/>
                    <a:pt x="33" y="90"/>
                    <a:pt x="33" y="66"/>
                  </a:cubicBezTo>
                  <a:cubicBezTo>
                    <a:pt x="33" y="47"/>
                    <a:pt x="51" y="27"/>
                    <a:pt x="81" y="27"/>
                  </a:cubicBezTo>
                  <a:cubicBezTo>
                    <a:pt x="111" y="27"/>
                    <a:pt x="132" y="46"/>
                    <a:pt x="132" y="47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6" y="23"/>
                    <a:pt x="123" y="0"/>
                    <a:pt x="81" y="0"/>
                  </a:cubicBezTo>
                  <a:cubicBezTo>
                    <a:pt x="39" y="0"/>
                    <a:pt x="5" y="29"/>
                    <a:pt x="5" y="67"/>
                  </a:cubicBezTo>
                  <a:cubicBezTo>
                    <a:pt x="5" y="107"/>
                    <a:pt x="40" y="122"/>
                    <a:pt x="70" y="135"/>
                  </a:cubicBezTo>
                  <a:cubicBezTo>
                    <a:pt x="98" y="147"/>
                    <a:pt x="124" y="158"/>
                    <a:pt x="124" y="185"/>
                  </a:cubicBezTo>
                  <a:cubicBezTo>
                    <a:pt x="124" y="208"/>
                    <a:pt x="105" y="224"/>
                    <a:pt x="79" y="224"/>
                  </a:cubicBezTo>
                  <a:cubicBezTo>
                    <a:pt x="42" y="224"/>
                    <a:pt x="18" y="199"/>
                    <a:pt x="18" y="199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2" y="221"/>
                    <a:pt x="29" y="251"/>
                    <a:pt x="78" y="251"/>
                  </a:cubicBezTo>
                  <a:cubicBezTo>
                    <a:pt x="122" y="251"/>
                    <a:pt x="152" y="224"/>
                    <a:pt x="152" y="184"/>
                  </a:cubicBezTo>
                  <a:cubicBezTo>
                    <a:pt x="152" y="141"/>
                    <a:pt x="116" y="126"/>
                    <a:pt x="84" y="11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gray">
            <a:xfrm>
              <a:off x="5995988" y="2971801"/>
              <a:ext cx="601663" cy="917575"/>
            </a:xfrm>
            <a:custGeom>
              <a:avLst/>
              <a:gdLst>
                <a:gd name="T0" fmla="*/ 28 w 160"/>
                <a:gd name="T1" fmla="*/ 26 h 243"/>
                <a:gd name="T2" fmla="*/ 82 w 160"/>
                <a:gd name="T3" fmla="*/ 26 h 243"/>
                <a:gd name="T4" fmla="*/ 132 w 160"/>
                <a:gd name="T5" fmla="*/ 74 h 243"/>
                <a:gd name="T6" fmla="*/ 81 w 160"/>
                <a:gd name="T7" fmla="*/ 124 h 243"/>
                <a:gd name="T8" fmla="*/ 28 w 160"/>
                <a:gd name="T9" fmla="*/ 124 h 243"/>
                <a:gd name="T10" fmla="*/ 28 w 160"/>
                <a:gd name="T11" fmla="*/ 26 h 243"/>
                <a:gd name="T12" fmla="*/ 84 w 160"/>
                <a:gd name="T13" fmla="*/ 0 h 243"/>
                <a:gd name="T14" fmla="*/ 0 w 160"/>
                <a:gd name="T15" fmla="*/ 0 h 243"/>
                <a:gd name="T16" fmla="*/ 0 w 160"/>
                <a:gd name="T17" fmla="*/ 243 h 243"/>
                <a:gd name="T18" fmla="*/ 28 w 160"/>
                <a:gd name="T19" fmla="*/ 243 h 243"/>
                <a:gd name="T20" fmla="*/ 28 w 160"/>
                <a:gd name="T21" fmla="*/ 149 h 243"/>
                <a:gd name="T22" fmla="*/ 84 w 160"/>
                <a:gd name="T23" fmla="*/ 149 h 243"/>
                <a:gd name="T24" fmla="*/ 160 w 160"/>
                <a:gd name="T25" fmla="*/ 74 h 243"/>
                <a:gd name="T26" fmla="*/ 84 w 160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43">
                  <a:moveTo>
                    <a:pt x="28" y="26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113" y="26"/>
                    <a:pt x="132" y="44"/>
                    <a:pt x="132" y="74"/>
                  </a:cubicBezTo>
                  <a:cubicBezTo>
                    <a:pt x="132" y="105"/>
                    <a:pt x="113" y="124"/>
                    <a:pt x="81" y="124"/>
                  </a:cubicBezTo>
                  <a:cubicBezTo>
                    <a:pt x="28" y="124"/>
                    <a:pt x="28" y="124"/>
                    <a:pt x="28" y="124"/>
                  </a:cubicBezTo>
                  <a:lnTo>
                    <a:pt x="28" y="26"/>
                  </a:lnTo>
                  <a:close/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130" y="149"/>
                    <a:pt x="160" y="119"/>
                    <a:pt x="160" y="74"/>
                  </a:cubicBezTo>
                  <a:cubicBezTo>
                    <a:pt x="160" y="30"/>
                    <a:pt x="130" y="0"/>
                    <a:pt x="8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gray">
            <a:xfrm>
              <a:off x="6765926" y="2971801"/>
              <a:ext cx="101600" cy="9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gray">
            <a:xfrm>
              <a:off x="7040563" y="2957513"/>
              <a:ext cx="830263" cy="946150"/>
            </a:xfrm>
            <a:custGeom>
              <a:avLst/>
              <a:gdLst>
                <a:gd name="T0" fmla="*/ 154 w 221"/>
                <a:gd name="T1" fmla="*/ 154 h 251"/>
                <a:gd name="T2" fmla="*/ 194 w 221"/>
                <a:gd name="T3" fmla="*/ 154 h 251"/>
                <a:gd name="T4" fmla="*/ 194 w 221"/>
                <a:gd name="T5" fmla="*/ 191 h 251"/>
                <a:gd name="T6" fmla="*/ 121 w 221"/>
                <a:gd name="T7" fmla="*/ 225 h 251"/>
                <a:gd name="T8" fmla="*/ 29 w 221"/>
                <a:gd name="T9" fmla="*/ 125 h 251"/>
                <a:gd name="T10" fmla="*/ 123 w 221"/>
                <a:gd name="T11" fmla="*/ 26 h 251"/>
                <a:gd name="T12" fmla="*/ 193 w 221"/>
                <a:gd name="T13" fmla="*/ 49 h 251"/>
                <a:gd name="T14" fmla="*/ 195 w 221"/>
                <a:gd name="T15" fmla="*/ 51 h 251"/>
                <a:gd name="T16" fmla="*/ 210 w 221"/>
                <a:gd name="T17" fmla="*/ 30 h 251"/>
                <a:gd name="T18" fmla="*/ 209 w 221"/>
                <a:gd name="T19" fmla="*/ 29 h 251"/>
                <a:gd name="T20" fmla="*/ 122 w 221"/>
                <a:gd name="T21" fmla="*/ 0 h 251"/>
                <a:gd name="T22" fmla="*/ 0 w 221"/>
                <a:gd name="T23" fmla="*/ 125 h 251"/>
                <a:gd name="T24" fmla="*/ 119 w 221"/>
                <a:gd name="T25" fmla="*/ 251 h 251"/>
                <a:gd name="T26" fmla="*/ 195 w 221"/>
                <a:gd name="T27" fmla="*/ 221 h 251"/>
                <a:gd name="T28" fmla="*/ 195 w 221"/>
                <a:gd name="T29" fmla="*/ 227 h 251"/>
                <a:gd name="T30" fmla="*/ 195 w 221"/>
                <a:gd name="T31" fmla="*/ 247 h 251"/>
                <a:gd name="T32" fmla="*/ 221 w 221"/>
                <a:gd name="T33" fmla="*/ 247 h 251"/>
                <a:gd name="T34" fmla="*/ 221 w 221"/>
                <a:gd name="T35" fmla="*/ 129 h 251"/>
                <a:gd name="T36" fmla="*/ 154 w 221"/>
                <a:gd name="T37" fmla="*/ 129 h 251"/>
                <a:gd name="T38" fmla="*/ 154 w 221"/>
                <a:gd name="T39" fmla="*/ 15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51">
                  <a:moveTo>
                    <a:pt x="15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0" y="196"/>
                    <a:pt x="163" y="225"/>
                    <a:pt x="121" y="225"/>
                  </a:cubicBezTo>
                  <a:cubicBezTo>
                    <a:pt x="69" y="225"/>
                    <a:pt x="29" y="182"/>
                    <a:pt x="29" y="125"/>
                  </a:cubicBezTo>
                  <a:cubicBezTo>
                    <a:pt x="29" y="68"/>
                    <a:pt x="69" y="26"/>
                    <a:pt x="123" y="26"/>
                  </a:cubicBezTo>
                  <a:cubicBezTo>
                    <a:pt x="165" y="26"/>
                    <a:pt x="193" y="49"/>
                    <a:pt x="193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7" y="28"/>
                    <a:pt x="178" y="0"/>
                    <a:pt x="122" y="0"/>
                  </a:cubicBezTo>
                  <a:cubicBezTo>
                    <a:pt x="54" y="0"/>
                    <a:pt x="0" y="55"/>
                    <a:pt x="0" y="125"/>
                  </a:cubicBezTo>
                  <a:cubicBezTo>
                    <a:pt x="0" y="197"/>
                    <a:pt x="51" y="251"/>
                    <a:pt x="119" y="251"/>
                  </a:cubicBezTo>
                  <a:cubicBezTo>
                    <a:pt x="160" y="251"/>
                    <a:pt x="186" y="230"/>
                    <a:pt x="195" y="221"/>
                  </a:cubicBezTo>
                  <a:cubicBezTo>
                    <a:pt x="195" y="223"/>
                    <a:pt x="195" y="225"/>
                    <a:pt x="195" y="22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221" y="247"/>
                    <a:pt x="221" y="247"/>
                    <a:pt x="221" y="247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154" y="129"/>
                    <a:pt x="154" y="129"/>
                    <a:pt x="154" y="129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gray">
            <a:xfrm>
              <a:off x="8096251" y="2971801"/>
              <a:ext cx="101600" cy="9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gray">
            <a:xfrm>
              <a:off x="8340726" y="2971801"/>
              <a:ext cx="747713" cy="917575"/>
            </a:xfrm>
            <a:custGeom>
              <a:avLst/>
              <a:gdLst>
                <a:gd name="T0" fmla="*/ 0 w 471"/>
                <a:gd name="T1" fmla="*/ 0 h 578"/>
                <a:gd name="T2" fmla="*/ 0 w 471"/>
                <a:gd name="T3" fmla="*/ 62 h 578"/>
                <a:gd name="T4" fmla="*/ 203 w 471"/>
                <a:gd name="T5" fmla="*/ 62 h 578"/>
                <a:gd name="T6" fmla="*/ 203 w 471"/>
                <a:gd name="T7" fmla="*/ 578 h 578"/>
                <a:gd name="T8" fmla="*/ 267 w 471"/>
                <a:gd name="T9" fmla="*/ 578 h 578"/>
                <a:gd name="T10" fmla="*/ 267 w 471"/>
                <a:gd name="T11" fmla="*/ 62 h 578"/>
                <a:gd name="T12" fmla="*/ 471 w 471"/>
                <a:gd name="T13" fmla="*/ 62 h 578"/>
                <a:gd name="T14" fmla="*/ 471 w 471"/>
                <a:gd name="T15" fmla="*/ 0 h 578"/>
                <a:gd name="T16" fmla="*/ 0 w 471"/>
                <a:gd name="T1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578">
                  <a:moveTo>
                    <a:pt x="0" y="0"/>
                  </a:moveTo>
                  <a:lnTo>
                    <a:pt x="0" y="62"/>
                  </a:lnTo>
                  <a:lnTo>
                    <a:pt x="203" y="62"/>
                  </a:lnTo>
                  <a:lnTo>
                    <a:pt x="203" y="578"/>
                  </a:lnTo>
                  <a:lnTo>
                    <a:pt x="267" y="578"/>
                  </a:lnTo>
                  <a:lnTo>
                    <a:pt x="267" y="62"/>
                  </a:lnTo>
                  <a:lnTo>
                    <a:pt x="471" y="62"/>
                  </a:lnTo>
                  <a:lnTo>
                    <a:pt x="4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09801"/>
            <a:ext cx="10972801" cy="123115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/>
              <a:pPr/>
              <a:t>12/12/2023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598" y="3968150"/>
            <a:ext cx="10972804" cy="762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6273800"/>
            <a:ext cx="12192000" cy="1905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6464300"/>
            <a:ext cx="12192000" cy="393700"/>
          </a:xfrm>
          <a:prstGeom prst="rect">
            <a:avLst/>
          </a:prstGeom>
          <a:solidFill>
            <a:srgbClr val="212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8" y="304800"/>
            <a:ext cx="10972801" cy="838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1600201"/>
            <a:ext cx="10972802" cy="434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526313"/>
            <a:ext cx="1066800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B90D10-09BC-4C57-BABD-41B83128569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8" y="6526313"/>
            <a:ext cx="8458202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526313"/>
            <a:ext cx="685800" cy="2569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B1C3E3-5941-4E8F-B198-729765006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714" r:id="rId4"/>
    <p:sldLayoutId id="2147483654" r:id="rId5"/>
    <p:sldLayoutId id="2147483657" r:id="rId6"/>
    <p:sldLayoutId id="2147483655" r:id="rId7"/>
    <p:sldLayoutId id="2147483658" r:id="rId8"/>
    <p:sldLayoutId id="2147483659" r:id="rId9"/>
    <p:sldLayoutId id="214748371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384" userDrawn="1">
          <p15:clr>
            <a:srgbClr val="5ACBF0"/>
          </p15:clr>
        </p15:guide>
        <p15:guide id="4" pos="7296" userDrawn="1">
          <p15:clr>
            <a:srgbClr val="5ACBF0"/>
          </p15:clr>
        </p15:guide>
        <p15:guide id="6" orient="horz" pos="1008" userDrawn="1">
          <p15:clr>
            <a:srgbClr val="5ACBF0"/>
          </p15:clr>
        </p15:guide>
        <p15:guide id="7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58BB024-01C9-461F-BD0C-840687541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challenge template</a:t>
            </a:r>
          </a:p>
        </p:txBody>
      </p:sp>
    </p:spTree>
    <p:extLst>
      <p:ext uri="{BB962C8B-B14F-4D97-AF65-F5344CB8AC3E}">
        <p14:creationId xmlns:p14="http://schemas.microsoft.com/office/powerpoint/2010/main" val="32015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77662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4"/>
                </a:solidFill>
              </a:rPr>
              <a:t>Question and Answer </a:t>
            </a:r>
            <a:r>
              <a:rPr lang="en-US" dirty="0"/>
              <a:t>Challenge?</a:t>
            </a:r>
            <a:endParaRPr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510911" y="1235016"/>
            <a:ext cx="5314931" cy="1399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01" bIns="45688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50" dirty="0">
                <a:latin typeface="+mj-lt"/>
                <a:ea typeface="Calibri"/>
                <a:cs typeface="Calibri"/>
                <a:sym typeface="Calibri"/>
              </a:rPr>
              <a:t>The Q&amp;A forum is a great way to tap into the corporate brain. This challenge model provides the audience with an engaging format to ask questions, get and provide answers, and build a tribal knowledge base.</a:t>
            </a:r>
            <a:endParaRPr sz="1850" dirty="0"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D472F6D-FD71-5A4B-968E-8655767EFD74}"/>
              </a:ext>
            </a:extLst>
          </p:cNvPr>
          <p:cNvGrpSpPr/>
          <p:nvPr/>
        </p:nvGrpSpPr>
        <p:grpSpPr>
          <a:xfrm>
            <a:off x="990600" y="2950185"/>
            <a:ext cx="3853754" cy="2905082"/>
            <a:chOff x="489646" y="3026960"/>
            <a:chExt cx="3853754" cy="290508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9AAD998C-6275-444D-85C8-BF3B68CAAAA7}"/>
                </a:ext>
              </a:extLst>
            </p:cNvPr>
            <p:cNvSpPr/>
            <p:nvPr/>
          </p:nvSpPr>
          <p:spPr>
            <a:xfrm>
              <a:off x="489646" y="3026960"/>
              <a:ext cx="3853754" cy="2905082"/>
            </a:xfrm>
            <a:prstGeom prst="rect">
              <a:avLst/>
            </a:prstGeom>
            <a:solidFill>
              <a:srgbClr val="FBB13D">
                <a:alpha val="14902"/>
              </a:srgbClr>
            </a:solidFill>
            <a:ln>
              <a:solidFill>
                <a:srgbClr val="FBB1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Shape 1085">
              <a:extLst>
                <a:ext uri="{FF2B5EF4-FFF2-40B4-BE49-F238E27FC236}">
                  <a16:creationId xmlns:a16="http://schemas.microsoft.com/office/drawing/2014/main" xmlns="" id="{7303DDE7-079D-7C40-AC8E-386774E9C741}"/>
                </a:ext>
              </a:extLst>
            </p:cNvPr>
            <p:cNvSpPr txBox="1"/>
            <p:nvPr/>
          </p:nvSpPr>
          <p:spPr>
            <a:xfrm rot="16200000">
              <a:off x="668010" y="4205970"/>
              <a:ext cx="2209780" cy="6232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Submission &amp; Discussion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(Always Open)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5D7404F7-401C-EB4A-9A92-897801A6683A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488900"/>
              <a:ext cx="410681" cy="1"/>
            </a:xfrm>
            <a:prstGeom prst="line">
              <a:avLst/>
            </a:prstGeom>
            <a:ln>
              <a:solidFill>
                <a:srgbClr val="FBB1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9D6CC64-026E-EF4C-B6BD-3A0732710602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5546301"/>
              <a:ext cx="410681" cy="1"/>
            </a:xfrm>
            <a:prstGeom prst="line">
              <a:avLst/>
            </a:prstGeom>
            <a:ln>
              <a:solidFill>
                <a:srgbClr val="FBB1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hape 1085">
              <a:extLst>
                <a:ext uri="{FF2B5EF4-FFF2-40B4-BE49-F238E27FC236}">
                  <a16:creationId xmlns:a16="http://schemas.microsoft.com/office/drawing/2014/main" xmlns="" id="{4213B70C-92F1-164A-A54F-FB2B00E65970}"/>
                </a:ext>
              </a:extLst>
            </p:cNvPr>
            <p:cNvSpPr txBox="1"/>
            <p:nvPr/>
          </p:nvSpPr>
          <p:spPr>
            <a:xfrm rot="16200000">
              <a:off x="-636380" y="4274162"/>
              <a:ext cx="2743198" cy="4106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CHALLENGE PHASE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0F2F0C98-3A11-1F44-B44F-11308FF7E6DC}"/>
                </a:ext>
              </a:extLst>
            </p:cNvPr>
            <p:cNvSpPr/>
            <p:nvPr/>
          </p:nvSpPr>
          <p:spPr>
            <a:xfrm>
              <a:off x="1046436" y="4281541"/>
              <a:ext cx="309340" cy="309340"/>
            </a:xfrm>
            <a:prstGeom prst="ellipse">
              <a:avLst/>
            </a:prstGeom>
            <a:solidFill>
              <a:srgbClr val="FDB2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0" name="Shape 1085">
              <a:extLst>
                <a:ext uri="{FF2B5EF4-FFF2-40B4-BE49-F238E27FC236}">
                  <a16:creationId xmlns:a16="http://schemas.microsoft.com/office/drawing/2014/main" xmlns="" id="{719E7876-183C-6A47-ACF0-F9E26A8207B9}"/>
                </a:ext>
              </a:extLst>
            </p:cNvPr>
            <p:cNvSpPr txBox="1"/>
            <p:nvPr/>
          </p:nvSpPr>
          <p:spPr>
            <a:xfrm>
              <a:off x="2615859" y="3209083"/>
              <a:ext cx="1184783" cy="2612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/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ACTIVITIES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Shape 1085">
              <a:extLst>
                <a:ext uri="{FF2B5EF4-FFF2-40B4-BE49-F238E27FC236}">
                  <a16:creationId xmlns:a16="http://schemas.microsoft.com/office/drawing/2014/main" xmlns="" id="{3ADD3801-6B7A-BB42-B1E2-57101A7F7EEC}"/>
                </a:ext>
              </a:extLst>
            </p:cNvPr>
            <p:cNvSpPr txBox="1"/>
            <p:nvPr/>
          </p:nvSpPr>
          <p:spPr>
            <a:xfrm>
              <a:off x="2506503" y="3565101"/>
              <a:ext cx="1760697" cy="2057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DB22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 Questions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lang="en-US" sz="1300" dirty="0">
                  <a:solidFill>
                    <a:srgbClr val="FDB2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Edit Questions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DB2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DB22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Vote for Questions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DB22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Add Answers &amp; Comments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DB22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Answers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lang="en-US" sz="1300" dirty="0">
                  <a:solidFill>
                    <a:srgbClr val="FDB2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View Selected Answers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DB2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34B14C10-4639-8C46-9D31-738C4CD11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70458"/>
            <a:ext cx="5848331" cy="4590125"/>
          </a:xfrm>
          <a:prstGeom prst="rect">
            <a:avLst/>
          </a:prstGeom>
          <a:ln>
            <a:solidFill>
              <a:srgbClr val="AFABAB"/>
            </a:solidFill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  <a:reflection stA="64000" endPos="2700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CEFA65-655D-654A-908E-013FF7BE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2064674"/>
            <a:ext cx="901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3E56C5E-B8A6-1844-99EB-55E5C59CC4AF}"/>
              </a:ext>
            </a:extLst>
          </p:cNvPr>
          <p:cNvSpPr/>
          <p:nvPr/>
        </p:nvSpPr>
        <p:spPr>
          <a:xfrm>
            <a:off x="457200" y="2897344"/>
            <a:ext cx="4748432" cy="1354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453BC61-519C-BE4B-BD4F-01230D8A4330}"/>
              </a:ext>
            </a:extLst>
          </p:cNvPr>
          <p:cNvSpPr/>
          <p:nvPr/>
        </p:nvSpPr>
        <p:spPr>
          <a:xfrm>
            <a:off x="457200" y="4348834"/>
            <a:ext cx="4748432" cy="1354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C2A578-24E2-6E4D-B6FE-AC71A93A47C4}"/>
              </a:ext>
            </a:extLst>
          </p:cNvPr>
          <p:cNvSpPr/>
          <p:nvPr/>
        </p:nvSpPr>
        <p:spPr>
          <a:xfrm>
            <a:off x="457200" y="1450994"/>
            <a:ext cx="4748432" cy="1354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77662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How does it work?</a:t>
            </a:r>
            <a:endParaRPr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77891AE-4C4F-8541-BB32-BBD83443318C}"/>
              </a:ext>
            </a:extLst>
          </p:cNvPr>
          <p:cNvSpPr/>
          <p:nvPr/>
        </p:nvSpPr>
        <p:spPr>
          <a:xfrm>
            <a:off x="1406329" y="4526866"/>
            <a:ext cx="3622810" cy="9905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Question owner “Accepts” answers from available comments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Users view “Accepted” answers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EBA63FE-8F53-C34F-AE37-38612EF5E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669" y="1205488"/>
            <a:ext cx="6149696" cy="4738112"/>
          </a:xfrm>
          <a:prstGeom prst="rect">
            <a:avLst/>
          </a:prstGeom>
          <a:ln>
            <a:solidFill>
              <a:srgbClr val="AFABAB"/>
            </a:solidFill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1000" endPos="23000" dist="50800" dir="5400000" sy="-100000" algn="bl" rotWithShape="0"/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DB5A899-FF74-3049-A7F1-8DAF1EF1D183}"/>
              </a:ext>
            </a:extLst>
          </p:cNvPr>
          <p:cNvCxnSpPr>
            <a:cxnSpLocks/>
          </p:cNvCxnSpPr>
          <p:nvPr/>
        </p:nvCxnSpPr>
        <p:spPr>
          <a:xfrm>
            <a:off x="5236019" y="3776469"/>
            <a:ext cx="896386" cy="137973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BBB938-035C-8E46-9E68-AB0FACCA8C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1993" y="2057401"/>
            <a:ext cx="792811" cy="50248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73760B1-1CDF-0243-9EEC-33CA5F18862A}"/>
              </a:ext>
            </a:extLst>
          </p:cNvPr>
          <p:cNvCxnSpPr>
            <a:cxnSpLocks/>
          </p:cNvCxnSpPr>
          <p:nvPr/>
        </p:nvCxnSpPr>
        <p:spPr>
          <a:xfrm flipV="1">
            <a:off x="5236019" y="2468426"/>
            <a:ext cx="5516961" cy="1308042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450EE3C-482C-3943-86DE-644083CE7910}"/>
              </a:ext>
            </a:extLst>
          </p:cNvPr>
          <p:cNvCxnSpPr>
            <a:cxnSpLocks/>
          </p:cNvCxnSpPr>
          <p:nvPr/>
        </p:nvCxnSpPr>
        <p:spPr>
          <a:xfrm flipV="1">
            <a:off x="5463601" y="4563479"/>
            <a:ext cx="1060291" cy="42188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73442EF-2786-1140-8050-8FAC127EF986}"/>
              </a:ext>
            </a:extLst>
          </p:cNvPr>
          <p:cNvCxnSpPr>
            <a:cxnSpLocks/>
          </p:cNvCxnSpPr>
          <p:nvPr/>
        </p:nvCxnSpPr>
        <p:spPr>
          <a:xfrm flipV="1">
            <a:off x="5463018" y="3677325"/>
            <a:ext cx="5356679" cy="1308041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672804-7A65-994F-943E-C4DCBAD747FF}"/>
              </a:ext>
            </a:extLst>
          </p:cNvPr>
          <p:cNvSpPr/>
          <p:nvPr/>
        </p:nvSpPr>
        <p:spPr>
          <a:xfrm>
            <a:off x="990538" y="2052073"/>
            <a:ext cx="2919632" cy="2822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Users post questions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2765CE7-E832-0840-A512-2BA7FA86E459}"/>
              </a:ext>
            </a:extLst>
          </p:cNvPr>
          <p:cNvSpPr/>
          <p:nvPr/>
        </p:nvSpPr>
        <p:spPr>
          <a:xfrm>
            <a:off x="1382444" y="3235227"/>
            <a:ext cx="3910232" cy="125106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Users vote on questions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Users add answers and comments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29" name="Selected">
            <a:extLst>
              <a:ext uri="{FF2B5EF4-FFF2-40B4-BE49-F238E27FC236}">
                <a16:creationId xmlns:a16="http://schemas.microsoft.com/office/drawing/2014/main" xmlns="" id="{B95802C2-AC75-1640-A16E-26F5F431D337}"/>
              </a:ext>
            </a:extLst>
          </p:cNvPr>
          <p:cNvSpPr>
            <a:spLocks noChangeAspect="1"/>
          </p:cNvSpPr>
          <p:nvPr/>
        </p:nvSpPr>
        <p:spPr bwMode="auto">
          <a:xfrm>
            <a:off x="689458" y="4841344"/>
            <a:ext cx="374496" cy="340256"/>
          </a:xfrm>
          <a:custGeom>
            <a:avLst/>
            <a:gdLst>
              <a:gd name="connsiteX0" fmla="*/ 371116 w 385641"/>
              <a:gd name="connsiteY0" fmla="*/ 9997 h 350382"/>
              <a:gd name="connsiteX1" fmla="*/ 382974 w 385641"/>
              <a:gd name="connsiteY1" fmla="*/ 12370 h 350382"/>
              <a:gd name="connsiteX2" fmla="*/ 382974 w 385641"/>
              <a:gd name="connsiteY2" fmla="*/ 32540 h 350382"/>
              <a:gd name="connsiteX3" fmla="*/ 197994 w 385641"/>
              <a:gd name="connsiteY3" fmla="*/ 229490 h 350382"/>
              <a:gd name="connsiteX4" fmla="*/ 179022 w 385641"/>
              <a:gd name="connsiteY4" fmla="*/ 230676 h 350382"/>
              <a:gd name="connsiteX5" fmla="*/ 103133 w 385641"/>
              <a:gd name="connsiteY5" fmla="*/ 163049 h 350382"/>
              <a:gd name="connsiteX6" fmla="*/ 101947 w 385641"/>
              <a:gd name="connsiteY6" fmla="*/ 144066 h 350382"/>
              <a:gd name="connsiteX7" fmla="*/ 120919 w 385641"/>
              <a:gd name="connsiteY7" fmla="*/ 142879 h 350382"/>
              <a:gd name="connsiteX8" fmla="*/ 187322 w 385641"/>
              <a:gd name="connsiteY8" fmla="*/ 201015 h 350382"/>
              <a:gd name="connsiteX9" fmla="*/ 361630 w 385641"/>
              <a:gd name="connsiteY9" fmla="*/ 13556 h 350382"/>
              <a:gd name="connsiteX10" fmla="*/ 371116 w 385641"/>
              <a:gd name="connsiteY10" fmla="*/ 9997 h 350382"/>
              <a:gd name="connsiteX11" fmla="*/ 170445 w 385641"/>
              <a:gd name="connsiteY11" fmla="*/ 74 h 350382"/>
              <a:gd name="connsiteX12" fmla="*/ 278459 w 385641"/>
              <a:gd name="connsiteY12" fmla="*/ 33376 h 350382"/>
              <a:gd name="connsiteX13" fmla="*/ 279646 w 385641"/>
              <a:gd name="connsiteY13" fmla="*/ 34566 h 350382"/>
              <a:gd name="connsiteX14" fmla="*/ 280833 w 385641"/>
              <a:gd name="connsiteY14" fmla="*/ 53595 h 350382"/>
              <a:gd name="connsiteX15" fmla="*/ 261842 w 385641"/>
              <a:gd name="connsiteY15" fmla="*/ 54785 h 350382"/>
              <a:gd name="connsiteX16" fmla="*/ 138397 w 385641"/>
              <a:gd name="connsiteY16" fmla="*/ 32187 h 350382"/>
              <a:gd name="connsiteX17" fmla="*/ 30383 w 385641"/>
              <a:gd name="connsiteY17" fmla="*/ 211779 h 350382"/>
              <a:gd name="connsiteX18" fmla="*/ 210802 w 385641"/>
              <a:gd name="connsiteY18" fmla="*/ 318820 h 350382"/>
              <a:gd name="connsiteX19" fmla="*/ 318816 w 385641"/>
              <a:gd name="connsiteY19" fmla="*/ 139228 h 350382"/>
              <a:gd name="connsiteX20" fmla="*/ 317629 w 385641"/>
              <a:gd name="connsiteY20" fmla="*/ 135660 h 350382"/>
              <a:gd name="connsiteX21" fmla="*/ 329498 w 385641"/>
              <a:gd name="connsiteY21" fmla="*/ 121388 h 350382"/>
              <a:gd name="connsiteX22" fmla="*/ 343742 w 385641"/>
              <a:gd name="connsiteY22" fmla="*/ 133282 h 350382"/>
              <a:gd name="connsiteX23" fmla="*/ 216737 w 385641"/>
              <a:gd name="connsiteY23" fmla="*/ 344986 h 350382"/>
              <a:gd name="connsiteX24" fmla="*/ 5457 w 385641"/>
              <a:gd name="connsiteY24" fmla="*/ 217726 h 350382"/>
              <a:gd name="connsiteX25" fmla="*/ 132463 w 385641"/>
              <a:gd name="connsiteY25" fmla="*/ 6021 h 350382"/>
              <a:gd name="connsiteX26" fmla="*/ 170445 w 385641"/>
              <a:gd name="connsiteY26" fmla="*/ 74 h 35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5641" h="350382">
                <a:moveTo>
                  <a:pt x="371116" y="9997"/>
                </a:moveTo>
                <a:cubicBezTo>
                  <a:pt x="375859" y="9997"/>
                  <a:pt x="379417" y="11184"/>
                  <a:pt x="382974" y="12370"/>
                </a:cubicBezTo>
                <a:cubicBezTo>
                  <a:pt x="386531" y="18302"/>
                  <a:pt x="386531" y="27794"/>
                  <a:pt x="382974" y="32540"/>
                </a:cubicBezTo>
                <a:cubicBezTo>
                  <a:pt x="331986" y="84743"/>
                  <a:pt x="247796" y="177286"/>
                  <a:pt x="197994" y="229490"/>
                </a:cubicBezTo>
                <a:cubicBezTo>
                  <a:pt x="193251" y="235422"/>
                  <a:pt x="184951" y="235422"/>
                  <a:pt x="179022" y="230676"/>
                </a:cubicBezTo>
                <a:cubicBezTo>
                  <a:pt x="179022" y="230676"/>
                  <a:pt x="179022" y="230676"/>
                  <a:pt x="103133" y="163049"/>
                </a:cubicBezTo>
                <a:cubicBezTo>
                  <a:pt x="97204" y="158303"/>
                  <a:pt x="96018" y="149998"/>
                  <a:pt x="101947" y="144066"/>
                </a:cubicBezTo>
                <a:cubicBezTo>
                  <a:pt x="106690" y="138133"/>
                  <a:pt x="114991" y="138133"/>
                  <a:pt x="120919" y="142879"/>
                </a:cubicBezTo>
                <a:cubicBezTo>
                  <a:pt x="120919" y="142879"/>
                  <a:pt x="120919" y="142879"/>
                  <a:pt x="187322" y="201015"/>
                </a:cubicBezTo>
                <a:cubicBezTo>
                  <a:pt x="237125" y="148811"/>
                  <a:pt x="315385" y="63387"/>
                  <a:pt x="361630" y="13556"/>
                </a:cubicBezTo>
                <a:cubicBezTo>
                  <a:pt x="364002" y="11184"/>
                  <a:pt x="367559" y="9997"/>
                  <a:pt x="371116" y="9997"/>
                </a:cubicBezTo>
                <a:close/>
                <a:moveTo>
                  <a:pt x="170445" y="74"/>
                </a:moveTo>
                <a:cubicBezTo>
                  <a:pt x="208428" y="-1115"/>
                  <a:pt x="246411" y="11968"/>
                  <a:pt x="278459" y="33376"/>
                </a:cubicBezTo>
                <a:cubicBezTo>
                  <a:pt x="278459" y="33376"/>
                  <a:pt x="278459" y="34566"/>
                  <a:pt x="279646" y="34566"/>
                </a:cubicBezTo>
                <a:cubicBezTo>
                  <a:pt x="285581" y="40512"/>
                  <a:pt x="285581" y="50027"/>
                  <a:pt x="280833" y="53595"/>
                </a:cubicBezTo>
                <a:cubicBezTo>
                  <a:pt x="276085" y="59542"/>
                  <a:pt x="267776" y="60731"/>
                  <a:pt x="261842" y="54785"/>
                </a:cubicBezTo>
                <a:cubicBezTo>
                  <a:pt x="226233" y="29808"/>
                  <a:pt x="181128" y="20293"/>
                  <a:pt x="138397" y="32187"/>
                </a:cubicBezTo>
                <a:cubicBezTo>
                  <a:pt x="58870" y="52406"/>
                  <a:pt x="10205" y="132092"/>
                  <a:pt x="30383" y="211779"/>
                </a:cubicBezTo>
                <a:cubicBezTo>
                  <a:pt x="50562" y="291465"/>
                  <a:pt x="131276" y="339039"/>
                  <a:pt x="210802" y="318820"/>
                </a:cubicBezTo>
                <a:cubicBezTo>
                  <a:pt x="290329" y="298601"/>
                  <a:pt x="338994" y="218915"/>
                  <a:pt x="318816" y="139228"/>
                </a:cubicBezTo>
                <a:cubicBezTo>
                  <a:pt x="318816" y="138039"/>
                  <a:pt x="317629" y="136850"/>
                  <a:pt x="317629" y="135660"/>
                </a:cubicBezTo>
                <a:cubicBezTo>
                  <a:pt x="316442" y="129714"/>
                  <a:pt x="321190" y="122578"/>
                  <a:pt x="329498" y="121388"/>
                </a:cubicBezTo>
                <a:cubicBezTo>
                  <a:pt x="336620" y="120199"/>
                  <a:pt x="342555" y="124956"/>
                  <a:pt x="343742" y="133282"/>
                </a:cubicBezTo>
                <a:cubicBezTo>
                  <a:pt x="367481" y="226051"/>
                  <a:pt x="310507" y="321199"/>
                  <a:pt x="216737" y="344986"/>
                </a:cubicBezTo>
                <a:cubicBezTo>
                  <a:pt x="122967" y="368773"/>
                  <a:pt x="29196" y="311684"/>
                  <a:pt x="5457" y="217726"/>
                </a:cubicBezTo>
                <a:cubicBezTo>
                  <a:pt x="-18282" y="124956"/>
                  <a:pt x="37505" y="29808"/>
                  <a:pt x="132463" y="6021"/>
                </a:cubicBezTo>
                <a:cubicBezTo>
                  <a:pt x="144332" y="2453"/>
                  <a:pt x="157389" y="74"/>
                  <a:pt x="170445" y="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Discussion">
            <a:extLst>
              <a:ext uri="{FF2B5EF4-FFF2-40B4-BE49-F238E27FC236}">
                <a16:creationId xmlns:a16="http://schemas.microsoft.com/office/drawing/2014/main" xmlns="" id="{B60BF433-0EFD-8748-A681-ECF5A5DE5F16}"/>
              </a:ext>
            </a:extLst>
          </p:cNvPr>
          <p:cNvSpPr>
            <a:spLocks noChangeAspect="1"/>
          </p:cNvSpPr>
          <p:nvPr/>
        </p:nvSpPr>
        <p:spPr bwMode="auto">
          <a:xfrm>
            <a:off x="565603" y="3412464"/>
            <a:ext cx="577397" cy="374496"/>
          </a:xfrm>
          <a:custGeom>
            <a:avLst/>
            <a:gdLst>
              <a:gd name="connsiteX0" fmla="*/ 1187945 w 1480804"/>
              <a:gd name="connsiteY0" fmla="*/ 596901 h 960439"/>
              <a:gd name="connsiteX1" fmla="*/ 1124874 w 1480804"/>
              <a:gd name="connsiteY1" fmla="*/ 626722 h 960439"/>
              <a:gd name="connsiteX2" fmla="*/ 1106854 w 1480804"/>
              <a:gd name="connsiteY2" fmla="*/ 695311 h 960439"/>
              <a:gd name="connsiteX3" fmla="*/ 1106854 w 1480804"/>
              <a:gd name="connsiteY3" fmla="*/ 698294 h 960439"/>
              <a:gd name="connsiteX4" fmla="*/ 1130881 w 1480804"/>
              <a:gd name="connsiteY4" fmla="*/ 895114 h 960439"/>
              <a:gd name="connsiteX5" fmla="*/ 1160914 w 1480804"/>
              <a:gd name="connsiteY5" fmla="*/ 915989 h 960439"/>
              <a:gd name="connsiteX6" fmla="*/ 1266033 w 1480804"/>
              <a:gd name="connsiteY6" fmla="*/ 915989 h 960439"/>
              <a:gd name="connsiteX7" fmla="*/ 1272039 w 1480804"/>
              <a:gd name="connsiteY7" fmla="*/ 915989 h 960439"/>
              <a:gd name="connsiteX8" fmla="*/ 1377158 w 1480804"/>
              <a:gd name="connsiteY8" fmla="*/ 915989 h 960439"/>
              <a:gd name="connsiteX9" fmla="*/ 1407191 w 1480804"/>
              <a:gd name="connsiteY9" fmla="*/ 895114 h 960439"/>
              <a:gd name="connsiteX10" fmla="*/ 1434222 w 1480804"/>
              <a:gd name="connsiteY10" fmla="*/ 698294 h 960439"/>
              <a:gd name="connsiteX11" fmla="*/ 1434222 w 1480804"/>
              <a:gd name="connsiteY11" fmla="*/ 695311 h 960439"/>
              <a:gd name="connsiteX12" fmla="*/ 1416202 w 1480804"/>
              <a:gd name="connsiteY12" fmla="*/ 626722 h 960439"/>
              <a:gd name="connsiteX13" fmla="*/ 1350127 w 1480804"/>
              <a:gd name="connsiteY13" fmla="*/ 596901 h 960439"/>
              <a:gd name="connsiteX14" fmla="*/ 1272039 w 1480804"/>
              <a:gd name="connsiteY14" fmla="*/ 596901 h 960439"/>
              <a:gd name="connsiteX15" fmla="*/ 1266033 w 1480804"/>
              <a:gd name="connsiteY15" fmla="*/ 596901 h 960439"/>
              <a:gd name="connsiteX16" fmla="*/ 1187945 w 1480804"/>
              <a:gd name="connsiteY16" fmla="*/ 596901 h 960439"/>
              <a:gd name="connsiteX17" fmla="*/ 129082 w 1480804"/>
              <a:gd name="connsiteY17" fmla="*/ 596901 h 960439"/>
              <a:gd name="connsiteX18" fmla="*/ 66011 w 1480804"/>
              <a:gd name="connsiteY18" fmla="*/ 626722 h 960439"/>
              <a:gd name="connsiteX19" fmla="*/ 47991 w 1480804"/>
              <a:gd name="connsiteY19" fmla="*/ 695311 h 960439"/>
              <a:gd name="connsiteX20" fmla="*/ 47991 w 1480804"/>
              <a:gd name="connsiteY20" fmla="*/ 698294 h 960439"/>
              <a:gd name="connsiteX21" fmla="*/ 72018 w 1480804"/>
              <a:gd name="connsiteY21" fmla="*/ 895114 h 960439"/>
              <a:gd name="connsiteX22" fmla="*/ 102051 w 1480804"/>
              <a:gd name="connsiteY22" fmla="*/ 915989 h 960439"/>
              <a:gd name="connsiteX23" fmla="*/ 207170 w 1480804"/>
              <a:gd name="connsiteY23" fmla="*/ 915989 h 960439"/>
              <a:gd name="connsiteX24" fmla="*/ 213176 w 1480804"/>
              <a:gd name="connsiteY24" fmla="*/ 915989 h 960439"/>
              <a:gd name="connsiteX25" fmla="*/ 318295 w 1480804"/>
              <a:gd name="connsiteY25" fmla="*/ 915989 h 960439"/>
              <a:gd name="connsiteX26" fmla="*/ 348328 w 1480804"/>
              <a:gd name="connsiteY26" fmla="*/ 895114 h 960439"/>
              <a:gd name="connsiteX27" fmla="*/ 375359 w 1480804"/>
              <a:gd name="connsiteY27" fmla="*/ 698294 h 960439"/>
              <a:gd name="connsiteX28" fmla="*/ 375359 w 1480804"/>
              <a:gd name="connsiteY28" fmla="*/ 695311 h 960439"/>
              <a:gd name="connsiteX29" fmla="*/ 357339 w 1480804"/>
              <a:gd name="connsiteY29" fmla="*/ 626722 h 960439"/>
              <a:gd name="connsiteX30" fmla="*/ 291264 w 1480804"/>
              <a:gd name="connsiteY30" fmla="*/ 596901 h 960439"/>
              <a:gd name="connsiteX31" fmla="*/ 213176 w 1480804"/>
              <a:gd name="connsiteY31" fmla="*/ 596901 h 960439"/>
              <a:gd name="connsiteX32" fmla="*/ 207170 w 1480804"/>
              <a:gd name="connsiteY32" fmla="*/ 596901 h 960439"/>
              <a:gd name="connsiteX33" fmla="*/ 129082 w 1480804"/>
              <a:gd name="connsiteY33" fmla="*/ 596901 h 960439"/>
              <a:gd name="connsiteX34" fmla="*/ 1187451 w 1480804"/>
              <a:gd name="connsiteY34" fmla="*/ 552451 h 960439"/>
              <a:gd name="connsiteX35" fmla="*/ 1265931 w 1480804"/>
              <a:gd name="connsiteY35" fmla="*/ 552451 h 960439"/>
              <a:gd name="connsiteX36" fmla="*/ 1271968 w 1480804"/>
              <a:gd name="connsiteY36" fmla="*/ 552451 h 960439"/>
              <a:gd name="connsiteX37" fmla="*/ 1350449 w 1480804"/>
              <a:gd name="connsiteY37" fmla="*/ 552451 h 960439"/>
              <a:gd name="connsiteX38" fmla="*/ 1450059 w 1480804"/>
              <a:gd name="connsiteY38" fmla="*/ 600099 h 960439"/>
              <a:gd name="connsiteX39" fmla="*/ 1480244 w 1480804"/>
              <a:gd name="connsiteY39" fmla="*/ 704330 h 960439"/>
              <a:gd name="connsiteX40" fmla="*/ 1453077 w 1480804"/>
              <a:gd name="connsiteY40" fmla="*/ 897901 h 960439"/>
              <a:gd name="connsiteX41" fmla="*/ 1453077 w 1480804"/>
              <a:gd name="connsiteY41" fmla="*/ 900879 h 960439"/>
              <a:gd name="connsiteX42" fmla="*/ 1380634 w 1480804"/>
              <a:gd name="connsiteY42" fmla="*/ 960439 h 960439"/>
              <a:gd name="connsiteX43" fmla="*/ 1271968 w 1480804"/>
              <a:gd name="connsiteY43" fmla="*/ 960439 h 960439"/>
              <a:gd name="connsiteX44" fmla="*/ 1265931 w 1480804"/>
              <a:gd name="connsiteY44" fmla="*/ 960439 h 960439"/>
              <a:gd name="connsiteX45" fmla="*/ 1160284 w 1480804"/>
              <a:gd name="connsiteY45" fmla="*/ 960439 h 960439"/>
              <a:gd name="connsiteX46" fmla="*/ 1084822 w 1480804"/>
              <a:gd name="connsiteY46" fmla="*/ 900879 h 960439"/>
              <a:gd name="connsiteX47" fmla="*/ 1084822 w 1480804"/>
              <a:gd name="connsiteY47" fmla="*/ 897901 h 960439"/>
              <a:gd name="connsiteX48" fmla="*/ 1060674 w 1480804"/>
              <a:gd name="connsiteY48" fmla="*/ 704330 h 960439"/>
              <a:gd name="connsiteX49" fmla="*/ 1087841 w 1480804"/>
              <a:gd name="connsiteY49" fmla="*/ 600099 h 960439"/>
              <a:gd name="connsiteX50" fmla="*/ 1187451 w 1480804"/>
              <a:gd name="connsiteY50" fmla="*/ 552451 h 960439"/>
              <a:gd name="connsiteX51" fmla="*/ 128587 w 1480804"/>
              <a:gd name="connsiteY51" fmla="*/ 552451 h 960439"/>
              <a:gd name="connsiteX52" fmla="*/ 207068 w 1480804"/>
              <a:gd name="connsiteY52" fmla="*/ 552451 h 960439"/>
              <a:gd name="connsiteX53" fmla="*/ 213105 w 1480804"/>
              <a:gd name="connsiteY53" fmla="*/ 552451 h 960439"/>
              <a:gd name="connsiteX54" fmla="*/ 291585 w 1480804"/>
              <a:gd name="connsiteY54" fmla="*/ 552451 h 960439"/>
              <a:gd name="connsiteX55" fmla="*/ 391195 w 1480804"/>
              <a:gd name="connsiteY55" fmla="*/ 600099 h 960439"/>
              <a:gd name="connsiteX56" fmla="*/ 421380 w 1480804"/>
              <a:gd name="connsiteY56" fmla="*/ 704330 h 960439"/>
              <a:gd name="connsiteX57" fmla="*/ 394214 w 1480804"/>
              <a:gd name="connsiteY57" fmla="*/ 897901 h 960439"/>
              <a:gd name="connsiteX58" fmla="*/ 394214 w 1480804"/>
              <a:gd name="connsiteY58" fmla="*/ 900879 h 960439"/>
              <a:gd name="connsiteX59" fmla="*/ 321770 w 1480804"/>
              <a:gd name="connsiteY59" fmla="*/ 960439 h 960439"/>
              <a:gd name="connsiteX60" fmla="*/ 213105 w 1480804"/>
              <a:gd name="connsiteY60" fmla="*/ 960439 h 960439"/>
              <a:gd name="connsiteX61" fmla="*/ 207068 w 1480804"/>
              <a:gd name="connsiteY61" fmla="*/ 960439 h 960439"/>
              <a:gd name="connsiteX62" fmla="*/ 101421 w 1480804"/>
              <a:gd name="connsiteY62" fmla="*/ 960439 h 960439"/>
              <a:gd name="connsiteX63" fmla="*/ 25959 w 1480804"/>
              <a:gd name="connsiteY63" fmla="*/ 900879 h 960439"/>
              <a:gd name="connsiteX64" fmla="*/ 25959 w 1480804"/>
              <a:gd name="connsiteY64" fmla="*/ 897901 h 960439"/>
              <a:gd name="connsiteX65" fmla="*/ 1811 w 1480804"/>
              <a:gd name="connsiteY65" fmla="*/ 704330 h 960439"/>
              <a:gd name="connsiteX66" fmla="*/ 28977 w 1480804"/>
              <a:gd name="connsiteY66" fmla="*/ 600099 h 960439"/>
              <a:gd name="connsiteX67" fmla="*/ 128587 w 1480804"/>
              <a:gd name="connsiteY67" fmla="*/ 552451 h 960439"/>
              <a:gd name="connsiteX68" fmla="*/ 1271332 w 1480804"/>
              <a:gd name="connsiteY68" fmla="*/ 296863 h 960439"/>
              <a:gd name="connsiteX69" fmla="*/ 1199100 w 1480804"/>
              <a:gd name="connsiteY69" fmla="*/ 368066 h 960439"/>
              <a:gd name="connsiteX70" fmla="*/ 1199100 w 1480804"/>
              <a:gd name="connsiteY70" fmla="*/ 406635 h 960439"/>
              <a:gd name="connsiteX71" fmla="*/ 1271332 w 1480804"/>
              <a:gd name="connsiteY71" fmla="*/ 477838 h 960439"/>
              <a:gd name="connsiteX72" fmla="*/ 1343563 w 1480804"/>
              <a:gd name="connsiteY72" fmla="*/ 406635 h 960439"/>
              <a:gd name="connsiteX73" fmla="*/ 1343563 w 1480804"/>
              <a:gd name="connsiteY73" fmla="*/ 368066 h 960439"/>
              <a:gd name="connsiteX74" fmla="*/ 1271332 w 1480804"/>
              <a:gd name="connsiteY74" fmla="*/ 296863 h 960439"/>
              <a:gd name="connsiteX75" fmla="*/ 212469 w 1480804"/>
              <a:gd name="connsiteY75" fmla="*/ 296863 h 960439"/>
              <a:gd name="connsiteX76" fmla="*/ 140237 w 1480804"/>
              <a:gd name="connsiteY76" fmla="*/ 368066 h 960439"/>
              <a:gd name="connsiteX77" fmla="*/ 140237 w 1480804"/>
              <a:gd name="connsiteY77" fmla="*/ 406635 h 960439"/>
              <a:gd name="connsiteX78" fmla="*/ 212469 w 1480804"/>
              <a:gd name="connsiteY78" fmla="*/ 477838 h 960439"/>
              <a:gd name="connsiteX79" fmla="*/ 284700 w 1480804"/>
              <a:gd name="connsiteY79" fmla="*/ 406635 h 960439"/>
              <a:gd name="connsiteX80" fmla="*/ 284700 w 1480804"/>
              <a:gd name="connsiteY80" fmla="*/ 368066 h 960439"/>
              <a:gd name="connsiteX81" fmla="*/ 212469 w 1480804"/>
              <a:gd name="connsiteY81" fmla="*/ 296863 h 960439"/>
              <a:gd name="connsiteX82" fmla="*/ 1268950 w 1480804"/>
              <a:gd name="connsiteY82" fmla="*/ 252413 h 960439"/>
              <a:gd name="connsiteX83" fmla="*/ 1386425 w 1480804"/>
              <a:gd name="connsiteY83" fmla="*/ 368754 h 960439"/>
              <a:gd name="connsiteX84" fmla="*/ 1386425 w 1480804"/>
              <a:gd name="connsiteY84" fmla="*/ 407535 h 960439"/>
              <a:gd name="connsiteX85" fmla="*/ 1268950 w 1480804"/>
              <a:gd name="connsiteY85" fmla="*/ 523876 h 960439"/>
              <a:gd name="connsiteX86" fmla="*/ 1151475 w 1480804"/>
              <a:gd name="connsiteY86" fmla="*/ 407535 h 960439"/>
              <a:gd name="connsiteX87" fmla="*/ 1151475 w 1480804"/>
              <a:gd name="connsiteY87" fmla="*/ 368754 h 960439"/>
              <a:gd name="connsiteX88" fmla="*/ 1268950 w 1480804"/>
              <a:gd name="connsiteY88" fmla="*/ 252413 h 960439"/>
              <a:gd name="connsiteX89" fmla="*/ 210087 w 1480804"/>
              <a:gd name="connsiteY89" fmla="*/ 252413 h 960439"/>
              <a:gd name="connsiteX90" fmla="*/ 327562 w 1480804"/>
              <a:gd name="connsiteY90" fmla="*/ 368754 h 960439"/>
              <a:gd name="connsiteX91" fmla="*/ 327562 w 1480804"/>
              <a:gd name="connsiteY91" fmla="*/ 407535 h 960439"/>
              <a:gd name="connsiteX92" fmla="*/ 210087 w 1480804"/>
              <a:gd name="connsiteY92" fmla="*/ 523876 h 960439"/>
              <a:gd name="connsiteX93" fmla="*/ 92612 w 1480804"/>
              <a:gd name="connsiteY93" fmla="*/ 407535 h 960439"/>
              <a:gd name="connsiteX94" fmla="*/ 92612 w 1480804"/>
              <a:gd name="connsiteY94" fmla="*/ 368754 h 960439"/>
              <a:gd name="connsiteX95" fmla="*/ 210087 w 1480804"/>
              <a:gd name="connsiteY95" fmla="*/ 252413 h 960439"/>
              <a:gd name="connsiteX96" fmla="*/ 748250 w 1480804"/>
              <a:gd name="connsiteY96" fmla="*/ 155576 h 960439"/>
              <a:gd name="connsiteX97" fmla="*/ 778413 w 1480804"/>
              <a:gd name="connsiteY97" fmla="*/ 186533 h 960439"/>
              <a:gd name="connsiteX98" fmla="*/ 748250 w 1480804"/>
              <a:gd name="connsiteY98" fmla="*/ 217490 h 960439"/>
              <a:gd name="connsiteX99" fmla="*/ 718087 w 1480804"/>
              <a:gd name="connsiteY99" fmla="*/ 186533 h 960439"/>
              <a:gd name="connsiteX100" fmla="*/ 748250 w 1480804"/>
              <a:gd name="connsiteY100" fmla="*/ 155576 h 960439"/>
              <a:gd name="connsiteX101" fmla="*/ 646650 w 1480804"/>
              <a:gd name="connsiteY101" fmla="*/ 155576 h 960439"/>
              <a:gd name="connsiteX102" fmla="*/ 676813 w 1480804"/>
              <a:gd name="connsiteY102" fmla="*/ 186533 h 960439"/>
              <a:gd name="connsiteX103" fmla="*/ 646650 w 1480804"/>
              <a:gd name="connsiteY103" fmla="*/ 217490 h 960439"/>
              <a:gd name="connsiteX104" fmla="*/ 616487 w 1480804"/>
              <a:gd name="connsiteY104" fmla="*/ 186533 h 960439"/>
              <a:gd name="connsiteX105" fmla="*/ 646650 w 1480804"/>
              <a:gd name="connsiteY105" fmla="*/ 155576 h 960439"/>
              <a:gd name="connsiteX106" fmla="*/ 533938 w 1480804"/>
              <a:gd name="connsiteY106" fmla="*/ 155576 h 960439"/>
              <a:gd name="connsiteX107" fmla="*/ 564101 w 1480804"/>
              <a:gd name="connsiteY107" fmla="*/ 186533 h 960439"/>
              <a:gd name="connsiteX108" fmla="*/ 533938 w 1480804"/>
              <a:gd name="connsiteY108" fmla="*/ 217490 h 960439"/>
              <a:gd name="connsiteX109" fmla="*/ 503775 w 1480804"/>
              <a:gd name="connsiteY109" fmla="*/ 186533 h 960439"/>
              <a:gd name="connsiteX110" fmla="*/ 533938 w 1480804"/>
              <a:gd name="connsiteY110" fmla="*/ 155576 h 960439"/>
              <a:gd name="connsiteX111" fmla="*/ 901442 w 1480804"/>
              <a:gd name="connsiteY111" fmla="*/ 123826 h 960439"/>
              <a:gd name="connsiteX112" fmla="*/ 1053215 w 1480804"/>
              <a:gd name="connsiteY112" fmla="*/ 123826 h 960439"/>
              <a:gd name="connsiteX113" fmla="*/ 1083790 w 1480804"/>
              <a:gd name="connsiteY113" fmla="*/ 154901 h 960439"/>
              <a:gd name="connsiteX114" fmla="*/ 1083790 w 1480804"/>
              <a:gd name="connsiteY114" fmla="*/ 413863 h 960439"/>
              <a:gd name="connsiteX115" fmla="*/ 1124489 w 1480804"/>
              <a:gd name="connsiteY115" fmla="*/ 507089 h 960439"/>
              <a:gd name="connsiteX116" fmla="*/ 1104140 w 1480804"/>
              <a:gd name="connsiteY116" fmla="*/ 538164 h 960439"/>
              <a:gd name="connsiteX117" fmla="*/ 1093965 w 1480804"/>
              <a:gd name="connsiteY117" fmla="*/ 538164 h 960439"/>
              <a:gd name="connsiteX118" fmla="*/ 992167 w 1480804"/>
              <a:gd name="connsiteY118" fmla="*/ 496730 h 960439"/>
              <a:gd name="connsiteX119" fmla="*/ 646075 w 1480804"/>
              <a:gd name="connsiteY119" fmla="*/ 496730 h 960439"/>
              <a:gd name="connsiteX120" fmla="*/ 605376 w 1480804"/>
              <a:gd name="connsiteY120" fmla="*/ 455297 h 960439"/>
              <a:gd name="connsiteX121" fmla="*/ 605376 w 1480804"/>
              <a:gd name="connsiteY121" fmla="*/ 403701 h 960439"/>
              <a:gd name="connsiteX122" fmla="*/ 656249 w 1480804"/>
              <a:gd name="connsiteY122" fmla="*/ 403701 h 960439"/>
              <a:gd name="connsiteX123" fmla="*/ 656249 w 1480804"/>
              <a:gd name="connsiteY123" fmla="*/ 455297 h 960439"/>
              <a:gd name="connsiteX124" fmla="*/ 1002342 w 1480804"/>
              <a:gd name="connsiteY124" fmla="*/ 455297 h 960439"/>
              <a:gd name="connsiteX125" fmla="*/ 1063441 w 1480804"/>
              <a:gd name="connsiteY125" fmla="*/ 476013 h 960439"/>
              <a:gd name="connsiteX126" fmla="*/ 1043040 w 1480804"/>
              <a:gd name="connsiteY126" fmla="*/ 424221 h 960439"/>
              <a:gd name="connsiteX127" fmla="*/ 1043040 w 1480804"/>
              <a:gd name="connsiteY127" fmla="*/ 165260 h 960439"/>
              <a:gd name="connsiteX128" fmla="*/ 901442 w 1480804"/>
              <a:gd name="connsiteY128" fmla="*/ 165260 h 960439"/>
              <a:gd name="connsiteX129" fmla="*/ 443101 w 1480804"/>
              <a:gd name="connsiteY129" fmla="*/ 41276 h 960439"/>
              <a:gd name="connsiteX130" fmla="*/ 443101 w 1480804"/>
              <a:gd name="connsiteY130" fmla="*/ 299885 h 960439"/>
              <a:gd name="connsiteX131" fmla="*/ 443101 w 1480804"/>
              <a:gd name="connsiteY131" fmla="*/ 310229 h 960439"/>
              <a:gd name="connsiteX132" fmla="*/ 422812 w 1480804"/>
              <a:gd name="connsiteY132" fmla="*/ 361951 h 960439"/>
              <a:gd name="connsiteX133" fmla="*/ 483679 w 1480804"/>
              <a:gd name="connsiteY133" fmla="*/ 341262 h 960439"/>
              <a:gd name="connsiteX134" fmla="*/ 838737 w 1480804"/>
              <a:gd name="connsiteY134" fmla="*/ 341262 h 960439"/>
              <a:gd name="connsiteX135" fmla="*/ 838737 w 1480804"/>
              <a:gd name="connsiteY135" fmla="*/ 41276 h 960439"/>
              <a:gd name="connsiteX136" fmla="*/ 442325 w 1480804"/>
              <a:gd name="connsiteY136" fmla="*/ 0 h 960439"/>
              <a:gd name="connsiteX137" fmla="*/ 839309 w 1480804"/>
              <a:gd name="connsiteY137" fmla="*/ 0 h 960439"/>
              <a:gd name="connsiteX138" fmla="*/ 880014 w 1480804"/>
              <a:gd name="connsiteY138" fmla="*/ 20676 h 960439"/>
              <a:gd name="connsiteX139" fmla="*/ 880014 w 1480804"/>
              <a:gd name="connsiteY139" fmla="*/ 41394 h 960439"/>
              <a:gd name="connsiteX140" fmla="*/ 880014 w 1480804"/>
              <a:gd name="connsiteY140" fmla="*/ 341156 h 960439"/>
              <a:gd name="connsiteX141" fmla="*/ 839309 w 1480804"/>
              <a:gd name="connsiteY141" fmla="*/ 382509 h 960439"/>
              <a:gd name="connsiteX142" fmla="*/ 493207 w 1480804"/>
              <a:gd name="connsiteY142" fmla="*/ 382509 h 960439"/>
              <a:gd name="connsiteX143" fmla="*/ 401619 w 1480804"/>
              <a:gd name="connsiteY143" fmla="*/ 413523 h 960439"/>
              <a:gd name="connsiteX144" fmla="*/ 371090 w 1480804"/>
              <a:gd name="connsiteY144" fmla="*/ 392847 h 960439"/>
              <a:gd name="connsiteX145" fmla="*/ 401619 w 1480804"/>
              <a:gd name="connsiteY145" fmla="*/ 299804 h 960439"/>
              <a:gd name="connsiteX146" fmla="*/ 401619 w 1480804"/>
              <a:gd name="connsiteY146" fmla="*/ 41394 h 960439"/>
              <a:gd name="connsiteX147" fmla="*/ 442325 w 1480804"/>
              <a:gd name="connsiteY147" fmla="*/ 0 h 9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480804" h="960439">
                <a:moveTo>
                  <a:pt x="1187945" y="596901"/>
                </a:moveTo>
                <a:cubicBezTo>
                  <a:pt x="1163918" y="596901"/>
                  <a:pt x="1139891" y="608830"/>
                  <a:pt x="1124874" y="626722"/>
                </a:cubicBezTo>
                <a:cubicBezTo>
                  <a:pt x="1109857" y="647597"/>
                  <a:pt x="1103850" y="671454"/>
                  <a:pt x="1106854" y="695311"/>
                </a:cubicBezTo>
                <a:cubicBezTo>
                  <a:pt x="1106854" y="695311"/>
                  <a:pt x="1106854" y="695311"/>
                  <a:pt x="1106854" y="698294"/>
                </a:cubicBezTo>
                <a:cubicBezTo>
                  <a:pt x="1106854" y="698294"/>
                  <a:pt x="1106854" y="698294"/>
                  <a:pt x="1130881" y="895114"/>
                </a:cubicBezTo>
                <a:cubicBezTo>
                  <a:pt x="1136887" y="907043"/>
                  <a:pt x="1145898" y="915989"/>
                  <a:pt x="1160914" y="915989"/>
                </a:cubicBezTo>
                <a:cubicBezTo>
                  <a:pt x="1160914" y="915989"/>
                  <a:pt x="1160914" y="915989"/>
                  <a:pt x="1266033" y="915989"/>
                </a:cubicBezTo>
                <a:cubicBezTo>
                  <a:pt x="1269036" y="915989"/>
                  <a:pt x="1272039" y="915989"/>
                  <a:pt x="1272039" y="915989"/>
                </a:cubicBezTo>
                <a:cubicBezTo>
                  <a:pt x="1377158" y="915989"/>
                  <a:pt x="1377158" y="915989"/>
                  <a:pt x="1377158" y="915989"/>
                </a:cubicBezTo>
                <a:cubicBezTo>
                  <a:pt x="1392175" y="915989"/>
                  <a:pt x="1404188" y="907043"/>
                  <a:pt x="1407191" y="895114"/>
                </a:cubicBezTo>
                <a:cubicBezTo>
                  <a:pt x="1434222" y="698294"/>
                  <a:pt x="1434222" y="698294"/>
                  <a:pt x="1434222" y="698294"/>
                </a:cubicBezTo>
                <a:cubicBezTo>
                  <a:pt x="1434222" y="695311"/>
                  <a:pt x="1434222" y="695311"/>
                  <a:pt x="1434222" y="695311"/>
                </a:cubicBezTo>
                <a:cubicBezTo>
                  <a:pt x="1437225" y="671454"/>
                  <a:pt x="1428215" y="647597"/>
                  <a:pt x="1416202" y="626722"/>
                </a:cubicBezTo>
                <a:cubicBezTo>
                  <a:pt x="1398181" y="608830"/>
                  <a:pt x="1374154" y="596901"/>
                  <a:pt x="1350127" y="596901"/>
                </a:cubicBezTo>
                <a:cubicBezTo>
                  <a:pt x="1317090" y="596901"/>
                  <a:pt x="1293063" y="596901"/>
                  <a:pt x="1272039" y="596901"/>
                </a:cubicBezTo>
                <a:cubicBezTo>
                  <a:pt x="1272039" y="596901"/>
                  <a:pt x="1269036" y="596901"/>
                  <a:pt x="1266033" y="596901"/>
                </a:cubicBezTo>
                <a:cubicBezTo>
                  <a:pt x="1248012" y="596901"/>
                  <a:pt x="1220982" y="596901"/>
                  <a:pt x="1187945" y="596901"/>
                </a:cubicBezTo>
                <a:close/>
                <a:moveTo>
                  <a:pt x="129082" y="596901"/>
                </a:moveTo>
                <a:cubicBezTo>
                  <a:pt x="105055" y="596901"/>
                  <a:pt x="81028" y="608830"/>
                  <a:pt x="66011" y="626722"/>
                </a:cubicBezTo>
                <a:cubicBezTo>
                  <a:pt x="50994" y="647597"/>
                  <a:pt x="44987" y="671454"/>
                  <a:pt x="47991" y="695311"/>
                </a:cubicBezTo>
                <a:cubicBezTo>
                  <a:pt x="47991" y="695311"/>
                  <a:pt x="47991" y="695311"/>
                  <a:pt x="47991" y="698294"/>
                </a:cubicBezTo>
                <a:cubicBezTo>
                  <a:pt x="47991" y="698294"/>
                  <a:pt x="47991" y="698294"/>
                  <a:pt x="72018" y="895114"/>
                </a:cubicBezTo>
                <a:cubicBezTo>
                  <a:pt x="78024" y="907043"/>
                  <a:pt x="87035" y="915989"/>
                  <a:pt x="102051" y="915989"/>
                </a:cubicBezTo>
                <a:cubicBezTo>
                  <a:pt x="102051" y="915989"/>
                  <a:pt x="102051" y="915989"/>
                  <a:pt x="207170" y="915989"/>
                </a:cubicBezTo>
                <a:cubicBezTo>
                  <a:pt x="210173" y="915989"/>
                  <a:pt x="213176" y="915989"/>
                  <a:pt x="213176" y="915989"/>
                </a:cubicBezTo>
                <a:cubicBezTo>
                  <a:pt x="318295" y="915989"/>
                  <a:pt x="318295" y="915989"/>
                  <a:pt x="318295" y="915989"/>
                </a:cubicBezTo>
                <a:cubicBezTo>
                  <a:pt x="333312" y="915989"/>
                  <a:pt x="345325" y="907043"/>
                  <a:pt x="348328" y="895114"/>
                </a:cubicBezTo>
                <a:cubicBezTo>
                  <a:pt x="375359" y="698294"/>
                  <a:pt x="375359" y="698294"/>
                  <a:pt x="375359" y="698294"/>
                </a:cubicBezTo>
                <a:cubicBezTo>
                  <a:pt x="375359" y="695311"/>
                  <a:pt x="375359" y="695311"/>
                  <a:pt x="375359" y="695311"/>
                </a:cubicBezTo>
                <a:cubicBezTo>
                  <a:pt x="378362" y="671454"/>
                  <a:pt x="369352" y="647597"/>
                  <a:pt x="357339" y="626722"/>
                </a:cubicBezTo>
                <a:cubicBezTo>
                  <a:pt x="339318" y="608830"/>
                  <a:pt x="315291" y="596901"/>
                  <a:pt x="291264" y="596901"/>
                </a:cubicBezTo>
                <a:cubicBezTo>
                  <a:pt x="258227" y="596901"/>
                  <a:pt x="234200" y="596901"/>
                  <a:pt x="213176" y="596901"/>
                </a:cubicBezTo>
                <a:cubicBezTo>
                  <a:pt x="213176" y="596901"/>
                  <a:pt x="210173" y="596901"/>
                  <a:pt x="207170" y="596901"/>
                </a:cubicBezTo>
                <a:cubicBezTo>
                  <a:pt x="189149" y="596901"/>
                  <a:pt x="162119" y="596901"/>
                  <a:pt x="129082" y="596901"/>
                </a:cubicBezTo>
                <a:close/>
                <a:moveTo>
                  <a:pt x="1187451" y="552451"/>
                </a:moveTo>
                <a:cubicBezTo>
                  <a:pt x="1187451" y="552451"/>
                  <a:pt x="1187451" y="552451"/>
                  <a:pt x="1265931" y="552451"/>
                </a:cubicBezTo>
                <a:cubicBezTo>
                  <a:pt x="1268950" y="552451"/>
                  <a:pt x="1271968" y="552451"/>
                  <a:pt x="1271968" y="552451"/>
                </a:cubicBezTo>
                <a:cubicBezTo>
                  <a:pt x="1350449" y="552451"/>
                  <a:pt x="1350449" y="552451"/>
                  <a:pt x="1350449" y="552451"/>
                </a:cubicBezTo>
                <a:cubicBezTo>
                  <a:pt x="1389689" y="552451"/>
                  <a:pt x="1425911" y="570319"/>
                  <a:pt x="1450059" y="600099"/>
                </a:cubicBezTo>
                <a:cubicBezTo>
                  <a:pt x="1474207" y="626901"/>
                  <a:pt x="1483262" y="665616"/>
                  <a:pt x="1480244" y="704330"/>
                </a:cubicBezTo>
                <a:cubicBezTo>
                  <a:pt x="1453077" y="897901"/>
                  <a:pt x="1453077" y="897901"/>
                  <a:pt x="1453077" y="897901"/>
                </a:cubicBezTo>
                <a:cubicBezTo>
                  <a:pt x="1453077" y="900879"/>
                  <a:pt x="1453077" y="900879"/>
                  <a:pt x="1453077" y="900879"/>
                </a:cubicBezTo>
                <a:cubicBezTo>
                  <a:pt x="1444022" y="936615"/>
                  <a:pt x="1416856" y="960439"/>
                  <a:pt x="1380634" y="960439"/>
                </a:cubicBezTo>
                <a:cubicBezTo>
                  <a:pt x="1341393" y="960439"/>
                  <a:pt x="1305172" y="960439"/>
                  <a:pt x="1271968" y="960439"/>
                </a:cubicBezTo>
                <a:cubicBezTo>
                  <a:pt x="1271968" y="960439"/>
                  <a:pt x="1268950" y="960439"/>
                  <a:pt x="1265931" y="960439"/>
                </a:cubicBezTo>
                <a:cubicBezTo>
                  <a:pt x="1235746" y="960439"/>
                  <a:pt x="1199525" y="960439"/>
                  <a:pt x="1160284" y="960439"/>
                </a:cubicBezTo>
                <a:cubicBezTo>
                  <a:pt x="1124062" y="960439"/>
                  <a:pt x="1093878" y="936615"/>
                  <a:pt x="1084822" y="900879"/>
                </a:cubicBezTo>
                <a:cubicBezTo>
                  <a:pt x="1084822" y="900879"/>
                  <a:pt x="1084822" y="900879"/>
                  <a:pt x="1084822" y="897901"/>
                </a:cubicBezTo>
                <a:cubicBezTo>
                  <a:pt x="1084822" y="897901"/>
                  <a:pt x="1084822" y="897901"/>
                  <a:pt x="1060674" y="704330"/>
                </a:cubicBezTo>
                <a:cubicBezTo>
                  <a:pt x="1054637" y="665616"/>
                  <a:pt x="1063693" y="626901"/>
                  <a:pt x="1087841" y="600099"/>
                </a:cubicBezTo>
                <a:cubicBezTo>
                  <a:pt x="1111988" y="570319"/>
                  <a:pt x="1148210" y="552451"/>
                  <a:pt x="1187451" y="552451"/>
                </a:cubicBezTo>
                <a:close/>
                <a:moveTo>
                  <a:pt x="128587" y="552451"/>
                </a:moveTo>
                <a:cubicBezTo>
                  <a:pt x="128587" y="552451"/>
                  <a:pt x="128587" y="552451"/>
                  <a:pt x="207068" y="552451"/>
                </a:cubicBezTo>
                <a:cubicBezTo>
                  <a:pt x="210086" y="552451"/>
                  <a:pt x="213105" y="552451"/>
                  <a:pt x="213105" y="552451"/>
                </a:cubicBezTo>
                <a:cubicBezTo>
                  <a:pt x="291585" y="552451"/>
                  <a:pt x="291585" y="552451"/>
                  <a:pt x="291585" y="552451"/>
                </a:cubicBezTo>
                <a:cubicBezTo>
                  <a:pt x="330826" y="552451"/>
                  <a:pt x="367048" y="570319"/>
                  <a:pt x="391195" y="600099"/>
                </a:cubicBezTo>
                <a:cubicBezTo>
                  <a:pt x="415343" y="626901"/>
                  <a:pt x="424399" y="665616"/>
                  <a:pt x="421380" y="704330"/>
                </a:cubicBezTo>
                <a:cubicBezTo>
                  <a:pt x="394214" y="897901"/>
                  <a:pt x="394214" y="897901"/>
                  <a:pt x="394214" y="897901"/>
                </a:cubicBezTo>
                <a:cubicBezTo>
                  <a:pt x="394214" y="900879"/>
                  <a:pt x="394214" y="900879"/>
                  <a:pt x="394214" y="900879"/>
                </a:cubicBezTo>
                <a:cubicBezTo>
                  <a:pt x="385158" y="936615"/>
                  <a:pt x="357992" y="960439"/>
                  <a:pt x="321770" y="960439"/>
                </a:cubicBezTo>
                <a:cubicBezTo>
                  <a:pt x="282530" y="960439"/>
                  <a:pt x="246308" y="960439"/>
                  <a:pt x="213105" y="960439"/>
                </a:cubicBezTo>
                <a:cubicBezTo>
                  <a:pt x="213105" y="960439"/>
                  <a:pt x="210086" y="960439"/>
                  <a:pt x="207068" y="960439"/>
                </a:cubicBezTo>
                <a:cubicBezTo>
                  <a:pt x="176883" y="960439"/>
                  <a:pt x="140661" y="960439"/>
                  <a:pt x="101421" y="960439"/>
                </a:cubicBezTo>
                <a:cubicBezTo>
                  <a:pt x="65199" y="960439"/>
                  <a:pt x="35014" y="936615"/>
                  <a:pt x="25959" y="900879"/>
                </a:cubicBezTo>
                <a:cubicBezTo>
                  <a:pt x="25959" y="900879"/>
                  <a:pt x="25959" y="900879"/>
                  <a:pt x="25959" y="897901"/>
                </a:cubicBezTo>
                <a:cubicBezTo>
                  <a:pt x="25959" y="897901"/>
                  <a:pt x="25959" y="897901"/>
                  <a:pt x="1811" y="704330"/>
                </a:cubicBezTo>
                <a:cubicBezTo>
                  <a:pt x="-4226" y="665616"/>
                  <a:pt x="4829" y="626901"/>
                  <a:pt x="28977" y="600099"/>
                </a:cubicBezTo>
                <a:cubicBezTo>
                  <a:pt x="53125" y="570319"/>
                  <a:pt x="89347" y="552451"/>
                  <a:pt x="128587" y="552451"/>
                </a:cubicBezTo>
                <a:close/>
                <a:moveTo>
                  <a:pt x="1271332" y="296863"/>
                </a:moveTo>
                <a:cubicBezTo>
                  <a:pt x="1229197" y="296863"/>
                  <a:pt x="1199100" y="329498"/>
                  <a:pt x="1199100" y="368066"/>
                </a:cubicBezTo>
                <a:cubicBezTo>
                  <a:pt x="1199100" y="368066"/>
                  <a:pt x="1199100" y="368066"/>
                  <a:pt x="1199100" y="406635"/>
                </a:cubicBezTo>
                <a:cubicBezTo>
                  <a:pt x="1199100" y="448170"/>
                  <a:pt x="1229197" y="477838"/>
                  <a:pt x="1271332" y="477838"/>
                </a:cubicBezTo>
                <a:cubicBezTo>
                  <a:pt x="1307447" y="477838"/>
                  <a:pt x="1343563" y="448170"/>
                  <a:pt x="1343563" y="406635"/>
                </a:cubicBezTo>
                <a:cubicBezTo>
                  <a:pt x="1343563" y="406635"/>
                  <a:pt x="1343563" y="406635"/>
                  <a:pt x="1343563" y="368066"/>
                </a:cubicBezTo>
                <a:cubicBezTo>
                  <a:pt x="1343563" y="329498"/>
                  <a:pt x="1307447" y="296863"/>
                  <a:pt x="1271332" y="296863"/>
                </a:cubicBezTo>
                <a:close/>
                <a:moveTo>
                  <a:pt x="212469" y="296863"/>
                </a:moveTo>
                <a:cubicBezTo>
                  <a:pt x="170334" y="296863"/>
                  <a:pt x="140237" y="329498"/>
                  <a:pt x="140237" y="368066"/>
                </a:cubicBezTo>
                <a:cubicBezTo>
                  <a:pt x="140237" y="368066"/>
                  <a:pt x="140237" y="368066"/>
                  <a:pt x="140237" y="406635"/>
                </a:cubicBezTo>
                <a:cubicBezTo>
                  <a:pt x="140237" y="448170"/>
                  <a:pt x="170334" y="477838"/>
                  <a:pt x="212469" y="477838"/>
                </a:cubicBezTo>
                <a:cubicBezTo>
                  <a:pt x="248584" y="477838"/>
                  <a:pt x="284700" y="448170"/>
                  <a:pt x="284700" y="406635"/>
                </a:cubicBezTo>
                <a:cubicBezTo>
                  <a:pt x="284700" y="406635"/>
                  <a:pt x="284700" y="406635"/>
                  <a:pt x="284700" y="368066"/>
                </a:cubicBezTo>
                <a:cubicBezTo>
                  <a:pt x="284700" y="329498"/>
                  <a:pt x="248584" y="296863"/>
                  <a:pt x="212469" y="296863"/>
                </a:cubicBezTo>
                <a:close/>
                <a:moveTo>
                  <a:pt x="1268950" y="252413"/>
                </a:moveTo>
                <a:cubicBezTo>
                  <a:pt x="1335218" y="252413"/>
                  <a:pt x="1386425" y="306109"/>
                  <a:pt x="1386425" y="368754"/>
                </a:cubicBezTo>
                <a:cubicBezTo>
                  <a:pt x="1386425" y="368754"/>
                  <a:pt x="1386425" y="368754"/>
                  <a:pt x="1386425" y="407535"/>
                </a:cubicBezTo>
                <a:cubicBezTo>
                  <a:pt x="1386425" y="473163"/>
                  <a:pt x="1332206" y="523876"/>
                  <a:pt x="1268950" y="523876"/>
                </a:cubicBezTo>
                <a:cubicBezTo>
                  <a:pt x="1202682" y="523876"/>
                  <a:pt x="1151475" y="470180"/>
                  <a:pt x="1151475" y="407535"/>
                </a:cubicBezTo>
                <a:cubicBezTo>
                  <a:pt x="1151475" y="407535"/>
                  <a:pt x="1151475" y="407535"/>
                  <a:pt x="1151475" y="368754"/>
                </a:cubicBezTo>
                <a:cubicBezTo>
                  <a:pt x="1151475" y="306109"/>
                  <a:pt x="1202682" y="252413"/>
                  <a:pt x="1268950" y="252413"/>
                </a:cubicBezTo>
                <a:close/>
                <a:moveTo>
                  <a:pt x="210087" y="252413"/>
                </a:moveTo>
                <a:cubicBezTo>
                  <a:pt x="276355" y="252413"/>
                  <a:pt x="327562" y="306109"/>
                  <a:pt x="327562" y="368754"/>
                </a:cubicBezTo>
                <a:cubicBezTo>
                  <a:pt x="327562" y="368754"/>
                  <a:pt x="327562" y="368754"/>
                  <a:pt x="327562" y="407535"/>
                </a:cubicBezTo>
                <a:cubicBezTo>
                  <a:pt x="327562" y="473163"/>
                  <a:pt x="273343" y="523876"/>
                  <a:pt x="210087" y="523876"/>
                </a:cubicBezTo>
                <a:cubicBezTo>
                  <a:pt x="143819" y="523876"/>
                  <a:pt x="92612" y="470180"/>
                  <a:pt x="92612" y="407535"/>
                </a:cubicBezTo>
                <a:cubicBezTo>
                  <a:pt x="92612" y="407535"/>
                  <a:pt x="92612" y="407535"/>
                  <a:pt x="92612" y="368754"/>
                </a:cubicBezTo>
                <a:cubicBezTo>
                  <a:pt x="92612" y="306109"/>
                  <a:pt x="143819" y="252413"/>
                  <a:pt x="210087" y="252413"/>
                </a:cubicBezTo>
                <a:close/>
                <a:moveTo>
                  <a:pt x="748250" y="155576"/>
                </a:moveTo>
                <a:cubicBezTo>
                  <a:pt x="764909" y="155576"/>
                  <a:pt x="778413" y="169436"/>
                  <a:pt x="778413" y="186533"/>
                </a:cubicBezTo>
                <a:cubicBezTo>
                  <a:pt x="778413" y="203630"/>
                  <a:pt x="764909" y="217490"/>
                  <a:pt x="748250" y="217490"/>
                </a:cubicBezTo>
                <a:cubicBezTo>
                  <a:pt x="731591" y="217490"/>
                  <a:pt x="718087" y="203630"/>
                  <a:pt x="718087" y="186533"/>
                </a:cubicBezTo>
                <a:cubicBezTo>
                  <a:pt x="718087" y="169436"/>
                  <a:pt x="731591" y="155576"/>
                  <a:pt x="748250" y="155576"/>
                </a:cubicBezTo>
                <a:close/>
                <a:moveTo>
                  <a:pt x="646650" y="155576"/>
                </a:moveTo>
                <a:cubicBezTo>
                  <a:pt x="663309" y="155576"/>
                  <a:pt x="676813" y="169436"/>
                  <a:pt x="676813" y="186533"/>
                </a:cubicBezTo>
                <a:cubicBezTo>
                  <a:pt x="676813" y="203630"/>
                  <a:pt x="663309" y="217490"/>
                  <a:pt x="646650" y="217490"/>
                </a:cubicBezTo>
                <a:cubicBezTo>
                  <a:pt x="629991" y="217490"/>
                  <a:pt x="616487" y="203630"/>
                  <a:pt x="616487" y="186533"/>
                </a:cubicBezTo>
                <a:cubicBezTo>
                  <a:pt x="616487" y="169436"/>
                  <a:pt x="629991" y="155576"/>
                  <a:pt x="646650" y="155576"/>
                </a:cubicBezTo>
                <a:close/>
                <a:moveTo>
                  <a:pt x="533938" y="155576"/>
                </a:moveTo>
                <a:cubicBezTo>
                  <a:pt x="550597" y="155576"/>
                  <a:pt x="564101" y="169436"/>
                  <a:pt x="564101" y="186533"/>
                </a:cubicBezTo>
                <a:cubicBezTo>
                  <a:pt x="564101" y="203630"/>
                  <a:pt x="550597" y="217490"/>
                  <a:pt x="533938" y="217490"/>
                </a:cubicBezTo>
                <a:cubicBezTo>
                  <a:pt x="517279" y="217490"/>
                  <a:pt x="503775" y="203630"/>
                  <a:pt x="503775" y="186533"/>
                </a:cubicBezTo>
                <a:cubicBezTo>
                  <a:pt x="503775" y="169436"/>
                  <a:pt x="517279" y="155576"/>
                  <a:pt x="533938" y="155576"/>
                </a:cubicBezTo>
                <a:close/>
                <a:moveTo>
                  <a:pt x="901442" y="123826"/>
                </a:moveTo>
                <a:lnTo>
                  <a:pt x="1053215" y="123826"/>
                </a:lnTo>
                <a:cubicBezTo>
                  <a:pt x="1073616" y="123826"/>
                  <a:pt x="1083790" y="134185"/>
                  <a:pt x="1083790" y="154901"/>
                </a:cubicBezTo>
                <a:lnTo>
                  <a:pt x="1083790" y="413863"/>
                </a:lnTo>
                <a:lnTo>
                  <a:pt x="1124489" y="507089"/>
                </a:lnTo>
                <a:cubicBezTo>
                  <a:pt x="1127863" y="527806"/>
                  <a:pt x="1109227" y="532985"/>
                  <a:pt x="1104140" y="538164"/>
                </a:cubicBezTo>
                <a:lnTo>
                  <a:pt x="1093965" y="538164"/>
                </a:lnTo>
                <a:lnTo>
                  <a:pt x="992167" y="496730"/>
                </a:lnTo>
                <a:lnTo>
                  <a:pt x="646075" y="496730"/>
                </a:lnTo>
                <a:cubicBezTo>
                  <a:pt x="625725" y="496730"/>
                  <a:pt x="605376" y="486372"/>
                  <a:pt x="605376" y="455297"/>
                </a:cubicBezTo>
                <a:lnTo>
                  <a:pt x="605376" y="403701"/>
                </a:lnTo>
                <a:lnTo>
                  <a:pt x="656249" y="403701"/>
                </a:lnTo>
                <a:lnTo>
                  <a:pt x="656249" y="455297"/>
                </a:lnTo>
                <a:lnTo>
                  <a:pt x="1002342" y="455297"/>
                </a:lnTo>
                <a:lnTo>
                  <a:pt x="1063441" y="476013"/>
                </a:lnTo>
                <a:lnTo>
                  <a:pt x="1043040" y="424221"/>
                </a:lnTo>
                <a:lnTo>
                  <a:pt x="1043040" y="165260"/>
                </a:lnTo>
                <a:lnTo>
                  <a:pt x="901442" y="165260"/>
                </a:lnTo>
                <a:close/>
                <a:moveTo>
                  <a:pt x="443101" y="41276"/>
                </a:moveTo>
                <a:cubicBezTo>
                  <a:pt x="443101" y="41276"/>
                  <a:pt x="443101" y="41276"/>
                  <a:pt x="443101" y="299885"/>
                </a:cubicBezTo>
                <a:cubicBezTo>
                  <a:pt x="443101" y="310229"/>
                  <a:pt x="443101" y="310229"/>
                  <a:pt x="443101" y="310229"/>
                </a:cubicBezTo>
                <a:cubicBezTo>
                  <a:pt x="443101" y="310229"/>
                  <a:pt x="443101" y="310229"/>
                  <a:pt x="422812" y="361951"/>
                </a:cubicBezTo>
                <a:cubicBezTo>
                  <a:pt x="422812" y="361951"/>
                  <a:pt x="422812" y="361951"/>
                  <a:pt x="483679" y="341262"/>
                </a:cubicBezTo>
                <a:cubicBezTo>
                  <a:pt x="483679" y="341262"/>
                  <a:pt x="483679" y="341262"/>
                  <a:pt x="838737" y="341262"/>
                </a:cubicBezTo>
                <a:cubicBezTo>
                  <a:pt x="838737" y="341262"/>
                  <a:pt x="838737" y="341262"/>
                  <a:pt x="838737" y="41276"/>
                </a:cubicBezTo>
                <a:close/>
                <a:moveTo>
                  <a:pt x="442325" y="0"/>
                </a:moveTo>
                <a:lnTo>
                  <a:pt x="839309" y="0"/>
                </a:lnTo>
                <a:cubicBezTo>
                  <a:pt x="859661" y="0"/>
                  <a:pt x="869838" y="10338"/>
                  <a:pt x="880014" y="20676"/>
                </a:cubicBezTo>
                <a:lnTo>
                  <a:pt x="880014" y="41394"/>
                </a:lnTo>
                <a:lnTo>
                  <a:pt x="880014" y="341156"/>
                </a:lnTo>
                <a:cubicBezTo>
                  <a:pt x="880014" y="361833"/>
                  <a:pt x="859661" y="382509"/>
                  <a:pt x="839309" y="382509"/>
                </a:cubicBezTo>
                <a:lnTo>
                  <a:pt x="493207" y="382509"/>
                </a:lnTo>
                <a:cubicBezTo>
                  <a:pt x="462677" y="392847"/>
                  <a:pt x="421972" y="411786"/>
                  <a:pt x="401619" y="413523"/>
                </a:cubicBezTo>
                <a:cubicBezTo>
                  <a:pt x="381266" y="415260"/>
                  <a:pt x="371090" y="411786"/>
                  <a:pt x="371090" y="392847"/>
                </a:cubicBezTo>
                <a:lnTo>
                  <a:pt x="401619" y="299804"/>
                </a:lnTo>
                <a:lnTo>
                  <a:pt x="401619" y="41394"/>
                </a:lnTo>
                <a:cubicBezTo>
                  <a:pt x="401619" y="20676"/>
                  <a:pt x="421972" y="0"/>
                  <a:pt x="4423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2" name="Challenges">
            <a:extLst>
              <a:ext uri="{FF2B5EF4-FFF2-40B4-BE49-F238E27FC236}">
                <a16:creationId xmlns:a16="http://schemas.microsoft.com/office/drawing/2014/main" xmlns="" id="{DCAD79B8-5272-0844-B917-CC14ECD4805C}"/>
              </a:ext>
            </a:extLst>
          </p:cNvPr>
          <p:cNvSpPr>
            <a:spLocks noChangeAspect="1"/>
          </p:cNvSpPr>
          <p:nvPr/>
        </p:nvSpPr>
        <p:spPr>
          <a:xfrm>
            <a:off x="598018" y="2010463"/>
            <a:ext cx="524294" cy="268155"/>
          </a:xfrm>
          <a:custGeom>
            <a:avLst/>
            <a:gdLst>
              <a:gd name="connsiteX0" fmla="*/ 1952853 w 2989650"/>
              <a:gd name="connsiteY0" fmla="*/ 982656 h 1529080"/>
              <a:gd name="connsiteX1" fmla="*/ 2086032 w 2989650"/>
              <a:gd name="connsiteY1" fmla="*/ 982656 h 1529080"/>
              <a:gd name="connsiteX2" fmla="*/ 2086032 w 2989650"/>
              <a:gd name="connsiteY2" fmla="*/ 1118990 h 1529080"/>
              <a:gd name="connsiteX3" fmla="*/ 1952853 w 2989650"/>
              <a:gd name="connsiteY3" fmla="*/ 1118990 h 1529080"/>
              <a:gd name="connsiteX4" fmla="*/ 304015 w 2989650"/>
              <a:gd name="connsiteY4" fmla="*/ 957333 h 1529080"/>
              <a:gd name="connsiteX5" fmla="*/ 1267876 w 2989650"/>
              <a:gd name="connsiteY5" fmla="*/ 957333 h 1529080"/>
              <a:gd name="connsiteX6" fmla="*/ 1267876 w 2989650"/>
              <a:gd name="connsiteY6" fmla="*/ 1040246 h 1529080"/>
              <a:gd name="connsiteX7" fmla="*/ 304015 w 2989650"/>
              <a:gd name="connsiteY7" fmla="*/ 1040246 h 1529080"/>
              <a:gd name="connsiteX8" fmla="*/ 304015 w 2989650"/>
              <a:gd name="connsiteY8" fmla="*/ 784597 h 1529080"/>
              <a:gd name="connsiteX9" fmla="*/ 1392246 w 2989650"/>
              <a:gd name="connsiteY9" fmla="*/ 784597 h 1529080"/>
              <a:gd name="connsiteX10" fmla="*/ 1392246 w 2989650"/>
              <a:gd name="connsiteY10" fmla="*/ 867510 h 1529080"/>
              <a:gd name="connsiteX11" fmla="*/ 304015 w 2989650"/>
              <a:gd name="connsiteY11" fmla="*/ 867510 h 1529080"/>
              <a:gd name="connsiteX12" fmla="*/ 304015 w 2989650"/>
              <a:gd name="connsiteY12" fmla="*/ 611861 h 1529080"/>
              <a:gd name="connsiteX13" fmla="*/ 1095140 w 2989650"/>
              <a:gd name="connsiteY13" fmla="*/ 611861 h 1529080"/>
              <a:gd name="connsiteX14" fmla="*/ 1095140 w 2989650"/>
              <a:gd name="connsiteY14" fmla="*/ 694775 h 1529080"/>
              <a:gd name="connsiteX15" fmla="*/ 304015 w 2989650"/>
              <a:gd name="connsiteY15" fmla="*/ 694775 h 1529080"/>
              <a:gd name="connsiteX16" fmla="*/ 2024564 w 2989650"/>
              <a:gd name="connsiteY16" fmla="*/ 546860 h 1529080"/>
              <a:gd name="connsiteX17" fmla="*/ 2102188 w 2989650"/>
              <a:gd name="connsiteY17" fmla="*/ 556712 h 1529080"/>
              <a:gd name="connsiteX18" fmla="*/ 2162475 w 2989650"/>
              <a:gd name="connsiteY18" fmla="*/ 585475 h 1529080"/>
              <a:gd name="connsiteX19" fmla="*/ 2201484 w 2989650"/>
              <a:gd name="connsiteY19" fmla="*/ 631971 h 1529080"/>
              <a:gd name="connsiteX20" fmla="*/ 2215273 w 2989650"/>
              <a:gd name="connsiteY20" fmla="*/ 695017 h 1529080"/>
              <a:gd name="connsiteX21" fmla="*/ 2210154 w 2989650"/>
              <a:gd name="connsiteY21" fmla="*/ 734024 h 1529080"/>
              <a:gd name="connsiteX22" fmla="*/ 2197149 w 2989650"/>
              <a:gd name="connsiteY22" fmla="*/ 766729 h 1529080"/>
              <a:gd name="connsiteX23" fmla="*/ 2178629 w 2989650"/>
              <a:gd name="connsiteY23" fmla="*/ 793917 h 1529080"/>
              <a:gd name="connsiteX24" fmla="*/ 2157745 w 2989650"/>
              <a:gd name="connsiteY24" fmla="*/ 816378 h 1529080"/>
              <a:gd name="connsiteX25" fmla="*/ 2127012 w 2989650"/>
              <a:gd name="connsiteY25" fmla="*/ 846323 h 1529080"/>
              <a:gd name="connsiteX26" fmla="*/ 2104159 w 2989650"/>
              <a:gd name="connsiteY26" fmla="*/ 871147 h 1529080"/>
              <a:gd name="connsiteX27" fmla="*/ 2089973 w 2989650"/>
              <a:gd name="connsiteY27" fmla="*/ 896759 h 1529080"/>
              <a:gd name="connsiteX28" fmla="*/ 2085244 w 2989650"/>
              <a:gd name="connsiteY28" fmla="*/ 928281 h 1529080"/>
              <a:gd name="connsiteX29" fmla="*/ 2085244 w 2989650"/>
              <a:gd name="connsiteY29" fmla="*/ 938525 h 1529080"/>
              <a:gd name="connsiteX30" fmla="*/ 1955216 w 2989650"/>
              <a:gd name="connsiteY30" fmla="*/ 938525 h 1529080"/>
              <a:gd name="connsiteX31" fmla="*/ 1955216 w 2989650"/>
              <a:gd name="connsiteY31" fmla="*/ 921976 h 1529080"/>
              <a:gd name="connsiteX32" fmla="*/ 1963883 w 2989650"/>
              <a:gd name="connsiteY32" fmla="*/ 868782 h 1529080"/>
              <a:gd name="connsiteX33" fmla="*/ 1985161 w 2989650"/>
              <a:gd name="connsiteY33" fmla="*/ 829773 h 1529080"/>
              <a:gd name="connsiteX34" fmla="*/ 2012744 w 2989650"/>
              <a:gd name="connsiteY34" fmla="*/ 800222 h 1529080"/>
              <a:gd name="connsiteX35" fmla="*/ 2040326 w 2989650"/>
              <a:gd name="connsiteY35" fmla="*/ 774610 h 1529080"/>
              <a:gd name="connsiteX36" fmla="*/ 2061603 w 2989650"/>
              <a:gd name="connsiteY36" fmla="*/ 748604 h 1529080"/>
              <a:gd name="connsiteX37" fmla="*/ 2070272 w 2989650"/>
              <a:gd name="connsiteY37" fmla="*/ 717082 h 1529080"/>
              <a:gd name="connsiteX38" fmla="*/ 2056086 w 2989650"/>
              <a:gd name="connsiteY38" fmla="*/ 681618 h 1529080"/>
              <a:gd name="connsiteX39" fmla="*/ 2015897 w 2989650"/>
              <a:gd name="connsiteY39" fmla="*/ 669009 h 1529080"/>
              <a:gd name="connsiteX40" fmla="*/ 1972946 w 2989650"/>
              <a:gd name="connsiteY40" fmla="*/ 683589 h 1529080"/>
              <a:gd name="connsiteX41" fmla="*/ 1951276 w 2989650"/>
              <a:gd name="connsiteY41" fmla="*/ 731265 h 1529080"/>
              <a:gd name="connsiteX42" fmla="*/ 1819670 w 2989650"/>
              <a:gd name="connsiteY42" fmla="*/ 717870 h 1529080"/>
              <a:gd name="connsiteX43" fmla="*/ 1880745 w 2989650"/>
              <a:gd name="connsiteY43" fmla="*/ 592962 h 1529080"/>
              <a:gd name="connsiteX44" fmla="*/ 2024564 w 2989650"/>
              <a:gd name="connsiteY44" fmla="*/ 546860 h 1529080"/>
              <a:gd name="connsiteX45" fmla="*/ 62804 w 2989650"/>
              <a:gd name="connsiteY45" fmla="*/ 392508 h 1529080"/>
              <a:gd name="connsiteX46" fmla="*/ 62804 w 2989650"/>
              <a:gd name="connsiteY46" fmla="*/ 1263698 h 1529080"/>
              <a:gd name="connsiteX47" fmla="*/ 2479036 w 2989650"/>
              <a:gd name="connsiteY47" fmla="*/ 1263698 h 1529080"/>
              <a:gd name="connsiteX48" fmla="*/ 2479036 w 2989650"/>
              <a:gd name="connsiteY48" fmla="*/ 392508 h 1529080"/>
              <a:gd name="connsiteX49" fmla="*/ 288039 w 2989650"/>
              <a:gd name="connsiteY49" fmla="*/ 69529 h 1529080"/>
              <a:gd name="connsiteX50" fmla="*/ 288039 w 2989650"/>
              <a:gd name="connsiteY50" fmla="*/ 325120 h 1529080"/>
              <a:gd name="connsiteX51" fmla="*/ 2546115 w 2989650"/>
              <a:gd name="connsiteY51" fmla="*/ 325120 h 1529080"/>
              <a:gd name="connsiteX52" fmla="*/ 2546115 w 2989650"/>
              <a:gd name="connsiteY52" fmla="*/ 933771 h 1529080"/>
              <a:gd name="connsiteX53" fmla="*/ 2699141 w 2989650"/>
              <a:gd name="connsiteY53" fmla="*/ 933771 h 1529080"/>
              <a:gd name="connsiteX54" fmla="*/ 2699141 w 2989650"/>
              <a:gd name="connsiteY54" fmla="*/ 69529 h 1529080"/>
              <a:gd name="connsiteX55" fmla="*/ 218510 w 2989650"/>
              <a:gd name="connsiteY55" fmla="*/ 0 h 1529080"/>
              <a:gd name="connsiteX56" fmla="*/ 2768670 w 2989650"/>
              <a:gd name="connsiteY56" fmla="*/ 0 h 1529080"/>
              <a:gd name="connsiteX57" fmla="*/ 2768670 w 2989650"/>
              <a:gd name="connsiteY57" fmla="*/ 525780 h 1529080"/>
              <a:gd name="connsiteX58" fmla="*/ 2989650 w 2989650"/>
              <a:gd name="connsiteY58" fmla="*/ 525780 h 1529080"/>
              <a:gd name="connsiteX59" fmla="*/ 2989650 w 2989650"/>
              <a:gd name="connsiteY59" fmla="*/ 1529080 h 1529080"/>
              <a:gd name="connsiteX60" fmla="*/ 439490 w 2989650"/>
              <a:gd name="connsiteY60" fmla="*/ 1529080 h 1529080"/>
              <a:gd name="connsiteX61" fmla="*/ 439490 w 2989650"/>
              <a:gd name="connsiteY61" fmla="*/ 1330960 h 1529080"/>
              <a:gd name="connsiteX62" fmla="*/ 509019 w 2989650"/>
              <a:gd name="connsiteY62" fmla="*/ 1330960 h 1529080"/>
              <a:gd name="connsiteX63" fmla="*/ 509019 w 2989650"/>
              <a:gd name="connsiteY63" fmla="*/ 1459551 h 1529080"/>
              <a:gd name="connsiteX64" fmla="*/ 2920121 w 2989650"/>
              <a:gd name="connsiteY64" fmla="*/ 1459551 h 1529080"/>
              <a:gd name="connsiteX65" fmla="*/ 2920121 w 2989650"/>
              <a:gd name="connsiteY65" fmla="*/ 595309 h 1529080"/>
              <a:gd name="connsiteX66" fmla="*/ 2768670 w 2989650"/>
              <a:gd name="connsiteY66" fmla="*/ 595309 h 1529080"/>
              <a:gd name="connsiteX67" fmla="*/ 2768670 w 2989650"/>
              <a:gd name="connsiteY67" fmla="*/ 1003300 h 1529080"/>
              <a:gd name="connsiteX68" fmla="*/ 2546115 w 2989650"/>
              <a:gd name="connsiteY68" fmla="*/ 1003300 h 1529080"/>
              <a:gd name="connsiteX69" fmla="*/ 2546115 w 2989650"/>
              <a:gd name="connsiteY69" fmla="*/ 1330442 h 1529080"/>
              <a:gd name="connsiteX70" fmla="*/ 0 w 2989650"/>
              <a:gd name="connsiteY70" fmla="*/ 1330442 h 1529080"/>
              <a:gd name="connsiteX71" fmla="*/ 0 w 2989650"/>
              <a:gd name="connsiteY71" fmla="*/ 325120 h 1529080"/>
              <a:gd name="connsiteX72" fmla="*/ 218510 w 2989650"/>
              <a:gd name="connsiteY72" fmla="*/ 325120 h 152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989650" h="1529080">
                <a:moveTo>
                  <a:pt x="1952853" y="982656"/>
                </a:moveTo>
                <a:lnTo>
                  <a:pt x="2086032" y="982656"/>
                </a:lnTo>
                <a:lnTo>
                  <a:pt x="2086032" y="1118990"/>
                </a:lnTo>
                <a:lnTo>
                  <a:pt x="1952853" y="1118990"/>
                </a:lnTo>
                <a:close/>
                <a:moveTo>
                  <a:pt x="304015" y="957333"/>
                </a:moveTo>
                <a:lnTo>
                  <a:pt x="1267876" y="957333"/>
                </a:lnTo>
                <a:lnTo>
                  <a:pt x="1267876" y="1040246"/>
                </a:lnTo>
                <a:lnTo>
                  <a:pt x="304015" y="1040246"/>
                </a:lnTo>
                <a:close/>
                <a:moveTo>
                  <a:pt x="304015" y="784597"/>
                </a:moveTo>
                <a:lnTo>
                  <a:pt x="1392246" y="784597"/>
                </a:lnTo>
                <a:lnTo>
                  <a:pt x="1392246" y="867510"/>
                </a:lnTo>
                <a:lnTo>
                  <a:pt x="304015" y="867510"/>
                </a:lnTo>
                <a:close/>
                <a:moveTo>
                  <a:pt x="304015" y="611861"/>
                </a:moveTo>
                <a:lnTo>
                  <a:pt x="1095140" y="611861"/>
                </a:lnTo>
                <a:lnTo>
                  <a:pt x="1095140" y="694775"/>
                </a:lnTo>
                <a:lnTo>
                  <a:pt x="304015" y="694775"/>
                </a:lnTo>
                <a:close/>
                <a:moveTo>
                  <a:pt x="2024564" y="546860"/>
                </a:moveTo>
                <a:cubicBezTo>
                  <a:pt x="2052935" y="546860"/>
                  <a:pt x="2078810" y="550145"/>
                  <a:pt x="2102188" y="556712"/>
                </a:cubicBezTo>
                <a:cubicBezTo>
                  <a:pt x="2125566" y="563279"/>
                  <a:pt x="2145662" y="572866"/>
                  <a:pt x="2162475" y="585475"/>
                </a:cubicBezTo>
                <a:cubicBezTo>
                  <a:pt x="2179286" y="598086"/>
                  <a:pt x="2192289" y="613583"/>
                  <a:pt x="2201484" y="631971"/>
                </a:cubicBezTo>
                <a:cubicBezTo>
                  <a:pt x="2210677" y="650359"/>
                  <a:pt x="2215273" y="671374"/>
                  <a:pt x="2215273" y="695017"/>
                </a:cubicBezTo>
                <a:cubicBezTo>
                  <a:pt x="2215273" y="709201"/>
                  <a:pt x="2213568" y="722204"/>
                  <a:pt x="2210154" y="734024"/>
                </a:cubicBezTo>
                <a:cubicBezTo>
                  <a:pt x="2206738" y="745845"/>
                  <a:pt x="2202402" y="756748"/>
                  <a:pt x="2197149" y="766729"/>
                </a:cubicBezTo>
                <a:cubicBezTo>
                  <a:pt x="2191895" y="776712"/>
                  <a:pt x="2185722" y="785773"/>
                  <a:pt x="2178629" y="793917"/>
                </a:cubicBezTo>
                <a:cubicBezTo>
                  <a:pt x="2171537" y="802061"/>
                  <a:pt x="2164577" y="809546"/>
                  <a:pt x="2157745" y="816378"/>
                </a:cubicBezTo>
                <a:cubicBezTo>
                  <a:pt x="2146188" y="827936"/>
                  <a:pt x="2135944" y="837917"/>
                  <a:pt x="2127012" y="846323"/>
                </a:cubicBezTo>
                <a:cubicBezTo>
                  <a:pt x="2118079" y="854728"/>
                  <a:pt x="2110463" y="863003"/>
                  <a:pt x="2104159" y="871147"/>
                </a:cubicBezTo>
                <a:cubicBezTo>
                  <a:pt x="2097854" y="879291"/>
                  <a:pt x="2093125" y="887827"/>
                  <a:pt x="2089973" y="896759"/>
                </a:cubicBezTo>
                <a:cubicBezTo>
                  <a:pt x="2086820" y="905689"/>
                  <a:pt x="2085244" y="916197"/>
                  <a:pt x="2085244" y="928281"/>
                </a:cubicBezTo>
                <a:lnTo>
                  <a:pt x="2085244" y="938525"/>
                </a:lnTo>
                <a:lnTo>
                  <a:pt x="1955216" y="938525"/>
                </a:lnTo>
                <a:lnTo>
                  <a:pt x="1955216" y="921976"/>
                </a:lnTo>
                <a:cubicBezTo>
                  <a:pt x="1955216" y="901486"/>
                  <a:pt x="1958104" y="883756"/>
                  <a:pt x="1963883" y="868782"/>
                </a:cubicBezTo>
                <a:cubicBezTo>
                  <a:pt x="1969662" y="853810"/>
                  <a:pt x="1976755" y="840807"/>
                  <a:pt x="1985161" y="829773"/>
                </a:cubicBezTo>
                <a:cubicBezTo>
                  <a:pt x="1993568" y="818741"/>
                  <a:pt x="2002761" y="808891"/>
                  <a:pt x="2012744" y="800222"/>
                </a:cubicBezTo>
                <a:cubicBezTo>
                  <a:pt x="2022725" y="791554"/>
                  <a:pt x="2031920" y="783014"/>
                  <a:pt x="2040326" y="774610"/>
                </a:cubicBezTo>
                <a:cubicBezTo>
                  <a:pt x="2048731" y="766203"/>
                  <a:pt x="2055824" y="757536"/>
                  <a:pt x="2061603" y="748604"/>
                </a:cubicBezTo>
                <a:cubicBezTo>
                  <a:pt x="2067381" y="739672"/>
                  <a:pt x="2070272" y="729165"/>
                  <a:pt x="2070272" y="717082"/>
                </a:cubicBezTo>
                <a:cubicBezTo>
                  <a:pt x="2070272" y="701845"/>
                  <a:pt x="2065544" y="690025"/>
                  <a:pt x="2056086" y="681618"/>
                </a:cubicBezTo>
                <a:cubicBezTo>
                  <a:pt x="2046631" y="673213"/>
                  <a:pt x="2033234" y="669009"/>
                  <a:pt x="2015897" y="669009"/>
                </a:cubicBezTo>
                <a:cubicBezTo>
                  <a:pt x="1998558" y="669009"/>
                  <a:pt x="1984241" y="673870"/>
                  <a:pt x="1972946" y="683589"/>
                </a:cubicBezTo>
                <a:cubicBezTo>
                  <a:pt x="1961651" y="693309"/>
                  <a:pt x="1954427" y="709201"/>
                  <a:pt x="1951276" y="731265"/>
                </a:cubicBezTo>
                <a:lnTo>
                  <a:pt x="1819670" y="717870"/>
                </a:lnTo>
                <a:cubicBezTo>
                  <a:pt x="1825974" y="665332"/>
                  <a:pt x="1846333" y="623696"/>
                  <a:pt x="1880745" y="592962"/>
                </a:cubicBezTo>
                <a:cubicBezTo>
                  <a:pt x="1915156" y="562228"/>
                  <a:pt x="1963095" y="546860"/>
                  <a:pt x="2024564" y="546860"/>
                </a:cubicBezTo>
                <a:close/>
                <a:moveTo>
                  <a:pt x="62804" y="392508"/>
                </a:moveTo>
                <a:lnTo>
                  <a:pt x="62804" y="1263698"/>
                </a:lnTo>
                <a:lnTo>
                  <a:pt x="2479036" y="1263698"/>
                </a:lnTo>
                <a:lnTo>
                  <a:pt x="2479036" y="392508"/>
                </a:lnTo>
                <a:close/>
                <a:moveTo>
                  <a:pt x="288039" y="69529"/>
                </a:moveTo>
                <a:lnTo>
                  <a:pt x="288039" y="325120"/>
                </a:lnTo>
                <a:lnTo>
                  <a:pt x="2546115" y="325120"/>
                </a:lnTo>
                <a:lnTo>
                  <a:pt x="2546115" y="933771"/>
                </a:lnTo>
                <a:lnTo>
                  <a:pt x="2699141" y="933771"/>
                </a:lnTo>
                <a:lnTo>
                  <a:pt x="2699141" y="69529"/>
                </a:lnTo>
                <a:close/>
                <a:moveTo>
                  <a:pt x="218510" y="0"/>
                </a:moveTo>
                <a:lnTo>
                  <a:pt x="2768670" y="0"/>
                </a:lnTo>
                <a:lnTo>
                  <a:pt x="2768670" y="525780"/>
                </a:lnTo>
                <a:lnTo>
                  <a:pt x="2989650" y="525780"/>
                </a:lnTo>
                <a:lnTo>
                  <a:pt x="2989650" y="1529080"/>
                </a:lnTo>
                <a:lnTo>
                  <a:pt x="439490" y="1529080"/>
                </a:lnTo>
                <a:lnTo>
                  <a:pt x="439490" y="1330960"/>
                </a:lnTo>
                <a:lnTo>
                  <a:pt x="509019" y="1330960"/>
                </a:lnTo>
                <a:lnTo>
                  <a:pt x="509019" y="1459551"/>
                </a:lnTo>
                <a:lnTo>
                  <a:pt x="2920121" y="1459551"/>
                </a:lnTo>
                <a:lnTo>
                  <a:pt x="2920121" y="595309"/>
                </a:lnTo>
                <a:lnTo>
                  <a:pt x="2768670" y="595309"/>
                </a:lnTo>
                <a:lnTo>
                  <a:pt x="2768670" y="1003300"/>
                </a:lnTo>
                <a:lnTo>
                  <a:pt x="2546115" y="1003300"/>
                </a:lnTo>
                <a:lnTo>
                  <a:pt x="2546115" y="1330442"/>
                </a:lnTo>
                <a:lnTo>
                  <a:pt x="0" y="1330442"/>
                </a:lnTo>
                <a:lnTo>
                  <a:pt x="0" y="325120"/>
                </a:lnTo>
                <a:lnTo>
                  <a:pt x="218510" y="32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941CA1-BDF9-4140-9569-B86A2FAB64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16863" y="1347117"/>
            <a:ext cx="10494137" cy="570589"/>
          </a:xfrm>
        </p:spPr>
        <p:txBody>
          <a:bodyPr/>
          <a:lstStyle/>
          <a:p>
            <a:r>
              <a:rPr lang="en-US" sz="1800" dirty="0"/>
              <a:t>Update the Title, Description</a:t>
            </a:r>
            <a:r>
              <a:rPr lang="en-US" sz="1800"/>
              <a:t>, </a:t>
            </a:r>
            <a:r>
              <a:rPr lang="en-US" sz="1800" smtClean="0"/>
              <a:t>URL, </a:t>
            </a:r>
            <a:r>
              <a:rPr lang="en-US" sz="1800" dirty="0"/>
              <a:t>Phase timing and Image using the “Edit Challenge” configuration.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7B5EC55-5B88-46A3-AD00-25DCA3F61E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16863" y="2858411"/>
            <a:ext cx="10265536" cy="570589"/>
          </a:xfrm>
        </p:spPr>
        <p:txBody>
          <a:bodyPr/>
          <a:lstStyle/>
          <a:p>
            <a:r>
              <a:rPr lang="en-US" sz="1800" dirty="0"/>
              <a:t>Customize Email Notifications using the “Feature Management &gt; Email Templates” configuration.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4621A7-2DBD-44B9-84E9-04279A272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533400" y="1466043"/>
            <a:ext cx="1676400" cy="332738"/>
          </a:xfrm>
        </p:spPr>
        <p:txBody>
          <a:bodyPr/>
          <a:lstStyle/>
          <a:p>
            <a:r>
              <a:rPr lang="en-US"/>
              <a:t>ONE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19DE38-F858-4489-B589-B7416BE13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533400" y="2978434"/>
            <a:ext cx="1676400" cy="332738"/>
          </a:xfrm>
        </p:spPr>
        <p:txBody>
          <a:bodyPr/>
          <a:lstStyle/>
          <a:p>
            <a:r>
              <a:rPr lang="en-US" dirty="0"/>
              <a:t>three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1220AF32-BB69-F844-B2F7-41020F767015}"/>
              </a:ext>
            </a:extLst>
          </p:cNvPr>
          <p:cNvSpPr txBox="1">
            <a:spLocks/>
          </p:cNvSpPr>
          <p:nvPr/>
        </p:nvSpPr>
        <p:spPr>
          <a:xfrm>
            <a:off x="1316863" y="2105666"/>
            <a:ext cx="9655937" cy="570589"/>
          </a:xfrm>
          <a:prstGeom prst="rect">
            <a:avLst/>
          </a:prstGeom>
          <a:solidFill>
            <a:schemeClr val="bg1"/>
          </a:solidFill>
          <a:effectLst>
            <a:outerShdw dist="12700" dir="10800000" algn="r" rotWithShape="0">
              <a:schemeClr val="accent4"/>
            </a:outerShdw>
          </a:effectLst>
        </p:spPr>
        <p:txBody>
          <a:bodyPr vert="horz" wrap="none" lIns="27432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Update Categories using the “Edit Challenge &gt; Settings” configuration.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3C72EA34-8A38-194A-8CEE-FC57C433CD3F}"/>
              </a:ext>
            </a:extLst>
          </p:cNvPr>
          <p:cNvSpPr txBox="1">
            <a:spLocks/>
          </p:cNvSpPr>
          <p:nvPr/>
        </p:nvSpPr>
        <p:spPr>
          <a:xfrm>
            <a:off x="-533400" y="2225689"/>
            <a:ext cx="1676400" cy="332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TWO</a:t>
            </a:r>
            <a:endParaRPr lang="en-US" dirty="0"/>
          </a:p>
        </p:txBody>
      </p:sp>
      <p:sp>
        <p:nvSpPr>
          <p:cNvPr id="26" name="Shape 305">
            <a:extLst>
              <a:ext uri="{FF2B5EF4-FFF2-40B4-BE49-F238E27FC236}">
                <a16:creationId xmlns:a16="http://schemas.microsoft.com/office/drawing/2014/main" xmlns="" id="{3B16B0AB-D11E-BE4D-8697-7C168711F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276" y="457518"/>
            <a:ext cx="9862685" cy="1056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dirty="0"/>
              <a:t>Configuration Considerations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4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igit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igit Template.potx" id="{A0C11F12-8417-4343-B376-82572AE9D02D}" vid="{0AC4E517-2B75-C740-AFD0-B34F5A72C0D2}"/>
    </a:ext>
  </a:extLst>
</a:theme>
</file>

<file path=ppt/theme/theme2.xml><?xml version="1.0" encoding="utf-8"?>
<a:theme xmlns:a="http://schemas.openxmlformats.org/drawingml/2006/main" name="Office Theme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igit">
      <a:dk1>
        <a:srgbClr val="000000"/>
      </a:dk1>
      <a:lt1>
        <a:sysClr val="window" lastClr="FFFFFF"/>
      </a:lt1>
      <a:dk2>
        <a:srgbClr val="212637"/>
      </a:dk2>
      <a:lt2>
        <a:srgbClr val="E1E1E1"/>
      </a:lt2>
      <a:accent1>
        <a:srgbClr val="919191"/>
      </a:accent1>
      <a:accent2>
        <a:srgbClr val="12857F"/>
      </a:accent2>
      <a:accent3>
        <a:srgbClr val="45CD91"/>
      </a:accent3>
      <a:accent4>
        <a:srgbClr val="FDB22B"/>
      </a:accent4>
      <a:accent5>
        <a:srgbClr val="E33479"/>
      </a:accent5>
      <a:accent6>
        <a:srgbClr val="BDBDBD"/>
      </a:accent6>
      <a:hlink>
        <a:srgbClr val="12857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Spigit Template</Template>
  <TotalTime>0</TotalTime>
  <Words>161</Words>
  <Application>Microsoft Office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Spigit</vt:lpstr>
      <vt:lpstr>Q&amp;a challenge template</vt:lpstr>
      <vt:lpstr>What is a Question and Answer Challenge?</vt:lpstr>
      <vt:lpstr>How does it work?</vt:lpstr>
      <vt:lpstr>Configuration Considerations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2018-08-23T14:51:51Z</dcterms:created>
  <dcterms:modified xsi:type="dcterms:W3CDTF">2023-12-12T21:56:08Z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17909268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D8.0.2</vt:lpwstr>
  </property>
</Properties>
</file>