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7" r:id="rId1"/>
  </p:sldMasterIdLst>
  <p:notesMasterIdLst>
    <p:notesMasterId r:id="rId24"/>
  </p:notesMasterIdLst>
  <p:handoutMasterIdLst>
    <p:handoutMasterId r:id="rId25"/>
  </p:handoutMasterIdLst>
  <p:sldIdLst>
    <p:sldId id="280" r:id="rId2"/>
    <p:sldId id="294" r:id="rId3"/>
    <p:sldId id="349" r:id="rId4"/>
    <p:sldId id="310" r:id="rId5"/>
    <p:sldId id="350" r:id="rId6"/>
    <p:sldId id="312" r:id="rId7"/>
    <p:sldId id="313" r:id="rId8"/>
    <p:sldId id="314" r:id="rId9"/>
    <p:sldId id="315" r:id="rId10"/>
    <p:sldId id="316" r:id="rId11"/>
    <p:sldId id="317" r:id="rId12"/>
    <p:sldId id="318" r:id="rId13"/>
    <p:sldId id="300" r:id="rId14"/>
    <p:sldId id="351" r:id="rId15"/>
    <p:sldId id="353" r:id="rId16"/>
    <p:sldId id="354" r:id="rId17"/>
    <p:sldId id="1944" r:id="rId18"/>
    <p:sldId id="355" r:id="rId19"/>
    <p:sldId id="258" r:id="rId20"/>
    <p:sldId id="264" r:id="rId21"/>
    <p:sldId id="1945" r:id="rId22"/>
    <p:sldId id="266" r:id="rId23"/>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333333"/>
    <a:srgbClr val="416276"/>
    <a:srgbClr val="515151"/>
    <a:srgbClr val="80BCBB"/>
    <a:srgbClr val="8AB98E"/>
    <a:srgbClr val="618DB4"/>
    <a:srgbClr val="4D8051"/>
    <a:srgbClr val="92B3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07" autoAdjust="0"/>
    <p:restoredTop sz="80136" autoAdjust="0"/>
  </p:normalViewPr>
  <p:slideViewPr>
    <p:cSldViewPr snapToGrid="0">
      <p:cViewPr varScale="1">
        <p:scale>
          <a:sx n="140" d="100"/>
          <a:sy n="140" d="100"/>
        </p:scale>
        <p:origin x="1248" y="12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1" d="100"/>
          <a:sy n="101" d="100"/>
        </p:scale>
        <p:origin x="3504" y="13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FBCF8BF-5D3D-4397-A572-61DA6417770B}" type="datetimeFigureOut">
              <a:rPr lang="en-US" smtClean="0"/>
              <a:t>12/11/2023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01B7F2A-8D28-41CD-94E5-ABA070EEC44B}" type="slidenum">
              <a:rPr lang="en-US" smtClean="0"/>
              <a:t>‹#›</a:t>
            </a:fld>
            <a:endParaRPr lang="en-US" dirty="0"/>
          </a:p>
        </p:txBody>
      </p:sp>
    </p:spTree>
    <p:extLst>
      <p:ext uri="{BB962C8B-B14F-4D97-AF65-F5344CB8AC3E}">
        <p14:creationId xmlns:p14="http://schemas.microsoft.com/office/powerpoint/2010/main" val="2676461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5D8F432-C364-4722-ABAC-92AED4F5101F}" type="datetimeFigureOut">
              <a:rPr lang="en-US" smtClean="0"/>
              <a:t>12/11/2023</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86886CF-0318-48BF-9C01-65C452E6E03B}" type="slidenum">
              <a:rPr lang="en-US" smtClean="0"/>
              <a:t>‹#›</a:t>
            </a:fld>
            <a:endParaRPr lang="en-US" dirty="0"/>
          </a:p>
        </p:txBody>
      </p:sp>
    </p:spTree>
    <p:extLst>
      <p:ext uri="{BB962C8B-B14F-4D97-AF65-F5344CB8AC3E}">
        <p14:creationId xmlns:p14="http://schemas.microsoft.com/office/powerpoint/2010/main" val="1922986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afternoon, and evening. Welcome to </a:t>
            </a:r>
            <a:r>
              <a:rPr lang="en-US" dirty="0" err="1" smtClean="0"/>
              <a:t>IdeaPlace</a:t>
            </a:r>
            <a:r>
              <a:rPr lang="en-US" dirty="0" smtClean="0"/>
              <a:t> </a:t>
            </a:r>
            <a:r>
              <a:rPr lang="en-US" dirty="0"/>
              <a:t>Office Hours, my name is ___________ , the ____________ for </a:t>
            </a:r>
            <a:r>
              <a:rPr lang="en-US" dirty="0" err="1" smtClean="0"/>
              <a:t>IdeaPlace</a:t>
            </a:r>
            <a:r>
              <a:rPr lang="en-US" dirty="0" smtClean="0"/>
              <a:t>. </a:t>
            </a:r>
            <a:r>
              <a:rPr lang="en-US" dirty="0"/>
              <a:t>Today, I’m joined by _____________, responsible for ________________ at </a:t>
            </a:r>
            <a:r>
              <a:rPr lang="en-US" dirty="0" err="1" smtClean="0"/>
              <a:t>IdeaPlace</a:t>
            </a:r>
            <a:r>
              <a:rPr lang="en-US" dirty="0" smtClean="0"/>
              <a:t>. </a:t>
            </a:r>
            <a:r>
              <a:rPr lang="en-US" dirty="0"/>
              <a:t>First off, thanks for taking some some to join us today, to learn about Challenge Access. Before we get started, a few housekeeping items:</a:t>
            </a:r>
          </a:p>
          <a:p>
            <a:endParaRPr lang="en-US" dirty="0"/>
          </a:p>
          <a:p>
            <a:r>
              <a:rPr lang="en-US" dirty="0"/>
              <a:t>First, you may ask questions using the chat or Q&amp;A feature in the Zoom panel. Additionally, if this is a small group, we’ll open up participant audio, so you may join the discussion directly if preferred. You should be able to mute and unmute your personal lines at will - we just ask that you stay muted when not talking  - to avoid background noise.</a:t>
            </a:r>
          </a:p>
        </p:txBody>
      </p:sp>
      <p:sp>
        <p:nvSpPr>
          <p:cNvPr id="4" name="Slide Number Placeholder 3"/>
          <p:cNvSpPr>
            <a:spLocks noGrp="1"/>
          </p:cNvSpPr>
          <p:nvPr>
            <p:ph type="sldNum" sz="quarter" idx="10"/>
          </p:nvPr>
        </p:nvSpPr>
        <p:spPr/>
        <p:txBody>
          <a:bodyPr/>
          <a:lstStyle/>
          <a:p>
            <a:fld id="{986886CF-0318-48BF-9C01-65C452E6E03B}" type="slidenum">
              <a:rPr lang="en-US" smtClean="0"/>
              <a:t>1</a:t>
            </a:fld>
            <a:endParaRPr lang="en-US" dirty="0"/>
          </a:p>
        </p:txBody>
      </p:sp>
    </p:spTree>
    <p:extLst>
      <p:ext uri="{BB962C8B-B14F-4D97-AF65-F5344CB8AC3E}">
        <p14:creationId xmlns:p14="http://schemas.microsoft.com/office/powerpoint/2010/main" val="528906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033051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203265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28743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7"/>
        <p:cNvGrpSpPr/>
        <p:nvPr/>
      </p:nvGrpSpPr>
      <p:grpSpPr>
        <a:xfrm>
          <a:off x="0" y="0"/>
          <a:ext cx="0" cy="0"/>
          <a:chOff x="0" y="0"/>
          <a:chExt cx="0" cy="0"/>
        </a:xfrm>
      </p:grpSpPr>
      <p:sp>
        <p:nvSpPr>
          <p:cNvPr id="1538" name="Shape 1538"/>
          <p:cNvSpPr txBox="1">
            <a:spLocks noGrp="1"/>
          </p:cNvSpPr>
          <p:nvPr>
            <p:ph type="body" idx="1"/>
          </p:nvPr>
        </p:nvSpPr>
        <p:spPr>
          <a:xfrm>
            <a:off x="685800" y="3887785"/>
            <a:ext cx="5486400" cy="4797427"/>
          </a:xfrm>
          <a:prstGeom prst="rect">
            <a:avLst/>
          </a:prstGeom>
        </p:spPr>
        <p:txBody>
          <a:bodyPr/>
          <a:lstStyle/>
          <a:p>
            <a:r>
              <a:rPr lang="en-US" dirty="0"/>
              <a:t>OK, so now that you can determine the right access setting, there are a number of ways to add users and manage their access. </a:t>
            </a:r>
          </a:p>
          <a:p>
            <a:r>
              <a:rPr lang="en-US" dirty="0"/>
              <a:t>First, if using SSO real time provisioning, which is quite standard, users are automatically created on the instance when authenticated.  </a:t>
            </a:r>
          </a:p>
          <a:p>
            <a:r>
              <a:rPr lang="en-US" dirty="0"/>
              <a:t>Admins may also add new users to the instance by navigating to the users panel, from the user management section in administration. </a:t>
            </a:r>
          </a:p>
          <a:p>
            <a:r>
              <a:rPr lang="en-US" dirty="0"/>
              <a:t>When you select add user, a popup will appear and when completed does two things. First, it adds a user to the instance and second it grants access to the current community or challenge. </a:t>
            </a:r>
            <a:endParaRPr dirty="0"/>
          </a:p>
        </p:txBody>
      </p:sp>
      <p:sp>
        <p:nvSpPr>
          <p:cNvPr id="1539" name="Shape 1539"/>
          <p:cNvSpPr>
            <a:spLocks noGrp="1" noRot="1" noChangeAspect="1"/>
          </p:cNvSpPr>
          <p:nvPr>
            <p:ph type="sldImg" idx="2"/>
          </p:nvPr>
        </p:nvSpPr>
        <p:spPr>
          <a:xfrm>
            <a:off x="685800" y="630238"/>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4514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7"/>
        <p:cNvGrpSpPr/>
        <p:nvPr/>
      </p:nvGrpSpPr>
      <p:grpSpPr>
        <a:xfrm>
          <a:off x="0" y="0"/>
          <a:ext cx="0" cy="0"/>
          <a:chOff x="0" y="0"/>
          <a:chExt cx="0" cy="0"/>
        </a:xfrm>
      </p:grpSpPr>
      <p:sp>
        <p:nvSpPr>
          <p:cNvPr id="1538" name="Shape 1538"/>
          <p:cNvSpPr txBox="1">
            <a:spLocks noGrp="1"/>
          </p:cNvSpPr>
          <p:nvPr>
            <p:ph type="body" idx="1"/>
          </p:nvPr>
        </p:nvSpPr>
        <p:spPr>
          <a:xfrm>
            <a:off x="685800" y="3887785"/>
            <a:ext cx="5486400" cy="4797427"/>
          </a:xfrm>
          <a:prstGeom prst="rect">
            <a:avLst/>
          </a:prstGeom>
        </p:spPr>
        <p:txBody>
          <a:bodyPr/>
          <a:lstStyle/>
          <a:p>
            <a:r>
              <a:rPr lang="en-US" dirty="0"/>
              <a:t>Another way of adding users, is by selecting the checkbox next to the user and navigating to Actions, where you may grant access to all selected users. </a:t>
            </a:r>
            <a:endParaRPr dirty="0"/>
          </a:p>
        </p:txBody>
      </p:sp>
      <p:sp>
        <p:nvSpPr>
          <p:cNvPr id="1539" name="Shape 1539"/>
          <p:cNvSpPr>
            <a:spLocks noGrp="1" noRot="1" noChangeAspect="1"/>
          </p:cNvSpPr>
          <p:nvPr>
            <p:ph type="sldImg" idx="2"/>
          </p:nvPr>
        </p:nvSpPr>
        <p:spPr>
          <a:xfrm>
            <a:off x="685800" y="630238"/>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5808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7"/>
        <p:cNvGrpSpPr/>
        <p:nvPr/>
      </p:nvGrpSpPr>
      <p:grpSpPr>
        <a:xfrm>
          <a:off x="0" y="0"/>
          <a:ext cx="0" cy="0"/>
          <a:chOff x="0" y="0"/>
          <a:chExt cx="0" cy="0"/>
        </a:xfrm>
      </p:grpSpPr>
      <p:sp>
        <p:nvSpPr>
          <p:cNvPr id="1538" name="Shape 1538"/>
          <p:cNvSpPr txBox="1">
            <a:spLocks noGrp="1"/>
          </p:cNvSpPr>
          <p:nvPr>
            <p:ph type="body" idx="1"/>
          </p:nvPr>
        </p:nvSpPr>
        <p:spPr>
          <a:xfrm>
            <a:off x="685800" y="3887785"/>
            <a:ext cx="5486400" cy="4797427"/>
          </a:xfrm>
          <a:prstGeom prst="rect">
            <a:avLst/>
          </a:prstGeom>
        </p:spPr>
        <p:txBody>
          <a:bodyPr/>
          <a:lstStyle/>
          <a:p>
            <a:r>
              <a:rPr lang="en-US" dirty="0"/>
              <a:t>Using the advanced search feature to locate users with a specific attribute, then selecting those users and performing an action is a great way to edit users in bulk.</a:t>
            </a:r>
          </a:p>
        </p:txBody>
      </p:sp>
      <p:sp>
        <p:nvSpPr>
          <p:cNvPr id="1539" name="Shape 1539"/>
          <p:cNvSpPr>
            <a:spLocks noGrp="1" noRot="1" noChangeAspect="1"/>
          </p:cNvSpPr>
          <p:nvPr>
            <p:ph type="sldImg" idx="2"/>
          </p:nvPr>
        </p:nvSpPr>
        <p:spPr>
          <a:xfrm>
            <a:off x="685800" y="630238"/>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6460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7"/>
        <p:cNvGrpSpPr/>
        <p:nvPr/>
      </p:nvGrpSpPr>
      <p:grpSpPr>
        <a:xfrm>
          <a:off x="0" y="0"/>
          <a:ext cx="0" cy="0"/>
          <a:chOff x="0" y="0"/>
          <a:chExt cx="0" cy="0"/>
        </a:xfrm>
      </p:grpSpPr>
      <p:sp>
        <p:nvSpPr>
          <p:cNvPr id="1538" name="Shape 1538"/>
          <p:cNvSpPr txBox="1">
            <a:spLocks noGrp="1"/>
          </p:cNvSpPr>
          <p:nvPr>
            <p:ph type="body" idx="1"/>
          </p:nvPr>
        </p:nvSpPr>
        <p:spPr>
          <a:xfrm>
            <a:off x="685800" y="3887785"/>
            <a:ext cx="5486400" cy="4797427"/>
          </a:xfrm>
          <a:prstGeom prst="rect">
            <a:avLst/>
          </a:prstGeom>
        </p:spPr>
        <p:txBody>
          <a:bodyPr/>
          <a:lstStyle/>
          <a:p>
            <a:r>
              <a:rPr lang="en-US" dirty="0"/>
              <a:t>From the user panel, you can quickly see if a user is enabled or disabled on the instance, if he or she has access to the current community or challenge, and any roles they may have, with the exception of the moderator, expert, and super admin. When you select a username, you may edit their information directly and modify any available roles with the exception of moderator and expert.</a:t>
            </a:r>
          </a:p>
        </p:txBody>
      </p:sp>
      <p:sp>
        <p:nvSpPr>
          <p:cNvPr id="1539" name="Shape 1539"/>
          <p:cNvSpPr>
            <a:spLocks noGrp="1" noRot="1" noChangeAspect="1"/>
          </p:cNvSpPr>
          <p:nvPr>
            <p:ph type="sldImg" idx="2"/>
          </p:nvPr>
        </p:nvSpPr>
        <p:spPr>
          <a:xfrm>
            <a:off x="685800" y="630238"/>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1050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 create custom roles that show up in the user panel, or to add the two special roles moderator and expert, use these options, available  in the user management section of the admin panel. </a:t>
            </a:r>
          </a:p>
        </p:txBody>
      </p:sp>
      <p:sp>
        <p:nvSpPr>
          <p:cNvPr id="4" name="Slide Number Placeholder 3"/>
          <p:cNvSpPr>
            <a:spLocks noGrp="1"/>
          </p:cNvSpPr>
          <p:nvPr>
            <p:ph type="sldNum" sz="quarter" idx="10"/>
          </p:nvPr>
        </p:nvSpPr>
        <p:spPr/>
        <p:txBody>
          <a:bodyPr/>
          <a:lstStyle/>
          <a:p>
            <a:fld id="{B07C1FD6-666E-FE49-8656-1BC9A6063C39}" type="slidenum">
              <a:rPr lang="en-US" smtClean="0"/>
              <a:t>17</a:t>
            </a:fld>
            <a:endParaRPr lang="en-US"/>
          </a:p>
        </p:txBody>
      </p:sp>
    </p:spTree>
    <p:extLst>
      <p:ext uri="{BB962C8B-B14F-4D97-AF65-F5344CB8AC3E}">
        <p14:creationId xmlns:p14="http://schemas.microsoft.com/office/powerpoint/2010/main" val="3894921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7"/>
        <p:cNvGrpSpPr/>
        <p:nvPr/>
      </p:nvGrpSpPr>
      <p:grpSpPr>
        <a:xfrm>
          <a:off x="0" y="0"/>
          <a:ext cx="0" cy="0"/>
          <a:chOff x="0" y="0"/>
          <a:chExt cx="0" cy="0"/>
        </a:xfrm>
      </p:grpSpPr>
      <p:sp>
        <p:nvSpPr>
          <p:cNvPr id="1538" name="Shape 1538"/>
          <p:cNvSpPr txBox="1">
            <a:spLocks noGrp="1"/>
          </p:cNvSpPr>
          <p:nvPr>
            <p:ph type="body" idx="1"/>
          </p:nvPr>
        </p:nvSpPr>
        <p:spPr>
          <a:xfrm>
            <a:off x="685800" y="3887785"/>
            <a:ext cx="5486400" cy="479742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final method used for adding users to an instance and granting access is the user import. To import users, first complete the import spreadsheet, which can be downloaded from the help center.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the default fields are populated, such as first and last name, username and email. navigate to the import feature from general settings.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Select the content type of “user” and locate the excel file. Hit upload.  When you use this feature, there are a few things that need to be considered. Firstly, ensure that your spreadsheet is free of errors, like extra spaces or characters.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be sure the header row, or row 1, has the database name populated with exact syntax. If you need a list of available attribute database names, please contact our support team.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since this is a way to grant membership to a challenge as well as add users to the instance, if existing users are in </a:t>
            </a:r>
            <a:r>
              <a:rPr lang="en-US" dirty="0" err="1" smtClean="0"/>
              <a:t>IdeaPlace</a:t>
            </a:r>
            <a:r>
              <a:rPr lang="en-US" dirty="0" smtClean="0"/>
              <a:t> </a:t>
            </a:r>
            <a:r>
              <a:rPr lang="en-US" dirty="0"/>
              <a:t>and you simply want to grant access – the username and email addresses must match exactly.</a:t>
            </a:r>
          </a:p>
          <a:p>
            <a:endParaRPr dirty="0"/>
          </a:p>
        </p:txBody>
      </p:sp>
      <p:sp>
        <p:nvSpPr>
          <p:cNvPr id="1539" name="Shape 1539"/>
          <p:cNvSpPr>
            <a:spLocks noGrp="1" noRot="1" noChangeAspect="1"/>
          </p:cNvSpPr>
          <p:nvPr>
            <p:ph type="sldImg" idx="2"/>
          </p:nvPr>
        </p:nvSpPr>
        <p:spPr>
          <a:xfrm>
            <a:off x="685800" y="630238"/>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5876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notes"/>
          <p:cNvSpPr>
            <a:spLocks noGrp="1" noRot="1" noChangeAspect="1"/>
          </p:cNvSpPr>
          <p:nvPr>
            <p:ph type="sldImg" idx="2"/>
          </p:nvPr>
        </p:nvSpPr>
        <p:spPr>
          <a:xfrm>
            <a:off x="457200" y="533400"/>
            <a:ext cx="4191000" cy="2357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3:notes"/>
          <p:cNvSpPr txBox="1">
            <a:spLocks noGrp="1"/>
          </p:cNvSpPr>
          <p:nvPr>
            <p:ph type="body" idx="1"/>
          </p:nvPr>
        </p:nvSpPr>
        <p:spPr>
          <a:xfrm>
            <a:off x="457200" y="3048000"/>
            <a:ext cx="5943600" cy="5562600"/>
          </a:xfrm>
          <a:prstGeom prst="rect">
            <a:avLst/>
          </a:prstGeom>
          <a:noFill/>
          <a:ln>
            <a:noFill/>
          </a:ln>
        </p:spPr>
        <p:txBody>
          <a:bodyPr spcFirstLastPara="1" wrap="square" lIns="0" tIns="0" rIns="0" bIns="0" anchor="t" anchorCtr="0">
            <a:noAutofit/>
          </a:bodyPr>
          <a:lstStyle/>
          <a:p>
            <a:pPr marL="0" indent="0">
              <a:spcBef>
                <a:spcPts val="0"/>
              </a:spcBef>
            </a:pPr>
            <a:r>
              <a:rPr lang="en-US" sz="1200" b="0" i="0" u="none" strike="noStrike" cap="none" dirty="0">
                <a:solidFill>
                  <a:schemeClr val="dk1"/>
                </a:solidFill>
                <a:latin typeface="Arial"/>
                <a:ea typeface="Arial"/>
                <a:cs typeface="Arial"/>
                <a:sym typeface="Arial"/>
              </a:rPr>
              <a:t>The last topic for this section is user attributes. User attributes can be defined as </a:t>
            </a:r>
            <a:r>
              <a:rPr lang="en-US" dirty="0"/>
              <a:t>a quality or feature regarded as a characteristic part of a user's profile.  For Example the user Jack Brook has the following user attributes: </a:t>
            </a:r>
            <a:r>
              <a:rPr lang="en-US" i="1" dirty="0"/>
              <a:t>Location – San Francisco; Company – </a:t>
            </a:r>
            <a:r>
              <a:rPr lang="en-US" i="1" dirty="0" err="1" smtClean="0"/>
              <a:t>IdeaPlace</a:t>
            </a:r>
            <a:r>
              <a:rPr lang="en-US" i="1" dirty="0" smtClean="0"/>
              <a:t>; </a:t>
            </a:r>
            <a:r>
              <a:rPr lang="en-US" i="1" dirty="0"/>
              <a:t>Department – Customer Success; Position – Technical Account Specialist</a:t>
            </a:r>
          </a:p>
          <a:p>
            <a:pPr marL="0" marR="0" lvl="0" indent="0" algn="l" rtl="0">
              <a:spcBef>
                <a:spcPts val="0"/>
              </a:spcBef>
              <a:spcAft>
                <a:spcPts val="0"/>
              </a:spcAft>
              <a:buNone/>
            </a:pPr>
            <a:endParaRPr sz="1200" b="0" i="0" u="none" strike="noStrike" cap="none" dirty="0">
              <a:solidFill>
                <a:schemeClr val="dk1"/>
              </a:solidFill>
              <a:latin typeface="Arial"/>
              <a:ea typeface="Arial"/>
              <a:cs typeface="Arial"/>
              <a:sym typeface="Arial"/>
            </a:endParaRPr>
          </a:p>
        </p:txBody>
      </p:sp>
      <p:sp>
        <p:nvSpPr>
          <p:cNvPr id="194" name="Google Shape;194;p3:notes"/>
          <p:cNvSpPr txBox="1">
            <a:spLocks noGrp="1"/>
          </p:cNvSpPr>
          <p:nvPr>
            <p:ph type="sldNum" idx="12"/>
          </p:nvPr>
        </p:nvSpPr>
        <p:spPr>
          <a:xfrm>
            <a:off x="5574589" y="8763000"/>
            <a:ext cx="826211" cy="1143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US" sz="800">
                <a:solidFill>
                  <a:schemeClr val="dk1"/>
                </a:solidFill>
                <a:latin typeface="Arial"/>
                <a:ea typeface="Arial"/>
                <a:cs typeface="Arial"/>
                <a:sym typeface="Arial"/>
              </a:rPr>
              <a:t>19</a:t>
            </a:fld>
            <a:endParaRPr sz="800">
              <a:solidFill>
                <a:schemeClr val="dk1"/>
              </a:solidFill>
              <a:latin typeface="Arial"/>
              <a:ea typeface="Arial"/>
              <a:cs typeface="Arial"/>
              <a:sym typeface="Arial"/>
            </a:endParaRPr>
          </a:p>
        </p:txBody>
      </p:sp>
    </p:spTree>
    <p:extLst>
      <p:ext uri="{BB962C8B-B14F-4D97-AF65-F5344CB8AC3E}">
        <p14:creationId xmlns:p14="http://schemas.microsoft.com/office/powerpoint/2010/main" val="1329746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685800" y="630238"/>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1" name="Shape 251"/>
          <p:cNvSpPr txBox="1">
            <a:spLocks noGrp="1"/>
          </p:cNvSpPr>
          <p:nvPr>
            <p:ph type="body" idx="1"/>
          </p:nvPr>
        </p:nvSpPr>
        <p:spPr>
          <a:xfrm>
            <a:off x="685800" y="3887785"/>
            <a:ext cx="5486400" cy="4797427"/>
          </a:xfrm>
          <a:prstGeom prst="rect">
            <a:avLst/>
          </a:prstGeom>
          <a:noFill/>
          <a:ln>
            <a:noFill/>
          </a:ln>
        </p:spPr>
        <p:txBody>
          <a:bodyPr wrap="square" lIns="91425" tIns="45700" rIns="91425" bIns="45700" anchor="t" anchorCtr="0">
            <a:noAutofit/>
          </a:bodyPr>
          <a:lstStyle/>
          <a:p>
            <a:r>
              <a:rPr lang="en-US" dirty="0"/>
              <a:t>The general flow of this session will be as follows: First, we’ll provide a quick reminder of </a:t>
            </a:r>
            <a:r>
              <a:rPr lang="en-US" dirty="0" err="1" smtClean="0"/>
              <a:t>IdeaPlace</a:t>
            </a:r>
            <a:r>
              <a:rPr lang="en-US" dirty="0" smtClean="0"/>
              <a:t> </a:t>
            </a:r>
            <a:r>
              <a:rPr lang="en-US" dirty="0"/>
              <a:t>resources available to you, then dive into access settings and the implications there within.</a:t>
            </a:r>
          </a:p>
          <a:p>
            <a:r>
              <a:rPr lang="en-US" dirty="0"/>
              <a:t>Next, we’ll review how to add, import, and manage users and roles in a </a:t>
            </a:r>
            <a:r>
              <a:rPr lang="en-US" dirty="0" err="1" smtClean="0"/>
              <a:t>IdeaPlace</a:t>
            </a:r>
            <a:r>
              <a:rPr lang="en-US" dirty="0" smtClean="0"/>
              <a:t> </a:t>
            </a:r>
            <a:r>
              <a:rPr lang="en-US" dirty="0"/>
              <a:t>instance. Lastly we’ll review user attributes. At the end of the short presentation, we'll open up for discussion.</a:t>
            </a:r>
          </a:p>
        </p:txBody>
      </p:sp>
      <p:sp>
        <p:nvSpPr>
          <p:cNvPr id="252" name="Shape 252"/>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000">
                <a:solidFill>
                  <a:schemeClr val="dk2"/>
                </a:solidFill>
                <a:latin typeface="Arial"/>
                <a:ea typeface="Arial"/>
                <a:cs typeface="Arial"/>
                <a:sym typeface="Arial"/>
              </a:rPr>
              <a:t>2</a:t>
            </a:fld>
            <a:endParaRPr lang="en-US" sz="1000">
              <a:solidFill>
                <a:schemeClr val="dk2"/>
              </a:solidFill>
              <a:latin typeface="Arial"/>
              <a:ea typeface="Arial"/>
              <a:cs typeface="Arial"/>
              <a:sym typeface="Arial"/>
            </a:endParaRPr>
          </a:p>
        </p:txBody>
      </p:sp>
    </p:spTree>
    <p:extLst>
      <p:ext uri="{BB962C8B-B14F-4D97-AF65-F5344CB8AC3E}">
        <p14:creationId xmlns:p14="http://schemas.microsoft.com/office/powerpoint/2010/main" val="2635774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1:notes"/>
          <p:cNvSpPr>
            <a:spLocks noGrp="1" noRot="1" noChangeAspect="1"/>
          </p:cNvSpPr>
          <p:nvPr>
            <p:ph type="sldImg" idx="2"/>
          </p:nvPr>
        </p:nvSpPr>
        <p:spPr>
          <a:xfrm>
            <a:off x="457200" y="533400"/>
            <a:ext cx="4191000" cy="2357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1:notes"/>
          <p:cNvSpPr txBox="1">
            <a:spLocks noGrp="1"/>
          </p:cNvSpPr>
          <p:nvPr>
            <p:ph type="body" idx="1"/>
          </p:nvPr>
        </p:nvSpPr>
        <p:spPr>
          <a:xfrm>
            <a:off x="457200" y="3048000"/>
            <a:ext cx="5943600" cy="5562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We were noticing a large amount of time was being spent</a:t>
            </a:r>
            <a:endParaRPr sz="1200" b="0" i="0" u="none" strike="noStrike" cap="none">
              <a:solidFill>
                <a:schemeClr val="dk1"/>
              </a:solidFill>
              <a:latin typeface="Arial"/>
              <a:ea typeface="Arial"/>
              <a:cs typeface="Arial"/>
              <a:sym typeface="Arial"/>
            </a:endParaRPr>
          </a:p>
        </p:txBody>
      </p:sp>
      <p:sp>
        <p:nvSpPr>
          <p:cNvPr id="253" name="Google Shape;253;p11:notes"/>
          <p:cNvSpPr txBox="1">
            <a:spLocks noGrp="1"/>
          </p:cNvSpPr>
          <p:nvPr>
            <p:ph type="sldNum" idx="12"/>
          </p:nvPr>
        </p:nvSpPr>
        <p:spPr>
          <a:xfrm>
            <a:off x="5574589" y="8763000"/>
            <a:ext cx="826211" cy="1143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US" sz="800">
                <a:solidFill>
                  <a:schemeClr val="dk1"/>
                </a:solidFill>
                <a:latin typeface="Arial"/>
                <a:ea typeface="Arial"/>
                <a:cs typeface="Arial"/>
                <a:sym typeface="Arial"/>
              </a:rPr>
              <a:t>20</a:t>
            </a:fld>
            <a:endParaRPr sz="800">
              <a:solidFill>
                <a:schemeClr val="dk1"/>
              </a:solidFill>
              <a:latin typeface="Arial"/>
              <a:ea typeface="Arial"/>
              <a:cs typeface="Arial"/>
              <a:sym typeface="Arial"/>
            </a:endParaRPr>
          </a:p>
        </p:txBody>
      </p:sp>
    </p:spTree>
    <p:extLst>
      <p:ext uri="{BB962C8B-B14F-4D97-AF65-F5344CB8AC3E}">
        <p14:creationId xmlns:p14="http://schemas.microsoft.com/office/powerpoint/2010/main" val="1934072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notes"/>
          <p:cNvSpPr>
            <a:spLocks noGrp="1" noRot="1" noChangeAspect="1"/>
          </p:cNvSpPr>
          <p:nvPr>
            <p:ph type="sldImg" idx="2"/>
          </p:nvPr>
        </p:nvSpPr>
        <p:spPr>
          <a:xfrm>
            <a:off x="457200" y="533400"/>
            <a:ext cx="4191000" cy="2357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3:notes"/>
          <p:cNvSpPr txBox="1">
            <a:spLocks noGrp="1"/>
          </p:cNvSpPr>
          <p:nvPr>
            <p:ph type="body" idx="1"/>
          </p:nvPr>
        </p:nvSpPr>
        <p:spPr>
          <a:xfrm>
            <a:off x="457200" y="3048000"/>
            <a:ext cx="5943600" cy="5562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Read the slide.</a:t>
            </a:r>
            <a:endParaRPr sz="1200" b="0" i="0" u="none" strike="noStrike" cap="none" dirty="0">
              <a:solidFill>
                <a:schemeClr val="dk1"/>
              </a:solidFill>
              <a:latin typeface="Arial"/>
              <a:ea typeface="Arial"/>
              <a:cs typeface="Arial"/>
              <a:sym typeface="Arial"/>
            </a:endParaRPr>
          </a:p>
        </p:txBody>
      </p:sp>
      <p:sp>
        <p:nvSpPr>
          <p:cNvPr id="194" name="Google Shape;194;p3:notes"/>
          <p:cNvSpPr txBox="1">
            <a:spLocks noGrp="1"/>
          </p:cNvSpPr>
          <p:nvPr>
            <p:ph type="sldNum" idx="12"/>
          </p:nvPr>
        </p:nvSpPr>
        <p:spPr>
          <a:xfrm>
            <a:off x="5574589" y="8763000"/>
            <a:ext cx="826211" cy="1143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US" sz="800">
                <a:solidFill>
                  <a:schemeClr val="dk1"/>
                </a:solidFill>
                <a:latin typeface="Arial"/>
                <a:ea typeface="Arial"/>
                <a:cs typeface="Arial"/>
                <a:sym typeface="Arial"/>
              </a:rPr>
              <a:t>21</a:t>
            </a:fld>
            <a:endParaRPr sz="800">
              <a:solidFill>
                <a:schemeClr val="dk1"/>
              </a:solidFill>
              <a:latin typeface="Arial"/>
              <a:ea typeface="Arial"/>
              <a:cs typeface="Arial"/>
              <a:sym typeface="Arial"/>
            </a:endParaRPr>
          </a:p>
        </p:txBody>
      </p:sp>
    </p:spTree>
    <p:extLst>
      <p:ext uri="{BB962C8B-B14F-4D97-AF65-F5344CB8AC3E}">
        <p14:creationId xmlns:p14="http://schemas.microsoft.com/office/powerpoint/2010/main" val="4203906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the presentation for today's session. Please feel free to unmute your line or ask any questions using the chat and Q&amp;A features. </a:t>
            </a:r>
          </a:p>
        </p:txBody>
      </p:sp>
      <p:sp>
        <p:nvSpPr>
          <p:cNvPr id="4" name="Slide Number Placeholder 3"/>
          <p:cNvSpPr>
            <a:spLocks noGrp="1"/>
          </p:cNvSpPr>
          <p:nvPr>
            <p:ph type="sldNum" sz="quarter" idx="10"/>
          </p:nvPr>
        </p:nvSpPr>
        <p:spPr/>
        <p:txBody>
          <a:bodyPr/>
          <a:lstStyle/>
          <a:p>
            <a:fld id="{986886CF-0318-48BF-9C01-65C452E6E03B}" type="slidenum">
              <a:rPr lang="en-US" smtClean="0"/>
              <a:t>22</a:t>
            </a:fld>
            <a:endParaRPr lang="en-US" dirty="0"/>
          </a:p>
        </p:txBody>
      </p:sp>
    </p:spTree>
    <p:extLst>
      <p:ext uri="{BB962C8B-B14F-4D97-AF65-F5344CB8AC3E}">
        <p14:creationId xmlns:p14="http://schemas.microsoft.com/office/powerpoint/2010/main" val="615100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your appetite for learning, there are additional resources available such as our Learning Center - where you have 24 by 7 access to program and technical related lessons, our Help and Support center, where you can view articles, chat with our support team, and create tickets if needed, and finally our professional services team where you can simply pay us to do the work for you.</a:t>
            </a:r>
          </a:p>
          <a:p>
            <a:endParaRPr lang="en-US" dirty="0"/>
          </a:p>
          <a:p>
            <a:r>
              <a:rPr lang="en-US" dirty="0"/>
              <a:t>OK, let’s get started.</a:t>
            </a:r>
          </a:p>
          <a:p>
            <a:endParaRPr lang="en-US" dirty="0"/>
          </a:p>
        </p:txBody>
      </p:sp>
    </p:spTree>
    <p:extLst>
      <p:ext uri="{BB962C8B-B14F-4D97-AF65-F5344CB8AC3E}">
        <p14:creationId xmlns:p14="http://schemas.microsoft.com/office/powerpoint/2010/main" val="1498077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talk about available access settings, it’s important to understand some basic concepts surrounding authentication. Most organizations choose to perform a single sign on integration, to increase both ease of use and security for employees.  If you use SSO, users simply click the challenge link you send them, login to the company portal, and then </a:t>
            </a:r>
            <a:r>
              <a:rPr lang="en-US" dirty="0" err="1" smtClean="0"/>
              <a:t>IdeaPlace</a:t>
            </a:r>
            <a:r>
              <a:rPr lang="en-US" dirty="0" smtClean="0"/>
              <a:t> </a:t>
            </a:r>
            <a:r>
              <a:rPr lang="en-US" dirty="0"/>
              <a:t>checks for community or challenge membership based on the access setting of the challenge or community the user originally selected. </a:t>
            </a:r>
            <a:endParaRPr dirty="0"/>
          </a:p>
        </p:txBody>
      </p:sp>
    </p:spTree>
    <p:extLst>
      <p:ext uri="{BB962C8B-B14F-4D97-AF65-F5344CB8AC3E}">
        <p14:creationId xmlns:p14="http://schemas.microsoft.com/office/powerpoint/2010/main" val="1668766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an SSO integration does not exist, when users click the challenge link, they are presented with the </a:t>
            </a:r>
            <a:r>
              <a:rPr lang="en-US" dirty="0" err="1" smtClean="0"/>
              <a:t>IdeaPlace</a:t>
            </a:r>
            <a:r>
              <a:rPr lang="en-US" dirty="0" smtClean="0"/>
              <a:t> </a:t>
            </a:r>
            <a:r>
              <a:rPr lang="en-US" dirty="0"/>
              <a:t>login page. If passed, </a:t>
            </a:r>
            <a:r>
              <a:rPr lang="en-US" dirty="0" err="1" smtClean="0"/>
              <a:t>IdeaPlace</a:t>
            </a:r>
            <a:r>
              <a:rPr lang="en-US" dirty="0" smtClean="0"/>
              <a:t> </a:t>
            </a:r>
            <a:r>
              <a:rPr lang="en-US" dirty="0"/>
              <a:t>then checks for membership based on the challenge or community access setting.</a:t>
            </a:r>
          </a:p>
          <a:p>
            <a:endParaRPr dirty="0"/>
          </a:p>
        </p:txBody>
      </p:sp>
    </p:spTree>
    <p:extLst>
      <p:ext uri="{BB962C8B-B14F-4D97-AF65-F5344CB8AC3E}">
        <p14:creationId xmlns:p14="http://schemas.microsoft.com/office/powerpoint/2010/main" val="3351888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discuss the implications and meaning of the term access. When a user has access, also referred to as membership – to a specific challenge or community…it is implied that the authenticated user will see the challenge tile from any community, be able to navigate to the challenge itself, and view any ideas or content from that challenge.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Additionally, if a user is a member to a challenge or community, by default they will receive challenge email notifications, such as the challenge update email that is sent out every 24 hours when a new idea is posted to the challenge. These email notifications can be enabled or disabled by an administrator if desired.</a:t>
            </a:r>
            <a:endParaRPr dirty="0"/>
          </a:p>
        </p:txBody>
      </p:sp>
    </p:spTree>
    <p:extLst>
      <p:ext uri="{BB962C8B-B14F-4D97-AF65-F5344CB8AC3E}">
        <p14:creationId xmlns:p14="http://schemas.microsoft.com/office/powerpoint/2010/main" val="111320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change how access is granted, select Setup Settings, from the General Settings page and use the Access dropdown menu. You will see three or four options, depending on your instance configuration. </a:t>
            </a:r>
          </a:p>
        </p:txBody>
      </p:sp>
    </p:spTree>
    <p:extLst>
      <p:ext uri="{BB962C8B-B14F-4D97-AF65-F5344CB8AC3E}">
        <p14:creationId xmlns:p14="http://schemas.microsoft.com/office/powerpoint/2010/main" val="3731246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the 4 possible access settings available. Having an SSO integration will remove the public option, for security reasons.  Each community and challenge is managed separately, meaning that there is not a cascading effect from one challenge or community to another.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changing the access setting in a parent community, does not affect the children challenges. Starting with Private Members only:, use this setting when you want to specific which users can access the challenge and it's content.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an administrator, you will need to grant membership, using one of the available methods we'll discuss. Next, is private required login. Use this setting when you want every user on the instance to be a member of this challenge.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Private user attribute is similar to private members only, however the system will automatically grant access based on the user attribute you specify, and hence, will take into consideration any HR changes that have taken place in your organization.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 is Public. This means that any user can locate and view the content of this challenge outside your organization. Most customers use this setting on a separate instance entirely, and leverage social login or a self-registration method to create users.</a:t>
            </a:r>
            <a:endParaRPr dirty="0"/>
          </a:p>
        </p:txBody>
      </p:sp>
    </p:spTree>
    <p:extLst>
      <p:ext uri="{BB962C8B-B14F-4D97-AF65-F5344CB8AC3E}">
        <p14:creationId xmlns:p14="http://schemas.microsoft.com/office/powerpoint/2010/main" val="3489456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review a few scenarios to consider and the actions taken to enable each. </a:t>
            </a:r>
            <a:endParaRPr dirty="0"/>
          </a:p>
        </p:txBody>
      </p:sp>
    </p:spTree>
    <p:extLst>
      <p:ext uri="{BB962C8B-B14F-4D97-AF65-F5344CB8AC3E}">
        <p14:creationId xmlns:p14="http://schemas.microsoft.com/office/powerpoint/2010/main" val="972778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3C04DA1-49C9-4799-88E5-1DCC919281D0}"/>
              </a:ext>
            </a:extLst>
          </p:cNvPr>
          <p:cNvPicPr>
            <a:picLocks noChangeAspect="1"/>
          </p:cNvPicPr>
          <p:nvPr userDrawn="1"/>
        </p:nvPicPr>
        <p:blipFill>
          <a:blip r:embed="rId2"/>
          <a:stretch>
            <a:fillRect/>
          </a:stretch>
        </p:blipFill>
        <p:spPr>
          <a:xfrm>
            <a:off x="5339" y="0"/>
            <a:ext cx="9133321" cy="2714626"/>
          </a:xfrm>
          <a:prstGeom prst="rect">
            <a:avLst/>
          </a:prstGeom>
        </p:spPr>
      </p:pic>
      <p:sp>
        <p:nvSpPr>
          <p:cNvPr id="2" name="Title 1"/>
          <p:cNvSpPr>
            <a:spLocks noGrp="1"/>
          </p:cNvSpPr>
          <p:nvPr>
            <p:ph type="ctrTitle"/>
          </p:nvPr>
        </p:nvSpPr>
        <p:spPr>
          <a:xfrm>
            <a:off x="334765" y="2840687"/>
            <a:ext cx="8439912" cy="646331"/>
          </a:xfrm>
        </p:spPr>
        <p:txBody>
          <a:bodyPr anchor="b">
            <a:spAutoFit/>
          </a:bodyPr>
          <a:lstStyle>
            <a:lvl1pPr algn="l">
              <a:lnSpc>
                <a:spcPts val="3600"/>
              </a:lnSpc>
              <a:defRPr sz="2800" cap="none" baseline="0">
                <a:solidFill>
                  <a:srgbClr val="51515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334766" y="3507200"/>
            <a:ext cx="8439912" cy="575663"/>
          </a:xfrm>
        </p:spPr>
        <p:txBody>
          <a:bodyPr anchor="b" anchorCtr="0">
            <a:normAutofit/>
          </a:bodyPr>
          <a:lstStyle>
            <a:lvl1pPr marL="0" indent="0" algn="l">
              <a:buNone/>
              <a:defRPr sz="2000" spc="-50" baseline="0">
                <a:solidFill>
                  <a:srgbClr val="51515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Placeholder 4"/>
          <p:cNvSpPr>
            <a:spLocks noGrp="1"/>
          </p:cNvSpPr>
          <p:nvPr>
            <p:ph type="body" sz="quarter" idx="10" hasCustomPrompt="1"/>
          </p:nvPr>
        </p:nvSpPr>
        <p:spPr>
          <a:xfrm>
            <a:off x="334768" y="4104085"/>
            <a:ext cx="4325937" cy="632222"/>
          </a:xfrm>
        </p:spPr>
        <p:txBody>
          <a:bodyPr>
            <a:noAutofit/>
          </a:bodyPr>
          <a:lstStyle>
            <a:lvl1pPr marL="0" indent="0">
              <a:lnSpc>
                <a:spcPct val="100000"/>
              </a:lnSpc>
              <a:spcBef>
                <a:spcPts val="0"/>
              </a:spcBef>
              <a:spcAft>
                <a:spcPts val="0"/>
              </a:spcAft>
              <a:buNone/>
              <a:defRPr sz="1400">
                <a:solidFill>
                  <a:srgbClr val="333333"/>
                </a:solidFill>
              </a:defRPr>
            </a:lvl1pPr>
          </a:lstStyle>
          <a:p>
            <a:pPr lvl="0"/>
            <a:r>
              <a:rPr lang="en-US" dirty="0"/>
              <a:t>Presenter's Name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6797" y="4423719"/>
            <a:ext cx="1469275" cy="504019"/>
          </a:xfrm>
          <a:prstGeom prst="rect">
            <a:avLst/>
          </a:prstGeom>
        </p:spPr>
      </p:pic>
    </p:spTree>
    <p:extLst>
      <p:ext uri="{BB962C8B-B14F-4D97-AF65-F5344CB8AC3E}">
        <p14:creationId xmlns:p14="http://schemas.microsoft.com/office/powerpoint/2010/main" val="303740840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Only P# RIGHT">
    <p:spTree>
      <p:nvGrpSpPr>
        <p:cNvPr id="1" name="Shape 53"/>
        <p:cNvGrpSpPr/>
        <p:nvPr/>
      </p:nvGrpSpPr>
      <p:grpSpPr>
        <a:xfrm>
          <a:off x="0" y="0"/>
          <a:ext cx="0" cy="0"/>
          <a:chOff x="0" y="0"/>
          <a:chExt cx="0" cy="0"/>
        </a:xfrm>
      </p:grpSpPr>
      <p:sp>
        <p:nvSpPr>
          <p:cNvPr id="54" name="Shape 54"/>
          <p:cNvSpPr txBox="1">
            <a:spLocks noGrp="1"/>
          </p:cNvSpPr>
          <p:nvPr>
            <p:ph type="ftr" idx="11"/>
          </p:nvPr>
        </p:nvSpPr>
        <p:spPr>
          <a:xfrm>
            <a:off x="345440" y="4904053"/>
            <a:ext cx="5735320" cy="156105"/>
          </a:xfrm>
          <a:prstGeom prst="rect">
            <a:avLst/>
          </a:prstGeom>
          <a:noFill/>
          <a:ln>
            <a:noFill/>
          </a:ln>
        </p:spPr>
        <p:txBody>
          <a:bodyPr wrap="square" lIns="91425" tIns="91425" rIns="91425" bIns="91425" anchor="b" anchorCtr="0"/>
          <a:lstStyle>
            <a:lvl1pPr marL="0" marR="0" lvl="0" indent="0" algn="l" rtl="0">
              <a:spcBef>
                <a:spcPts val="0"/>
              </a:spcBef>
              <a:buNone/>
              <a:defRPr sz="675">
                <a:solidFill>
                  <a:srgbClr val="454546"/>
                </a:solidFill>
                <a:latin typeface="Arial"/>
                <a:ea typeface="Arial"/>
                <a:cs typeface="Arial"/>
                <a:sym typeface="Arial"/>
              </a:defRPr>
            </a:lvl1pPr>
            <a:lvl2pPr marL="342886" marR="0" lvl="1" indent="-9511" algn="l" rtl="0">
              <a:spcBef>
                <a:spcPts val="0"/>
              </a:spcBef>
              <a:buNone/>
              <a:defRPr sz="1425" b="0" i="0" u="none" strike="noStrike" cap="none">
                <a:solidFill>
                  <a:schemeClr val="dk1"/>
                </a:solidFill>
                <a:latin typeface="Arial"/>
                <a:ea typeface="Arial"/>
                <a:cs typeface="Arial"/>
                <a:sym typeface="Arial"/>
              </a:defRPr>
            </a:lvl2pPr>
            <a:lvl3pPr marL="685770" marR="0" lvl="2" indent="-9495" algn="l" rtl="0">
              <a:spcBef>
                <a:spcPts val="0"/>
              </a:spcBef>
              <a:buNone/>
              <a:defRPr sz="1425" b="0" i="0" u="none" strike="noStrike" cap="none">
                <a:solidFill>
                  <a:schemeClr val="dk1"/>
                </a:solidFill>
                <a:latin typeface="Arial"/>
                <a:ea typeface="Arial"/>
                <a:cs typeface="Arial"/>
                <a:sym typeface="Arial"/>
              </a:defRPr>
            </a:lvl3pPr>
            <a:lvl4pPr marL="1028657" marR="0" lvl="3" indent="-9482" algn="l" rtl="0">
              <a:spcBef>
                <a:spcPts val="0"/>
              </a:spcBef>
              <a:buNone/>
              <a:defRPr sz="1425" b="0" i="0" u="none" strike="noStrike" cap="none">
                <a:solidFill>
                  <a:schemeClr val="dk1"/>
                </a:solidFill>
                <a:latin typeface="Arial"/>
                <a:ea typeface="Arial"/>
                <a:cs typeface="Arial"/>
                <a:sym typeface="Arial"/>
              </a:defRPr>
            </a:lvl4pPr>
            <a:lvl5pPr marL="1371543" marR="0" lvl="4" indent="-9468" algn="l" rtl="0">
              <a:spcBef>
                <a:spcPts val="0"/>
              </a:spcBef>
              <a:buNone/>
              <a:defRPr sz="1425" b="0" i="0" u="none" strike="noStrike" cap="none">
                <a:solidFill>
                  <a:schemeClr val="dk1"/>
                </a:solidFill>
                <a:latin typeface="Arial"/>
                <a:ea typeface="Arial"/>
                <a:cs typeface="Arial"/>
                <a:sym typeface="Arial"/>
              </a:defRPr>
            </a:lvl5pPr>
            <a:lvl6pPr marL="1714429" marR="0" lvl="5" indent="-9454" algn="l" rtl="0">
              <a:spcBef>
                <a:spcPts val="0"/>
              </a:spcBef>
              <a:buNone/>
              <a:defRPr sz="1425" b="0" i="0" u="none" strike="noStrike" cap="none">
                <a:solidFill>
                  <a:schemeClr val="dk1"/>
                </a:solidFill>
                <a:latin typeface="Arial"/>
                <a:ea typeface="Arial"/>
                <a:cs typeface="Arial"/>
                <a:sym typeface="Arial"/>
              </a:defRPr>
            </a:lvl6pPr>
            <a:lvl7pPr marL="2057314" marR="0" lvl="6" indent="-9439" algn="l" rtl="0">
              <a:spcBef>
                <a:spcPts val="0"/>
              </a:spcBef>
              <a:buNone/>
              <a:defRPr sz="1425" b="0" i="0" u="none" strike="noStrike" cap="none">
                <a:solidFill>
                  <a:schemeClr val="dk1"/>
                </a:solidFill>
                <a:latin typeface="Arial"/>
                <a:ea typeface="Arial"/>
                <a:cs typeface="Arial"/>
                <a:sym typeface="Arial"/>
              </a:defRPr>
            </a:lvl7pPr>
            <a:lvl8pPr marL="2400200" marR="0" lvl="7" indent="-9425" algn="l" rtl="0">
              <a:spcBef>
                <a:spcPts val="0"/>
              </a:spcBef>
              <a:buNone/>
              <a:defRPr sz="1425" b="0" i="0" u="none" strike="noStrike" cap="none">
                <a:solidFill>
                  <a:schemeClr val="dk1"/>
                </a:solidFill>
                <a:latin typeface="Arial"/>
                <a:ea typeface="Arial"/>
                <a:cs typeface="Arial"/>
                <a:sym typeface="Arial"/>
              </a:defRPr>
            </a:lvl8pPr>
            <a:lvl9pPr marL="2743086" marR="0" lvl="8" indent="-9411" algn="l" rtl="0">
              <a:spcBef>
                <a:spcPts val="0"/>
              </a:spcBef>
              <a:buNone/>
              <a:defRPr sz="1425"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sldNum" idx="12"/>
          </p:nvPr>
        </p:nvSpPr>
        <p:spPr>
          <a:xfrm>
            <a:off x="8890" y="4904053"/>
            <a:ext cx="238349" cy="156105"/>
          </a:xfrm>
          <a:prstGeom prst="rect">
            <a:avLst/>
          </a:prstGeom>
          <a:noFill/>
          <a:ln>
            <a:noFill/>
          </a:ln>
        </p:spPr>
        <p:txBody>
          <a:bodyPr wrap="square" lIns="0" tIns="0" rIns="0" bIns="0" anchor="b" anchorCtr="0">
            <a:noAutofit/>
          </a:bodyPr>
          <a:lstStyle/>
          <a:p>
            <a:pPr algn="r">
              <a:buSzPct val="25000"/>
            </a:pPr>
            <a:fld id="{00000000-1234-1234-1234-123412341234}" type="slidenum">
              <a:rPr lang="en-US" sz="675" smtClean="0">
                <a:solidFill>
                  <a:srgbClr val="7E8081"/>
                </a:solidFill>
                <a:latin typeface="Arial"/>
                <a:ea typeface="Arial"/>
                <a:cs typeface="Arial"/>
                <a:sym typeface="Arial"/>
              </a:rPr>
              <a:pPr algn="r">
                <a:buSzPct val="25000"/>
              </a:pPr>
              <a:t>‹#›</a:t>
            </a:fld>
            <a:endParaRPr lang="en-US" sz="675">
              <a:solidFill>
                <a:srgbClr val="7E8081"/>
              </a:solidFill>
              <a:latin typeface="Arial"/>
              <a:ea typeface="Arial"/>
              <a:cs typeface="Arial"/>
              <a:sym typeface="Arial"/>
            </a:endParaRPr>
          </a:p>
        </p:txBody>
      </p:sp>
      <p:sp>
        <p:nvSpPr>
          <p:cNvPr id="56" name="Shape 56"/>
          <p:cNvSpPr txBox="1">
            <a:spLocks noGrp="1"/>
          </p:cNvSpPr>
          <p:nvPr>
            <p:ph type="title"/>
          </p:nvPr>
        </p:nvSpPr>
        <p:spPr>
          <a:xfrm>
            <a:off x="656206" y="342558"/>
            <a:ext cx="7400868" cy="792823"/>
          </a:xfrm>
          <a:prstGeom prst="rect">
            <a:avLst/>
          </a:prstGeom>
          <a:noFill/>
          <a:ln>
            <a:noFill/>
          </a:ln>
        </p:spPr>
        <p:txBody>
          <a:bodyPr wrap="square" lIns="91425" tIns="91425" rIns="91425" bIns="91425" anchor="t" anchorCtr="0"/>
          <a:lstStyle>
            <a:lvl1pPr marL="0" marR="0" lvl="0" indent="0" algn="l" rtl="0">
              <a:lnSpc>
                <a:spcPct val="104000"/>
              </a:lnSpc>
              <a:spcBef>
                <a:spcPts val="0"/>
              </a:spcBef>
              <a:buClr>
                <a:schemeClr val="dk1"/>
              </a:buClr>
              <a:buFont typeface="Arial"/>
              <a:buNone/>
              <a:defRPr sz="2400" b="0" i="0" u="none" strike="noStrike" cap="none">
                <a:solidFill>
                  <a:schemeClr val="dk1"/>
                </a:solidFill>
                <a:latin typeface="Arial"/>
                <a:ea typeface="Arial"/>
                <a:cs typeface="Arial"/>
                <a:sym typeface="Arial"/>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Tree>
    <p:extLst>
      <p:ext uri="{BB962C8B-B14F-4D97-AF65-F5344CB8AC3E}">
        <p14:creationId xmlns:p14="http://schemas.microsoft.com/office/powerpoint/2010/main" val="3722411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82AE509-B7F6-43C2-85F8-2D67B8FBDB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3695" y="4684328"/>
            <a:ext cx="991817" cy="340232"/>
          </a:xfrm>
          <a:prstGeom prst="rect">
            <a:avLst/>
          </a:prstGeom>
        </p:spPr>
      </p:pic>
      <p:sp>
        <p:nvSpPr>
          <p:cNvPr id="6" name="Content Placeholder 2"/>
          <p:cNvSpPr>
            <a:spLocks noGrp="1"/>
          </p:cNvSpPr>
          <p:nvPr>
            <p:ph idx="1"/>
          </p:nvPr>
        </p:nvSpPr>
        <p:spPr>
          <a:xfrm>
            <a:off x="338328" y="1005840"/>
            <a:ext cx="8439912" cy="3813012"/>
          </a:xfrm>
        </p:spPr>
        <p:txBody>
          <a:bodyPr lIns="91440" tIns="91440" rIns="91440" bIns="91440"/>
          <a:lstStyle>
            <a:lvl1pPr>
              <a:lnSpc>
                <a:spcPct val="100000"/>
              </a:lnSpc>
              <a:spcBef>
                <a:spcPts val="600"/>
              </a:spcBef>
              <a:spcAft>
                <a:spcPts val="0"/>
              </a:spcAft>
              <a:buClr>
                <a:schemeClr val="tx1">
                  <a:lumMod val="75000"/>
                </a:schemeClr>
              </a:buClr>
              <a:defRPr spc="-30">
                <a:solidFill>
                  <a:srgbClr val="515151"/>
                </a:solidFill>
              </a:defRPr>
            </a:lvl1pPr>
            <a:lvl2pPr>
              <a:lnSpc>
                <a:spcPct val="100000"/>
              </a:lnSpc>
              <a:spcBef>
                <a:spcPts val="600"/>
              </a:spcBef>
              <a:spcAft>
                <a:spcPts val="0"/>
              </a:spcAft>
              <a:buClr>
                <a:schemeClr val="tx1">
                  <a:lumMod val="75000"/>
                </a:schemeClr>
              </a:buClr>
              <a:defRPr spc="-30">
                <a:solidFill>
                  <a:srgbClr val="515151"/>
                </a:solidFill>
              </a:defRPr>
            </a:lvl2pPr>
            <a:lvl3pPr>
              <a:lnSpc>
                <a:spcPct val="100000"/>
              </a:lnSpc>
              <a:spcBef>
                <a:spcPts val="600"/>
              </a:spcBef>
              <a:spcAft>
                <a:spcPts val="0"/>
              </a:spcAft>
              <a:buClr>
                <a:schemeClr val="tx1">
                  <a:lumMod val="75000"/>
                </a:schemeClr>
              </a:buClr>
              <a:defRPr sz="1800" spc="-30">
                <a:solidFill>
                  <a:srgbClr val="515151"/>
                </a:solidFill>
              </a:defRPr>
            </a:lvl3pPr>
            <a:lvl4pPr>
              <a:lnSpc>
                <a:spcPct val="100000"/>
              </a:lnSpc>
              <a:spcBef>
                <a:spcPts val="600"/>
              </a:spcBef>
              <a:spcAft>
                <a:spcPts val="0"/>
              </a:spcAft>
              <a:buClr>
                <a:schemeClr val="tx1">
                  <a:lumMod val="75000"/>
                </a:schemeClr>
              </a:buClr>
              <a:defRPr sz="1600" spc="-30">
                <a:solidFill>
                  <a:srgbClr val="515151"/>
                </a:solidFill>
              </a:defRPr>
            </a:lvl4pPr>
            <a:lvl5pPr>
              <a:lnSpc>
                <a:spcPct val="100000"/>
              </a:lnSpc>
              <a:spcBef>
                <a:spcPts val="600"/>
              </a:spcBef>
              <a:spcAft>
                <a:spcPts val="600"/>
              </a:spcAft>
              <a:buClr>
                <a:schemeClr val="tx1">
                  <a:lumMod val="75000"/>
                </a:schemeClr>
              </a:buClr>
              <a:defRPr sz="1400" spc="-30">
                <a:solidFill>
                  <a:srgbClr val="51515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p:cNvSpPr>
            <a:spLocks noGrp="1"/>
          </p:cNvSpPr>
          <p:nvPr>
            <p:ph type="title"/>
          </p:nvPr>
        </p:nvSpPr>
        <p:spPr>
          <a:xfrm>
            <a:off x="338328" y="288036"/>
            <a:ext cx="8439912" cy="524637"/>
          </a:xfrm>
          <a:prstGeom prst="rect">
            <a:avLst/>
          </a:prstGeom>
        </p:spPr>
        <p:txBody>
          <a:bodyPr vert="horz" lIns="91440" tIns="91440" rIns="91440" bIns="91440" rtlCol="0" anchor="t" anchorCtr="0">
            <a:noAutofit/>
          </a:bodyPr>
          <a:lstStyle>
            <a:lvl1pPr>
              <a:defRPr sz="2800">
                <a:solidFill>
                  <a:srgbClr val="515151"/>
                </a:solidFill>
              </a:defRPr>
            </a:lvl1pPr>
          </a:lstStyle>
          <a:p>
            <a:r>
              <a:rPr lang="en-US"/>
              <a:t>Click to edit Master title style</a:t>
            </a:r>
            <a:endParaRPr lang="en-US" dirty="0"/>
          </a:p>
        </p:txBody>
      </p:sp>
    </p:spTree>
    <p:extLst>
      <p:ext uri="{BB962C8B-B14F-4D97-AF65-F5344CB8AC3E}">
        <p14:creationId xmlns:p14="http://schemas.microsoft.com/office/powerpoint/2010/main" val="3674273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8328" y="288036"/>
            <a:ext cx="8439912" cy="545211"/>
          </a:xfrm>
        </p:spPr>
        <p:txBody>
          <a:bodyPr/>
          <a:lstStyle>
            <a:lvl1pPr>
              <a:defRPr sz="2800">
                <a:solidFill>
                  <a:srgbClr val="515151"/>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338328" y="1005840"/>
            <a:ext cx="4114800" cy="3493803"/>
          </a:xfrm>
        </p:spPr>
        <p:txBody>
          <a:bodyPr>
            <a:normAutofit/>
          </a:bodyPr>
          <a:lstStyle>
            <a:lvl1pPr>
              <a:lnSpc>
                <a:spcPct val="100000"/>
              </a:lnSpc>
              <a:spcBef>
                <a:spcPts val="600"/>
              </a:spcBef>
              <a:spcAft>
                <a:spcPts val="0"/>
              </a:spcAft>
              <a:defRPr sz="2400" spc="-30">
                <a:solidFill>
                  <a:srgbClr val="515151"/>
                </a:solidFill>
              </a:defRPr>
            </a:lvl1pPr>
            <a:lvl2pPr>
              <a:lnSpc>
                <a:spcPct val="100000"/>
              </a:lnSpc>
              <a:spcBef>
                <a:spcPts val="600"/>
              </a:spcBef>
              <a:spcAft>
                <a:spcPts val="0"/>
              </a:spcAft>
              <a:defRPr sz="2000" spc="-30">
                <a:solidFill>
                  <a:srgbClr val="515151"/>
                </a:solidFill>
              </a:defRPr>
            </a:lvl2pPr>
            <a:lvl3pPr>
              <a:lnSpc>
                <a:spcPct val="100000"/>
              </a:lnSpc>
              <a:spcBef>
                <a:spcPts val="600"/>
              </a:spcBef>
              <a:spcAft>
                <a:spcPts val="0"/>
              </a:spcAft>
              <a:defRPr sz="1800" spc="-30">
                <a:solidFill>
                  <a:srgbClr val="515151"/>
                </a:solidFill>
              </a:defRPr>
            </a:lvl3pPr>
            <a:lvl4pPr>
              <a:lnSpc>
                <a:spcPct val="100000"/>
              </a:lnSpc>
              <a:spcBef>
                <a:spcPts val="600"/>
              </a:spcBef>
              <a:spcAft>
                <a:spcPts val="0"/>
              </a:spcAft>
              <a:defRPr sz="1600" spc="-30">
                <a:solidFill>
                  <a:srgbClr val="515151"/>
                </a:solidFill>
              </a:defRPr>
            </a:lvl4pPr>
            <a:lvl5pPr>
              <a:lnSpc>
                <a:spcPct val="100000"/>
              </a:lnSpc>
              <a:spcBef>
                <a:spcPts val="600"/>
              </a:spcBef>
              <a:spcAft>
                <a:spcPts val="0"/>
              </a:spcAft>
              <a:defRPr sz="1400" spc="-30">
                <a:solidFill>
                  <a:srgbClr val="51515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15200" y="1005840"/>
            <a:ext cx="4114800" cy="3493803"/>
          </a:xfrm>
        </p:spPr>
        <p:txBody>
          <a:bodyPr>
            <a:normAutofit/>
          </a:bodyPr>
          <a:lstStyle>
            <a:lvl1pPr>
              <a:lnSpc>
                <a:spcPct val="100000"/>
              </a:lnSpc>
              <a:spcBef>
                <a:spcPts val="600"/>
              </a:spcBef>
              <a:spcAft>
                <a:spcPts val="0"/>
              </a:spcAft>
              <a:defRPr sz="2400" spc="-30">
                <a:solidFill>
                  <a:srgbClr val="515151"/>
                </a:solidFill>
              </a:defRPr>
            </a:lvl1pPr>
            <a:lvl2pPr>
              <a:lnSpc>
                <a:spcPct val="100000"/>
              </a:lnSpc>
              <a:spcBef>
                <a:spcPts val="600"/>
              </a:spcBef>
              <a:spcAft>
                <a:spcPts val="0"/>
              </a:spcAft>
              <a:defRPr sz="2000" spc="-30">
                <a:solidFill>
                  <a:srgbClr val="515151"/>
                </a:solidFill>
              </a:defRPr>
            </a:lvl2pPr>
            <a:lvl3pPr>
              <a:lnSpc>
                <a:spcPct val="100000"/>
              </a:lnSpc>
              <a:spcBef>
                <a:spcPts val="600"/>
              </a:spcBef>
              <a:spcAft>
                <a:spcPts val="0"/>
              </a:spcAft>
              <a:defRPr sz="1800" spc="-30">
                <a:solidFill>
                  <a:srgbClr val="515151"/>
                </a:solidFill>
              </a:defRPr>
            </a:lvl3pPr>
            <a:lvl4pPr>
              <a:lnSpc>
                <a:spcPct val="100000"/>
              </a:lnSpc>
              <a:spcBef>
                <a:spcPts val="600"/>
              </a:spcBef>
              <a:spcAft>
                <a:spcPts val="0"/>
              </a:spcAft>
              <a:defRPr sz="1600" spc="-30">
                <a:solidFill>
                  <a:srgbClr val="515151"/>
                </a:solidFill>
              </a:defRPr>
            </a:lvl4pPr>
            <a:lvl5pPr>
              <a:lnSpc>
                <a:spcPct val="100000"/>
              </a:lnSpc>
              <a:spcBef>
                <a:spcPts val="600"/>
              </a:spcBef>
              <a:spcAft>
                <a:spcPts val="0"/>
              </a:spcAft>
              <a:defRPr sz="1400" spc="-30">
                <a:solidFill>
                  <a:srgbClr val="51515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xmlns="" id="{8913CB93-5174-4F18-B92F-68E7053980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3695" y="4684328"/>
            <a:ext cx="991817" cy="340232"/>
          </a:xfrm>
          <a:prstGeom prst="rect">
            <a:avLst/>
          </a:prstGeom>
        </p:spPr>
      </p:pic>
    </p:spTree>
    <p:extLst>
      <p:ext uri="{BB962C8B-B14F-4D97-AF65-F5344CB8AC3E}">
        <p14:creationId xmlns:p14="http://schemas.microsoft.com/office/powerpoint/2010/main" val="2845878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EAEDAB1E-9C39-432E-85B1-960E8EED17A3}"/>
              </a:ext>
            </a:extLst>
          </p:cNvPr>
          <p:cNvPicPr>
            <a:picLocks noChangeAspect="1"/>
          </p:cNvPicPr>
          <p:nvPr userDrawn="1"/>
        </p:nvPicPr>
        <p:blipFill>
          <a:blip r:embed="rId2"/>
          <a:stretch>
            <a:fillRect/>
          </a:stretch>
        </p:blipFill>
        <p:spPr>
          <a:xfrm>
            <a:off x="7692081" y="4684328"/>
            <a:ext cx="1175045" cy="340232"/>
          </a:xfrm>
          <a:prstGeom prst="rect">
            <a:avLst/>
          </a:prstGeom>
        </p:spPr>
      </p:pic>
      <p:sp>
        <p:nvSpPr>
          <p:cNvPr id="2" name="Title 1"/>
          <p:cNvSpPr>
            <a:spLocks noGrp="1"/>
          </p:cNvSpPr>
          <p:nvPr>
            <p:ph type="title"/>
          </p:nvPr>
        </p:nvSpPr>
        <p:spPr>
          <a:xfrm>
            <a:off x="338328" y="288036"/>
            <a:ext cx="8439912" cy="543154"/>
          </a:xfrm>
        </p:spPr>
        <p:txBody>
          <a:bodyPr/>
          <a:lstStyle>
            <a:lvl1pPr>
              <a:defRPr sz="2800">
                <a:solidFill>
                  <a:srgbClr val="515151"/>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8328" y="1005840"/>
            <a:ext cx="411480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400" b="0">
                <a:solidFill>
                  <a:srgbClr val="51515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38328" y="1554480"/>
            <a:ext cx="4114800" cy="3346380"/>
          </a:xfrm>
        </p:spPr>
        <p:txBody>
          <a:bodyPr>
            <a:normAutofit/>
          </a:bodyPr>
          <a:lstStyle>
            <a:lvl1pPr>
              <a:lnSpc>
                <a:spcPct val="100000"/>
              </a:lnSpc>
              <a:spcBef>
                <a:spcPts val="600"/>
              </a:spcBef>
              <a:spcAft>
                <a:spcPts val="0"/>
              </a:spcAft>
              <a:defRPr sz="2400">
                <a:solidFill>
                  <a:srgbClr val="515151"/>
                </a:solidFill>
              </a:defRPr>
            </a:lvl1pPr>
            <a:lvl2pPr>
              <a:lnSpc>
                <a:spcPct val="100000"/>
              </a:lnSpc>
              <a:spcBef>
                <a:spcPts val="600"/>
              </a:spcBef>
              <a:spcAft>
                <a:spcPts val="0"/>
              </a:spcAft>
              <a:defRPr sz="2000">
                <a:solidFill>
                  <a:srgbClr val="515151"/>
                </a:solidFill>
              </a:defRPr>
            </a:lvl2pPr>
            <a:lvl3pPr>
              <a:lnSpc>
                <a:spcPct val="100000"/>
              </a:lnSpc>
              <a:spcBef>
                <a:spcPts val="600"/>
              </a:spcBef>
              <a:spcAft>
                <a:spcPts val="0"/>
              </a:spcAft>
              <a:defRPr sz="1800">
                <a:solidFill>
                  <a:srgbClr val="515151"/>
                </a:solidFill>
              </a:defRPr>
            </a:lvl3pPr>
            <a:lvl4pPr>
              <a:lnSpc>
                <a:spcPct val="100000"/>
              </a:lnSpc>
              <a:spcBef>
                <a:spcPts val="600"/>
              </a:spcBef>
              <a:spcAft>
                <a:spcPts val="0"/>
              </a:spcAft>
              <a:defRPr sz="1600">
                <a:solidFill>
                  <a:srgbClr val="515151"/>
                </a:solidFill>
              </a:defRPr>
            </a:lvl4pPr>
            <a:lvl5pPr>
              <a:lnSpc>
                <a:spcPct val="100000"/>
              </a:lnSpc>
              <a:spcBef>
                <a:spcPts val="600"/>
              </a:spcBef>
              <a:spcAft>
                <a:spcPts val="0"/>
              </a:spcAft>
              <a:defRPr sz="1600">
                <a:solidFill>
                  <a:srgbClr val="51515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080" y="1005840"/>
            <a:ext cx="411480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400" b="0" kern="1200" dirty="0" smtClean="0">
                <a:solidFill>
                  <a:srgbClr val="51515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90080" y="1554480"/>
            <a:ext cx="4114800" cy="3346380"/>
          </a:xfrm>
        </p:spPr>
        <p:txBody>
          <a:bodyPr>
            <a:normAutofit/>
          </a:bodyPr>
          <a:lstStyle>
            <a:lvl1pPr>
              <a:lnSpc>
                <a:spcPct val="100000"/>
              </a:lnSpc>
              <a:spcBef>
                <a:spcPts val="600"/>
              </a:spcBef>
              <a:spcAft>
                <a:spcPts val="0"/>
              </a:spcAft>
              <a:defRPr sz="2400">
                <a:solidFill>
                  <a:srgbClr val="515151"/>
                </a:solidFill>
              </a:defRPr>
            </a:lvl1pPr>
            <a:lvl2pPr>
              <a:lnSpc>
                <a:spcPct val="100000"/>
              </a:lnSpc>
              <a:spcBef>
                <a:spcPts val="600"/>
              </a:spcBef>
              <a:spcAft>
                <a:spcPts val="0"/>
              </a:spcAft>
              <a:defRPr sz="2000">
                <a:solidFill>
                  <a:srgbClr val="515151"/>
                </a:solidFill>
              </a:defRPr>
            </a:lvl2pPr>
            <a:lvl3pPr>
              <a:lnSpc>
                <a:spcPct val="100000"/>
              </a:lnSpc>
              <a:spcBef>
                <a:spcPts val="600"/>
              </a:spcBef>
              <a:spcAft>
                <a:spcPts val="0"/>
              </a:spcAft>
              <a:defRPr sz="1800">
                <a:solidFill>
                  <a:srgbClr val="515151"/>
                </a:solidFill>
              </a:defRPr>
            </a:lvl3pPr>
            <a:lvl4pPr>
              <a:lnSpc>
                <a:spcPct val="100000"/>
              </a:lnSpc>
              <a:spcBef>
                <a:spcPts val="600"/>
              </a:spcBef>
              <a:spcAft>
                <a:spcPts val="0"/>
              </a:spcAft>
              <a:defRPr sz="1600">
                <a:solidFill>
                  <a:srgbClr val="515151"/>
                </a:solidFill>
              </a:defRPr>
            </a:lvl4pPr>
            <a:lvl5pPr>
              <a:lnSpc>
                <a:spcPct val="100000"/>
              </a:lnSpc>
              <a:spcBef>
                <a:spcPts val="600"/>
              </a:spcBef>
              <a:spcAft>
                <a:spcPts val="0"/>
              </a:spcAft>
              <a:defRPr sz="1600">
                <a:solidFill>
                  <a:srgbClr val="51515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38576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6" name="Content Placeholder 2"/>
          <p:cNvSpPr>
            <a:spLocks noGrp="1"/>
          </p:cNvSpPr>
          <p:nvPr>
            <p:ph idx="1"/>
          </p:nvPr>
        </p:nvSpPr>
        <p:spPr>
          <a:xfrm>
            <a:off x="338328" y="2706624"/>
            <a:ext cx="8439912" cy="640080"/>
          </a:xfrm>
        </p:spPr>
        <p:txBody>
          <a:bodyPr lIns="91440" tIns="91440" rIns="91440" bIns="91440">
            <a:normAutofit/>
          </a:bodyPr>
          <a:lstStyle>
            <a:lvl1pPr marL="0" indent="0" algn="ctr">
              <a:lnSpc>
                <a:spcPct val="100000"/>
              </a:lnSpc>
              <a:spcBef>
                <a:spcPts val="600"/>
              </a:spcBef>
              <a:spcAft>
                <a:spcPts val="600"/>
              </a:spcAft>
              <a:buClr>
                <a:schemeClr val="tx1">
                  <a:lumMod val="75000"/>
                </a:schemeClr>
              </a:buClr>
              <a:buNone/>
              <a:defRPr sz="2000" spc="-30">
                <a:solidFill>
                  <a:srgbClr val="515151"/>
                </a:solidFill>
              </a:defRPr>
            </a:lvl1pPr>
            <a:lvl2pPr>
              <a:lnSpc>
                <a:spcPct val="100000"/>
              </a:lnSpc>
              <a:spcBef>
                <a:spcPts val="600"/>
              </a:spcBef>
              <a:spcAft>
                <a:spcPts val="600"/>
              </a:spcAft>
              <a:buClr>
                <a:schemeClr val="tx1">
                  <a:lumMod val="75000"/>
                </a:schemeClr>
              </a:buClr>
              <a:defRPr spc="-30">
                <a:solidFill>
                  <a:srgbClr val="515151"/>
                </a:solidFill>
              </a:defRPr>
            </a:lvl2pPr>
            <a:lvl3pPr>
              <a:lnSpc>
                <a:spcPct val="100000"/>
              </a:lnSpc>
              <a:spcBef>
                <a:spcPts val="600"/>
              </a:spcBef>
              <a:spcAft>
                <a:spcPts val="600"/>
              </a:spcAft>
              <a:buClr>
                <a:schemeClr val="tx1">
                  <a:lumMod val="75000"/>
                </a:schemeClr>
              </a:buClr>
              <a:defRPr sz="1800" spc="-30">
                <a:solidFill>
                  <a:srgbClr val="515151"/>
                </a:solidFill>
              </a:defRPr>
            </a:lvl3pPr>
            <a:lvl4pPr>
              <a:lnSpc>
                <a:spcPct val="100000"/>
              </a:lnSpc>
              <a:spcBef>
                <a:spcPts val="600"/>
              </a:spcBef>
              <a:spcAft>
                <a:spcPts val="600"/>
              </a:spcAft>
              <a:buClr>
                <a:schemeClr val="tx1">
                  <a:lumMod val="75000"/>
                </a:schemeClr>
              </a:buClr>
              <a:defRPr sz="1600" spc="-30">
                <a:solidFill>
                  <a:srgbClr val="515151"/>
                </a:solidFill>
              </a:defRPr>
            </a:lvl4pPr>
            <a:lvl5pPr>
              <a:lnSpc>
                <a:spcPct val="100000"/>
              </a:lnSpc>
              <a:spcBef>
                <a:spcPts val="600"/>
              </a:spcBef>
              <a:spcAft>
                <a:spcPts val="600"/>
              </a:spcAft>
              <a:buClr>
                <a:schemeClr val="tx1">
                  <a:lumMod val="75000"/>
                </a:schemeClr>
              </a:buClr>
              <a:defRPr sz="1400" spc="-30">
                <a:solidFill>
                  <a:srgbClr val="515151"/>
                </a:solidFill>
              </a:defRPr>
            </a:lvl5pPr>
          </a:lstStyle>
          <a:p>
            <a:pPr lvl="0"/>
            <a:r>
              <a:rPr lang="en-US"/>
              <a:t>Edit Master text styles</a:t>
            </a:r>
          </a:p>
        </p:txBody>
      </p:sp>
      <p:sp>
        <p:nvSpPr>
          <p:cNvPr id="11" name="Title Placeholder 1"/>
          <p:cNvSpPr>
            <a:spLocks noGrp="1"/>
          </p:cNvSpPr>
          <p:nvPr>
            <p:ph type="title"/>
          </p:nvPr>
        </p:nvSpPr>
        <p:spPr>
          <a:xfrm>
            <a:off x="338328" y="1947671"/>
            <a:ext cx="8439912" cy="649224"/>
          </a:xfrm>
          <a:prstGeom prst="rect">
            <a:avLst/>
          </a:prstGeom>
        </p:spPr>
        <p:txBody>
          <a:bodyPr vert="horz" lIns="91440" tIns="91440" rIns="91440" bIns="91440" rtlCol="0" anchor="b" anchorCtr="0">
            <a:noAutofit/>
          </a:bodyPr>
          <a:lstStyle>
            <a:lvl1pPr>
              <a:defRPr sz="2800">
                <a:solidFill>
                  <a:srgbClr val="515151"/>
                </a:solidFill>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xmlns="" id="{18EE3E5B-393A-43DC-86A1-EFDBF4577B68}"/>
              </a:ext>
            </a:extLst>
          </p:cNvPr>
          <p:cNvPicPr>
            <a:picLocks noChangeAspect="1"/>
          </p:cNvPicPr>
          <p:nvPr userDrawn="1"/>
        </p:nvPicPr>
        <p:blipFill>
          <a:blip r:embed="rId2"/>
          <a:stretch>
            <a:fillRect/>
          </a:stretch>
        </p:blipFill>
        <p:spPr>
          <a:xfrm>
            <a:off x="7692081" y="4684328"/>
            <a:ext cx="1175045" cy="340232"/>
          </a:xfrm>
          <a:prstGeom prst="rect">
            <a:avLst/>
          </a:prstGeom>
        </p:spPr>
      </p:pic>
    </p:spTree>
    <p:extLst>
      <p:ext uri="{BB962C8B-B14F-4D97-AF65-F5344CB8AC3E}">
        <p14:creationId xmlns:p14="http://schemas.microsoft.com/office/powerpoint/2010/main" val="331676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8328" y="288036"/>
            <a:ext cx="8439912" cy="543154"/>
          </a:xfrm>
        </p:spPr>
        <p:txBody>
          <a:bodyPr/>
          <a:lstStyle>
            <a:lvl1pPr>
              <a:defRPr sz="2800">
                <a:solidFill>
                  <a:srgbClr val="515151"/>
                </a:solidFill>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xmlns="" id="{7FAE4A55-29E0-4365-8A10-71AAC70D20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3695" y="4684328"/>
            <a:ext cx="991817" cy="340232"/>
          </a:xfrm>
          <a:prstGeom prst="rect">
            <a:avLst/>
          </a:prstGeom>
        </p:spPr>
      </p:pic>
    </p:spTree>
    <p:extLst>
      <p:ext uri="{BB962C8B-B14F-4D97-AF65-F5344CB8AC3E}">
        <p14:creationId xmlns:p14="http://schemas.microsoft.com/office/powerpoint/2010/main" val="3374078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6E012F9-4962-41F7-BDD5-E8BFB1E2C321}"/>
              </a:ext>
            </a:extLst>
          </p:cNvPr>
          <p:cNvPicPr>
            <a:picLocks noChangeAspect="1"/>
          </p:cNvPicPr>
          <p:nvPr userDrawn="1"/>
        </p:nvPicPr>
        <p:blipFill>
          <a:blip r:embed="rId2"/>
          <a:stretch>
            <a:fillRect/>
          </a:stretch>
        </p:blipFill>
        <p:spPr>
          <a:xfrm>
            <a:off x="7692081" y="4684328"/>
            <a:ext cx="1175045" cy="340232"/>
          </a:xfrm>
          <a:prstGeom prst="rect">
            <a:avLst/>
          </a:prstGeom>
        </p:spPr>
      </p:pic>
    </p:spTree>
    <p:extLst>
      <p:ext uri="{BB962C8B-B14F-4D97-AF65-F5344CB8AC3E}">
        <p14:creationId xmlns:p14="http://schemas.microsoft.com/office/powerpoint/2010/main" val="730005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Side Photo NEW">
    <p:spTree>
      <p:nvGrpSpPr>
        <p:cNvPr id="1" name="Shape 36"/>
        <p:cNvGrpSpPr/>
        <p:nvPr/>
      </p:nvGrpSpPr>
      <p:grpSpPr>
        <a:xfrm>
          <a:off x="0" y="0"/>
          <a:ext cx="0" cy="0"/>
          <a:chOff x="0" y="0"/>
          <a:chExt cx="0" cy="0"/>
        </a:xfrm>
      </p:grpSpPr>
      <p:sp>
        <p:nvSpPr>
          <p:cNvPr id="37" name="Shape 37"/>
          <p:cNvSpPr>
            <a:spLocks noGrp="1"/>
          </p:cNvSpPr>
          <p:nvPr>
            <p:ph type="pic" idx="2"/>
          </p:nvPr>
        </p:nvSpPr>
        <p:spPr>
          <a:xfrm>
            <a:off x="1" y="-1"/>
            <a:ext cx="4572001" cy="5143501"/>
          </a:xfrm>
          <a:prstGeom prst="rect">
            <a:avLst/>
          </a:prstGeom>
          <a:solidFill>
            <a:schemeClr val="lt2"/>
          </a:solidFill>
          <a:ln>
            <a:noFill/>
          </a:ln>
        </p:spPr>
        <p:txBody>
          <a:bodyPr wrap="square" lIns="91425" tIns="91425" rIns="91425" bIns="91425" anchor="t" anchorCtr="0"/>
          <a:lstStyle>
            <a:lvl1pPr marL="0" marR="0" lvl="0" indent="0" algn="l" rtl="0">
              <a:lnSpc>
                <a:spcPct val="104000"/>
              </a:lnSpc>
              <a:spcBef>
                <a:spcPts val="1200"/>
              </a:spcBef>
              <a:buClr>
                <a:srgbClr val="2E2E2F"/>
              </a:buClr>
              <a:buFont typeface="Arial"/>
              <a:buNone/>
              <a:defRPr sz="1425" b="0" i="0" u="none" strike="noStrike" cap="none">
                <a:solidFill>
                  <a:srgbClr val="2E2E2F"/>
                </a:solidFill>
                <a:latin typeface="Arial"/>
                <a:ea typeface="Arial"/>
                <a:cs typeface="Arial"/>
                <a:sym typeface="Arial"/>
              </a:defRPr>
            </a:lvl1pPr>
            <a:lvl2pPr marL="342886" marR="0" lvl="1" indent="-9511" algn="l" rtl="0">
              <a:lnSpc>
                <a:spcPct val="102000"/>
              </a:lnSpc>
              <a:spcBef>
                <a:spcPts val="600"/>
              </a:spcBef>
              <a:buClr>
                <a:schemeClr val="accent3"/>
              </a:buClr>
              <a:buFont typeface="Arial"/>
              <a:buNone/>
              <a:defRPr sz="2100" b="0" i="0" u="none" strike="noStrike" cap="none">
                <a:solidFill>
                  <a:srgbClr val="2E2E2F"/>
                </a:solidFill>
                <a:latin typeface="Arial"/>
                <a:ea typeface="Arial"/>
                <a:cs typeface="Arial"/>
                <a:sym typeface="Arial"/>
              </a:defRPr>
            </a:lvl2pPr>
            <a:lvl3pPr marL="685770" marR="0" lvl="2" indent="-9495" algn="l" rtl="0">
              <a:lnSpc>
                <a:spcPct val="102000"/>
              </a:lnSpc>
              <a:spcBef>
                <a:spcPts val="450"/>
              </a:spcBef>
              <a:buClr>
                <a:schemeClr val="dk2"/>
              </a:buClr>
              <a:buFont typeface="Arial"/>
              <a:buNone/>
              <a:defRPr sz="1800" b="0" i="0" u="none" strike="noStrike" cap="none">
                <a:solidFill>
                  <a:schemeClr val="dk2"/>
                </a:solidFill>
                <a:latin typeface="Arial"/>
                <a:ea typeface="Arial"/>
                <a:cs typeface="Arial"/>
                <a:sym typeface="Arial"/>
              </a:defRPr>
            </a:lvl3pPr>
            <a:lvl4pPr marL="1028657" marR="0" lvl="3" indent="-9482" algn="l" rtl="0">
              <a:lnSpc>
                <a:spcPct val="102000"/>
              </a:lnSpc>
              <a:spcBef>
                <a:spcPts val="225"/>
              </a:spcBef>
              <a:buClr>
                <a:schemeClr val="dk2"/>
              </a:buClr>
              <a:buFont typeface="Arial"/>
              <a:buNone/>
              <a:defRPr sz="1500" b="0" i="0" u="none" strike="noStrike" cap="none">
                <a:solidFill>
                  <a:schemeClr val="dk2"/>
                </a:solidFill>
                <a:latin typeface="Arial"/>
                <a:ea typeface="Arial"/>
                <a:cs typeface="Arial"/>
                <a:sym typeface="Arial"/>
              </a:defRPr>
            </a:lvl4pPr>
            <a:lvl5pPr marL="1371543" marR="0" lvl="4" indent="-9468" algn="l" rtl="0">
              <a:lnSpc>
                <a:spcPct val="102000"/>
              </a:lnSpc>
              <a:spcBef>
                <a:spcPts val="375"/>
              </a:spcBef>
              <a:buClr>
                <a:schemeClr val="dk2"/>
              </a:buClr>
              <a:buFont typeface="Arial"/>
              <a:buNone/>
              <a:defRPr sz="1500" b="0" i="0" u="none" strike="noStrike" cap="none">
                <a:solidFill>
                  <a:schemeClr val="dk2"/>
                </a:solidFill>
                <a:latin typeface="Arial"/>
                <a:ea typeface="Arial"/>
                <a:cs typeface="Arial"/>
                <a:sym typeface="Arial"/>
              </a:defRPr>
            </a:lvl5pPr>
            <a:lvl6pPr marL="1714429" marR="0" lvl="5" indent="-9454" algn="l" rtl="0">
              <a:lnSpc>
                <a:spcPct val="90000"/>
              </a:lnSpc>
              <a:spcBef>
                <a:spcPts val="375"/>
              </a:spcBef>
              <a:buClr>
                <a:schemeClr val="dk1"/>
              </a:buClr>
              <a:buFont typeface="Arial"/>
              <a:buNone/>
              <a:defRPr sz="1500" b="0" i="0" u="none" strike="noStrike" cap="none">
                <a:solidFill>
                  <a:schemeClr val="dk1"/>
                </a:solidFill>
                <a:latin typeface="Arial"/>
                <a:ea typeface="Arial"/>
                <a:cs typeface="Arial"/>
                <a:sym typeface="Arial"/>
              </a:defRPr>
            </a:lvl6pPr>
            <a:lvl7pPr marL="2057314" marR="0" lvl="6" indent="-9439" algn="l" rtl="0">
              <a:lnSpc>
                <a:spcPct val="90000"/>
              </a:lnSpc>
              <a:spcBef>
                <a:spcPts val="375"/>
              </a:spcBef>
              <a:buClr>
                <a:schemeClr val="dk1"/>
              </a:buClr>
              <a:buFont typeface="Arial"/>
              <a:buNone/>
              <a:defRPr sz="1500" b="0" i="0" u="none" strike="noStrike" cap="none">
                <a:solidFill>
                  <a:schemeClr val="dk1"/>
                </a:solidFill>
                <a:latin typeface="Arial"/>
                <a:ea typeface="Arial"/>
                <a:cs typeface="Arial"/>
                <a:sym typeface="Arial"/>
              </a:defRPr>
            </a:lvl7pPr>
            <a:lvl8pPr marL="2400200" marR="0" lvl="7" indent="-9425" algn="l" rtl="0">
              <a:lnSpc>
                <a:spcPct val="90000"/>
              </a:lnSpc>
              <a:spcBef>
                <a:spcPts val="375"/>
              </a:spcBef>
              <a:buClr>
                <a:schemeClr val="dk1"/>
              </a:buClr>
              <a:buFont typeface="Arial"/>
              <a:buNone/>
              <a:defRPr sz="1500" b="0" i="0" u="none" strike="noStrike" cap="none">
                <a:solidFill>
                  <a:schemeClr val="dk1"/>
                </a:solidFill>
                <a:latin typeface="Arial"/>
                <a:ea typeface="Arial"/>
                <a:cs typeface="Arial"/>
                <a:sym typeface="Arial"/>
              </a:defRPr>
            </a:lvl8pPr>
            <a:lvl9pPr marL="2743086" marR="0" lvl="8" indent="-9411" algn="l" rtl="0">
              <a:lnSpc>
                <a:spcPct val="90000"/>
              </a:lnSpc>
              <a:spcBef>
                <a:spcPts val="375"/>
              </a:spcBef>
              <a:buClr>
                <a:schemeClr val="dk1"/>
              </a:buClr>
              <a:buFont typeface="Arial"/>
              <a:buNone/>
              <a:defRPr sz="15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345440" y="4904053"/>
            <a:ext cx="2101774" cy="156105"/>
          </a:xfrm>
          <a:prstGeom prst="rect">
            <a:avLst/>
          </a:prstGeom>
          <a:noFill/>
          <a:ln>
            <a:noFill/>
          </a:ln>
        </p:spPr>
        <p:txBody>
          <a:bodyPr wrap="square" lIns="91425" tIns="91425" rIns="91425" bIns="91425" anchor="b" anchorCtr="0"/>
          <a:lstStyle>
            <a:lvl1pPr marL="0" marR="0" lvl="0" indent="0" algn="l" rtl="0">
              <a:spcBef>
                <a:spcPts val="0"/>
              </a:spcBef>
              <a:buNone/>
              <a:defRPr sz="675">
                <a:solidFill>
                  <a:srgbClr val="454546"/>
                </a:solidFill>
                <a:latin typeface="Arial"/>
                <a:ea typeface="Arial"/>
                <a:cs typeface="Arial"/>
                <a:sym typeface="Arial"/>
              </a:defRPr>
            </a:lvl1pPr>
            <a:lvl2pPr marL="342886" marR="0" lvl="1" indent="-9511" algn="l" rtl="0">
              <a:spcBef>
                <a:spcPts val="0"/>
              </a:spcBef>
              <a:buNone/>
              <a:defRPr sz="1425" b="0" i="0" u="none" strike="noStrike" cap="none">
                <a:solidFill>
                  <a:schemeClr val="dk1"/>
                </a:solidFill>
                <a:latin typeface="Arial"/>
                <a:ea typeface="Arial"/>
                <a:cs typeface="Arial"/>
                <a:sym typeface="Arial"/>
              </a:defRPr>
            </a:lvl2pPr>
            <a:lvl3pPr marL="685770" marR="0" lvl="2" indent="-9495" algn="l" rtl="0">
              <a:spcBef>
                <a:spcPts val="0"/>
              </a:spcBef>
              <a:buNone/>
              <a:defRPr sz="1425" b="0" i="0" u="none" strike="noStrike" cap="none">
                <a:solidFill>
                  <a:schemeClr val="dk1"/>
                </a:solidFill>
                <a:latin typeface="Arial"/>
                <a:ea typeface="Arial"/>
                <a:cs typeface="Arial"/>
                <a:sym typeface="Arial"/>
              </a:defRPr>
            </a:lvl3pPr>
            <a:lvl4pPr marL="1028657" marR="0" lvl="3" indent="-9482" algn="l" rtl="0">
              <a:spcBef>
                <a:spcPts val="0"/>
              </a:spcBef>
              <a:buNone/>
              <a:defRPr sz="1425" b="0" i="0" u="none" strike="noStrike" cap="none">
                <a:solidFill>
                  <a:schemeClr val="dk1"/>
                </a:solidFill>
                <a:latin typeface="Arial"/>
                <a:ea typeface="Arial"/>
                <a:cs typeface="Arial"/>
                <a:sym typeface="Arial"/>
              </a:defRPr>
            </a:lvl4pPr>
            <a:lvl5pPr marL="1371543" marR="0" lvl="4" indent="-9468" algn="l" rtl="0">
              <a:spcBef>
                <a:spcPts val="0"/>
              </a:spcBef>
              <a:buNone/>
              <a:defRPr sz="1425" b="0" i="0" u="none" strike="noStrike" cap="none">
                <a:solidFill>
                  <a:schemeClr val="dk1"/>
                </a:solidFill>
                <a:latin typeface="Arial"/>
                <a:ea typeface="Arial"/>
                <a:cs typeface="Arial"/>
                <a:sym typeface="Arial"/>
              </a:defRPr>
            </a:lvl5pPr>
            <a:lvl6pPr marL="1714429" marR="0" lvl="5" indent="-9454" algn="l" rtl="0">
              <a:spcBef>
                <a:spcPts val="0"/>
              </a:spcBef>
              <a:buNone/>
              <a:defRPr sz="1425" b="0" i="0" u="none" strike="noStrike" cap="none">
                <a:solidFill>
                  <a:schemeClr val="dk1"/>
                </a:solidFill>
                <a:latin typeface="Arial"/>
                <a:ea typeface="Arial"/>
                <a:cs typeface="Arial"/>
                <a:sym typeface="Arial"/>
              </a:defRPr>
            </a:lvl6pPr>
            <a:lvl7pPr marL="2057314" marR="0" lvl="6" indent="-9439" algn="l" rtl="0">
              <a:spcBef>
                <a:spcPts val="0"/>
              </a:spcBef>
              <a:buNone/>
              <a:defRPr sz="1425" b="0" i="0" u="none" strike="noStrike" cap="none">
                <a:solidFill>
                  <a:schemeClr val="dk1"/>
                </a:solidFill>
                <a:latin typeface="Arial"/>
                <a:ea typeface="Arial"/>
                <a:cs typeface="Arial"/>
                <a:sym typeface="Arial"/>
              </a:defRPr>
            </a:lvl7pPr>
            <a:lvl8pPr marL="2400200" marR="0" lvl="7" indent="-9425" algn="l" rtl="0">
              <a:spcBef>
                <a:spcPts val="0"/>
              </a:spcBef>
              <a:buNone/>
              <a:defRPr sz="1425" b="0" i="0" u="none" strike="noStrike" cap="none">
                <a:solidFill>
                  <a:schemeClr val="dk1"/>
                </a:solidFill>
                <a:latin typeface="Arial"/>
                <a:ea typeface="Arial"/>
                <a:cs typeface="Arial"/>
                <a:sym typeface="Arial"/>
              </a:defRPr>
            </a:lvl8pPr>
            <a:lvl9pPr marL="2743086" marR="0" lvl="8" indent="-9411" algn="l" rtl="0">
              <a:spcBef>
                <a:spcPts val="0"/>
              </a:spcBef>
              <a:buNone/>
              <a:defRPr sz="1425"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8890" y="4904053"/>
            <a:ext cx="238349" cy="156105"/>
          </a:xfrm>
          <a:prstGeom prst="rect">
            <a:avLst/>
          </a:prstGeom>
          <a:noFill/>
          <a:ln>
            <a:noFill/>
          </a:ln>
        </p:spPr>
        <p:txBody>
          <a:bodyPr wrap="square" lIns="0" tIns="0" rIns="0" bIns="0" anchor="b" anchorCtr="0">
            <a:noAutofit/>
          </a:bodyPr>
          <a:lstStyle/>
          <a:p>
            <a:pPr algn="r">
              <a:buSzPct val="25000"/>
            </a:pPr>
            <a:fld id="{00000000-1234-1234-1234-123412341234}" type="slidenum">
              <a:rPr lang="en-US" sz="675" smtClean="0">
                <a:solidFill>
                  <a:srgbClr val="454546"/>
                </a:solidFill>
                <a:latin typeface="Arial"/>
                <a:ea typeface="Arial"/>
                <a:cs typeface="Arial"/>
                <a:sym typeface="Arial"/>
              </a:rPr>
              <a:pPr algn="r">
                <a:buSzPct val="25000"/>
              </a:pPr>
              <a:t>‹#›</a:t>
            </a:fld>
            <a:endParaRPr lang="en-US" sz="675">
              <a:solidFill>
                <a:srgbClr val="454546"/>
              </a:solidFill>
              <a:latin typeface="Arial"/>
              <a:ea typeface="Arial"/>
              <a:cs typeface="Arial"/>
              <a:sym typeface="Arial"/>
            </a:endParaRPr>
          </a:p>
        </p:txBody>
      </p:sp>
      <p:sp>
        <p:nvSpPr>
          <p:cNvPr id="40" name="Shape 40"/>
          <p:cNvSpPr txBox="1">
            <a:spLocks noGrp="1"/>
          </p:cNvSpPr>
          <p:nvPr>
            <p:ph type="body" idx="1"/>
          </p:nvPr>
        </p:nvSpPr>
        <p:spPr>
          <a:xfrm>
            <a:off x="4973334" y="1471613"/>
            <a:ext cx="3586163" cy="2825136"/>
          </a:xfrm>
          <a:prstGeom prst="rect">
            <a:avLst/>
          </a:prstGeom>
          <a:noFill/>
          <a:ln>
            <a:noFill/>
          </a:ln>
        </p:spPr>
        <p:txBody>
          <a:bodyPr wrap="square" lIns="91425" tIns="91425" rIns="91425" bIns="91425" anchor="t" anchorCtr="0"/>
          <a:lstStyle>
            <a:lvl1pPr marL="0" marR="0" lvl="0" indent="0" algn="l" rtl="0">
              <a:lnSpc>
                <a:spcPct val="104000"/>
              </a:lnSpc>
              <a:spcBef>
                <a:spcPts val="1200"/>
              </a:spcBef>
              <a:buClr>
                <a:srgbClr val="2E2E2F"/>
              </a:buClr>
              <a:buFont typeface="Arial"/>
              <a:buNone/>
              <a:defRPr sz="1425" b="0" i="0" u="none" strike="noStrike" cap="none">
                <a:solidFill>
                  <a:srgbClr val="2E2E2F"/>
                </a:solidFill>
                <a:latin typeface="Arial"/>
                <a:ea typeface="Arial"/>
                <a:cs typeface="Arial"/>
                <a:sym typeface="Arial"/>
              </a:defRPr>
            </a:lvl1pPr>
            <a:lvl2pPr marL="129773" marR="0" lvl="1" indent="-50525" algn="l" rtl="0">
              <a:lnSpc>
                <a:spcPct val="102000"/>
              </a:lnSpc>
              <a:spcBef>
                <a:spcPts val="600"/>
              </a:spcBef>
              <a:buClr>
                <a:schemeClr val="accent3"/>
              </a:buClr>
              <a:buSzPct val="104000"/>
              <a:buFont typeface="Arial"/>
              <a:buChar char="•"/>
              <a:defRPr sz="1200" b="0" i="0" u="none" strike="noStrike" cap="none">
                <a:solidFill>
                  <a:schemeClr val="dk2"/>
                </a:solidFill>
                <a:latin typeface="Arial"/>
                <a:ea typeface="Arial"/>
                <a:cs typeface="Arial"/>
                <a:sym typeface="Arial"/>
              </a:defRPr>
            </a:lvl2pPr>
            <a:lvl3pPr marL="279786" marR="0" lvl="2" indent="-51185" algn="l" rtl="0">
              <a:lnSpc>
                <a:spcPct val="102000"/>
              </a:lnSpc>
              <a:spcBef>
                <a:spcPts val="450"/>
              </a:spcBef>
              <a:buClr>
                <a:schemeClr val="dk2"/>
              </a:buClr>
              <a:buSzPct val="100000"/>
              <a:buFont typeface="Arial"/>
              <a:buChar char="•"/>
              <a:defRPr sz="1200" b="0" i="0" u="none" strike="noStrike" cap="none">
                <a:solidFill>
                  <a:schemeClr val="dk2"/>
                </a:solidFill>
                <a:latin typeface="Arial"/>
                <a:ea typeface="Arial"/>
                <a:cs typeface="Arial"/>
                <a:sym typeface="Arial"/>
              </a:defRPr>
            </a:lvl3pPr>
            <a:lvl4pPr marL="285738" marR="0" lvl="3" indent="-9512" algn="l" rtl="0">
              <a:lnSpc>
                <a:spcPct val="102000"/>
              </a:lnSpc>
              <a:spcBef>
                <a:spcPts val="225"/>
              </a:spcBef>
              <a:buClr>
                <a:schemeClr val="dk2"/>
              </a:buClr>
              <a:buFont typeface="Arial"/>
              <a:buNone/>
              <a:defRPr sz="900" b="0" i="0" u="none" strike="noStrike" cap="none">
                <a:solidFill>
                  <a:schemeClr val="dk2"/>
                </a:solidFill>
                <a:latin typeface="Arial"/>
                <a:ea typeface="Arial"/>
                <a:cs typeface="Arial"/>
                <a:sym typeface="Arial"/>
              </a:defRPr>
            </a:lvl4pPr>
            <a:lvl5pPr marL="1542986" marR="0" lvl="4" indent="-109473" algn="l" rtl="0">
              <a:lnSpc>
                <a:spcPct val="102000"/>
              </a:lnSpc>
              <a:spcBef>
                <a:spcPts val="375"/>
              </a:spcBef>
              <a:buClr>
                <a:schemeClr val="dk2"/>
              </a:buClr>
              <a:buSzPct val="100000"/>
              <a:buFont typeface="Arial"/>
              <a:buChar char="•"/>
              <a:defRPr sz="1125" b="0" i="0" u="none" strike="noStrike" cap="none">
                <a:solidFill>
                  <a:schemeClr val="dk2"/>
                </a:solidFill>
                <a:latin typeface="Arial"/>
                <a:ea typeface="Arial"/>
                <a:cs typeface="Arial"/>
                <a:sym typeface="Arial"/>
              </a:defRPr>
            </a:lvl5pPr>
            <a:lvl6pPr marL="1885871" marR="0" lvl="5" indent="-90408" algn="l" rtl="0">
              <a:lnSpc>
                <a:spcPct val="90000"/>
              </a:lnSpc>
              <a:spcBef>
                <a:spcPts val="375"/>
              </a:spcBef>
              <a:buClr>
                <a:schemeClr val="dk1"/>
              </a:buClr>
              <a:buSzPct val="100000"/>
              <a:buFont typeface="Arial"/>
              <a:buChar char="•"/>
              <a:defRPr sz="1425" b="0" i="0" u="none" strike="noStrike" cap="none">
                <a:solidFill>
                  <a:schemeClr val="dk1"/>
                </a:solidFill>
                <a:latin typeface="Arial"/>
                <a:ea typeface="Arial"/>
                <a:cs typeface="Arial"/>
                <a:sym typeface="Arial"/>
              </a:defRPr>
            </a:lvl6pPr>
            <a:lvl7pPr marL="2228757" marR="0" lvl="6" indent="-90394" algn="l" rtl="0">
              <a:lnSpc>
                <a:spcPct val="90000"/>
              </a:lnSpc>
              <a:spcBef>
                <a:spcPts val="375"/>
              </a:spcBef>
              <a:buClr>
                <a:schemeClr val="dk1"/>
              </a:buClr>
              <a:buSzPct val="100000"/>
              <a:buFont typeface="Arial"/>
              <a:buChar char="•"/>
              <a:defRPr sz="1425" b="0" i="0" u="none" strike="noStrike" cap="none">
                <a:solidFill>
                  <a:schemeClr val="dk1"/>
                </a:solidFill>
                <a:latin typeface="Arial"/>
                <a:ea typeface="Arial"/>
                <a:cs typeface="Arial"/>
                <a:sym typeface="Arial"/>
              </a:defRPr>
            </a:lvl7pPr>
            <a:lvl8pPr marL="2571643" marR="0" lvl="7" indent="-90380" algn="l" rtl="0">
              <a:lnSpc>
                <a:spcPct val="90000"/>
              </a:lnSpc>
              <a:spcBef>
                <a:spcPts val="375"/>
              </a:spcBef>
              <a:buClr>
                <a:schemeClr val="dk1"/>
              </a:buClr>
              <a:buSzPct val="100000"/>
              <a:buFont typeface="Arial"/>
              <a:buChar char="•"/>
              <a:defRPr sz="1425" b="0" i="0" u="none" strike="noStrike" cap="none">
                <a:solidFill>
                  <a:schemeClr val="dk1"/>
                </a:solidFill>
                <a:latin typeface="Arial"/>
                <a:ea typeface="Arial"/>
                <a:cs typeface="Arial"/>
                <a:sym typeface="Arial"/>
              </a:defRPr>
            </a:lvl8pPr>
            <a:lvl9pPr marL="2914529" marR="0" lvl="8" indent="-90365" algn="l" rtl="0">
              <a:lnSpc>
                <a:spcPct val="90000"/>
              </a:lnSpc>
              <a:spcBef>
                <a:spcPts val="375"/>
              </a:spcBef>
              <a:buClr>
                <a:schemeClr val="dk1"/>
              </a:buClr>
              <a:buSzPct val="100000"/>
              <a:buFont typeface="Arial"/>
              <a:buChar char="•"/>
              <a:defRPr sz="1425"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title"/>
          </p:nvPr>
        </p:nvSpPr>
        <p:spPr>
          <a:xfrm>
            <a:off x="4973334" y="342558"/>
            <a:ext cx="3746988" cy="621374"/>
          </a:xfrm>
          <a:prstGeom prst="rect">
            <a:avLst/>
          </a:prstGeom>
          <a:noFill/>
          <a:ln>
            <a:noFill/>
          </a:ln>
        </p:spPr>
        <p:txBody>
          <a:bodyPr wrap="square" lIns="91425" tIns="91425" rIns="91425" bIns="91425" anchor="t" anchorCtr="0"/>
          <a:lstStyle>
            <a:lvl1pPr marL="0" marR="0" lvl="0" indent="0" algn="l" rtl="0">
              <a:lnSpc>
                <a:spcPct val="104000"/>
              </a:lnSpc>
              <a:spcBef>
                <a:spcPts val="0"/>
              </a:spcBef>
              <a:buClr>
                <a:schemeClr val="dk1"/>
              </a:buClr>
              <a:buFont typeface="Arial"/>
              <a:buNone/>
              <a:defRPr sz="2400" b="0" i="0" u="none" strike="noStrike" cap="none">
                <a:solidFill>
                  <a:schemeClr val="dk1"/>
                </a:solidFill>
                <a:latin typeface="Arial"/>
                <a:ea typeface="Arial"/>
                <a:cs typeface="Arial"/>
                <a:sym typeface="Arial"/>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pic>
        <p:nvPicPr>
          <p:cNvPr id="42" name="Shape 42"/>
          <p:cNvPicPr preferRelativeResize="0"/>
          <p:nvPr/>
        </p:nvPicPr>
        <p:blipFill>
          <a:blip r:embed="rId2">
            <a:extLst>
              <a:ext uri="{28A0092B-C50C-407E-A947-70E740481C1C}">
                <a14:useLocalDpi xmlns:a14="http://schemas.microsoft.com/office/drawing/2010/main" val="0"/>
              </a:ext>
            </a:extLst>
          </a:blip>
          <a:stretch>
            <a:fillRect/>
          </a:stretch>
        </p:blipFill>
        <p:spPr>
          <a:xfrm>
            <a:off x="8527130" y="4924590"/>
            <a:ext cx="440830" cy="151222"/>
          </a:xfrm>
          <a:prstGeom prst="rect">
            <a:avLst/>
          </a:prstGeom>
          <a:noFill/>
          <a:ln>
            <a:noFill/>
          </a:ln>
        </p:spPr>
      </p:pic>
    </p:spTree>
    <p:extLst>
      <p:ext uri="{BB962C8B-B14F-4D97-AF65-F5344CB8AC3E}">
        <p14:creationId xmlns:p14="http://schemas.microsoft.com/office/powerpoint/2010/main" val="1938728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Topics with Icons">
  <p:cSld name="Two Topics with Icons">
    <p:spTree>
      <p:nvGrpSpPr>
        <p:cNvPr id="1" name="Shape 56"/>
        <p:cNvGrpSpPr/>
        <p:nvPr/>
      </p:nvGrpSpPr>
      <p:grpSpPr>
        <a:xfrm>
          <a:off x="0" y="0"/>
          <a:ext cx="0" cy="0"/>
          <a:chOff x="0" y="0"/>
          <a:chExt cx="0" cy="0"/>
        </a:xfrm>
      </p:grpSpPr>
      <p:sp>
        <p:nvSpPr>
          <p:cNvPr id="57" name="Google Shape;57;p4"/>
          <p:cNvSpPr>
            <a:spLocks noGrp="1"/>
          </p:cNvSpPr>
          <p:nvPr>
            <p:ph type="body" idx="1"/>
          </p:nvPr>
        </p:nvSpPr>
        <p:spPr>
          <a:xfrm>
            <a:off x="920723" y="1211889"/>
            <a:ext cx="582930" cy="582930"/>
          </a:xfrm>
          <a:prstGeom prst="ellipse">
            <a:avLst/>
          </a:prstGeom>
          <a:solidFill>
            <a:srgbClr val="FDB22B"/>
          </a:solidFill>
          <a:ln>
            <a:noFill/>
          </a:ln>
        </p:spPr>
        <p:txBody>
          <a:bodyPr spcFirstLastPara="1" wrap="square" lIns="0" tIns="0" rIns="0" bIns="0" anchor="t" anchorCtr="0"/>
          <a:lstStyle>
            <a:lvl1pPr marL="342900" marR="0" lvl="0" indent="-171450" algn="l" rtl="0">
              <a:lnSpc>
                <a:spcPct val="90000"/>
              </a:lnSpc>
              <a:spcBef>
                <a:spcPts val="0"/>
              </a:spcBef>
              <a:spcAft>
                <a:spcPts val="0"/>
              </a:spcAft>
              <a:buClr>
                <a:schemeClr val="dk1"/>
              </a:buClr>
              <a:buSzPts val="400"/>
              <a:buFont typeface="Arial"/>
              <a:buNone/>
              <a:defRPr sz="300" b="0" i="0" u="none" strike="noStrike" cap="none">
                <a:solidFill>
                  <a:schemeClr val="accent4"/>
                </a:solidFill>
                <a:latin typeface="Arial"/>
                <a:ea typeface="Arial"/>
                <a:cs typeface="Arial"/>
                <a:sym typeface="Arial"/>
              </a:defRPr>
            </a:lvl1pPr>
            <a:lvl2pPr marL="685800" marR="0" lvl="1" indent="-171450" algn="l" rtl="0">
              <a:lnSpc>
                <a:spcPct val="90000"/>
              </a:lnSpc>
              <a:spcBef>
                <a:spcPts val="0"/>
              </a:spcBef>
              <a:spcAft>
                <a:spcPts val="0"/>
              </a:spcAft>
              <a:buClr>
                <a:schemeClr val="dk1"/>
              </a:buClr>
              <a:buSzPts val="400"/>
              <a:buFont typeface="Arial"/>
              <a:buNone/>
              <a:defRPr sz="300" b="0" i="0" u="none" strike="noStrike" cap="none">
                <a:solidFill>
                  <a:schemeClr val="accent4"/>
                </a:solidFill>
                <a:latin typeface="Arial"/>
                <a:ea typeface="Arial"/>
                <a:cs typeface="Arial"/>
                <a:sym typeface="Arial"/>
              </a:defRPr>
            </a:lvl2pPr>
            <a:lvl3pPr marL="1028700" marR="0" lvl="2" indent="-171450" algn="l" rtl="0">
              <a:lnSpc>
                <a:spcPct val="90000"/>
              </a:lnSpc>
              <a:spcBef>
                <a:spcPts val="0"/>
              </a:spcBef>
              <a:spcAft>
                <a:spcPts val="0"/>
              </a:spcAft>
              <a:buClr>
                <a:schemeClr val="dk1"/>
              </a:buClr>
              <a:buSzPts val="400"/>
              <a:buFont typeface="Arial"/>
              <a:buNone/>
              <a:defRPr sz="300" b="0" i="0" u="none" strike="noStrike" cap="none">
                <a:solidFill>
                  <a:schemeClr val="accent4"/>
                </a:solidFill>
                <a:latin typeface="Arial"/>
                <a:ea typeface="Arial"/>
                <a:cs typeface="Arial"/>
                <a:sym typeface="Arial"/>
              </a:defRPr>
            </a:lvl3pPr>
            <a:lvl4pPr marL="1371600" marR="0" lvl="3" indent="-171450" algn="l" rtl="0">
              <a:lnSpc>
                <a:spcPct val="90000"/>
              </a:lnSpc>
              <a:spcBef>
                <a:spcPts val="0"/>
              </a:spcBef>
              <a:spcAft>
                <a:spcPts val="0"/>
              </a:spcAft>
              <a:buClr>
                <a:schemeClr val="dk1"/>
              </a:buClr>
              <a:buSzPts val="400"/>
              <a:buFont typeface="Arial"/>
              <a:buNone/>
              <a:defRPr sz="300" b="0" i="0" u="none" strike="noStrike" cap="none">
                <a:solidFill>
                  <a:schemeClr val="accent4"/>
                </a:solidFill>
                <a:latin typeface="Arial"/>
                <a:ea typeface="Arial"/>
                <a:cs typeface="Arial"/>
                <a:sym typeface="Arial"/>
              </a:defRPr>
            </a:lvl4pPr>
            <a:lvl5pPr marL="1714500" marR="0" lvl="4" indent="-171450" algn="l" rtl="0">
              <a:lnSpc>
                <a:spcPct val="90000"/>
              </a:lnSpc>
              <a:spcBef>
                <a:spcPts val="0"/>
              </a:spcBef>
              <a:spcAft>
                <a:spcPts val="0"/>
              </a:spcAft>
              <a:buClr>
                <a:schemeClr val="dk1"/>
              </a:buClr>
              <a:buSzPts val="400"/>
              <a:buFont typeface="Arial"/>
              <a:buNone/>
              <a:defRPr sz="300" b="0" i="0" u="none" strike="noStrike" cap="none">
                <a:solidFill>
                  <a:schemeClr val="accent4"/>
                </a:solidFill>
                <a:latin typeface="Arial"/>
                <a:ea typeface="Arial"/>
                <a:cs typeface="Arial"/>
                <a:sym typeface="Arial"/>
              </a:defRPr>
            </a:lvl5pPr>
            <a:lvl6pPr marL="2057400" marR="0" lvl="5" indent="-171450" algn="l" rtl="0">
              <a:lnSpc>
                <a:spcPct val="90000"/>
              </a:lnSpc>
              <a:spcBef>
                <a:spcPts val="0"/>
              </a:spcBef>
              <a:spcAft>
                <a:spcPts val="0"/>
              </a:spcAft>
              <a:buClr>
                <a:schemeClr val="dk1"/>
              </a:buClr>
              <a:buSzPts val="400"/>
              <a:buFont typeface="Arial"/>
              <a:buNone/>
              <a:defRPr sz="300" b="0" i="0" u="none" strike="noStrike" cap="none">
                <a:solidFill>
                  <a:schemeClr val="accent4"/>
                </a:solidFill>
                <a:latin typeface="Arial"/>
                <a:ea typeface="Arial"/>
                <a:cs typeface="Arial"/>
                <a:sym typeface="Arial"/>
              </a:defRPr>
            </a:lvl6pPr>
            <a:lvl7pPr marL="2400300" marR="0" lvl="6" indent="-171450" algn="l" rtl="0">
              <a:lnSpc>
                <a:spcPct val="90000"/>
              </a:lnSpc>
              <a:spcBef>
                <a:spcPts val="0"/>
              </a:spcBef>
              <a:spcAft>
                <a:spcPts val="0"/>
              </a:spcAft>
              <a:buClr>
                <a:schemeClr val="dk1"/>
              </a:buClr>
              <a:buSzPts val="400"/>
              <a:buFont typeface="Arial"/>
              <a:buNone/>
              <a:defRPr sz="300" b="0" i="0" u="none" strike="noStrike" cap="none">
                <a:solidFill>
                  <a:schemeClr val="accent4"/>
                </a:solidFill>
                <a:latin typeface="Arial"/>
                <a:ea typeface="Arial"/>
                <a:cs typeface="Arial"/>
                <a:sym typeface="Arial"/>
              </a:defRPr>
            </a:lvl7pPr>
            <a:lvl8pPr marL="2743200" marR="0" lvl="7" indent="-171450" algn="l" rtl="0">
              <a:lnSpc>
                <a:spcPct val="90000"/>
              </a:lnSpc>
              <a:spcBef>
                <a:spcPts val="0"/>
              </a:spcBef>
              <a:spcAft>
                <a:spcPts val="0"/>
              </a:spcAft>
              <a:buClr>
                <a:schemeClr val="dk1"/>
              </a:buClr>
              <a:buSzPts val="400"/>
              <a:buFont typeface="Arial"/>
              <a:buNone/>
              <a:defRPr sz="300" b="0" i="0" u="none" strike="noStrike" cap="none">
                <a:solidFill>
                  <a:schemeClr val="accent4"/>
                </a:solidFill>
                <a:latin typeface="Arial"/>
                <a:ea typeface="Arial"/>
                <a:cs typeface="Arial"/>
                <a:sym typeface="Arial"/>
              </a:defRPr>
            </a:lvl8pPr>
            <a:lvl9pPr marL="3086100" marR="0" lvl="8" indent="-171450" algn="l" rtl="0">
              <a:lnSpc>
                <a:spcPct val="90000"/>
              </a:lnSpc>
              <a:spcBef>
                <a:spcPts val="0"/>
              </a:spcBef>
              <a:spcAft>
                <a:spcPts val="0"/>
              </a:spcAft>
              <a:buClr>
                <a:schemeClr val="dk1"/>
              </a:buClr>
              <a:buSzPts val="400"/>
              <a:buFont typeface="Arial"/>
              <a:buNone/>
              <a:defRPr sz="300" b="0" i="0" u="none" strike="noStrike" cap="none">
                <a:solidFill>
                  <a:schemeClr val="accent4"/>
                </a:solidFill>
                <a:latin typeface="Arial"/>
                <a:ea typeface="Arial"/>
                <a:cs typeface="Arial"/>
                <a:sym typeface="Arial"/>
              </a:defRPr>
            </a:lvl9pPr>
          </a:lstStyle>
          <a:p>
            <a:endParaRPr/>
          </a:p>
        </p:txBody>
      </p:sp>
      <p:sp>
        <p:nvSpPr>
          <p:cNvPr id="58" name="Google Shape;58;p4"/>
          <p:cNvSpPr txBox="1">
            <a:spLocks noGrp="1"/>
          </p:cNvSpPr>
          <p:nvPr>
            <p:ph type="title"/>
          </p:nvPr>
        </p:nvSpPr>
        <p:spPr>
          <a:xfrm>
            <a:off x="457199" y="228600"/>
            <a:ext cx="8229601" cy="628650"/>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dk1"/>
              </a:buClr>
              <a:buSzPts val="2800"/>
              <a:buFont typeface="Arial"/>
              <a:buNone/>
              <a:defRPr sz="21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59" name="Google Shape;59;p4"/>
          <p:cNvSpPr txBox="1">
            <a:spLocks noGrp="1"/>
          </p:cNvSpPr>
          <p:nvPr>
            <p:ph type="dt" idx="10"/>
          </p:nvPr>
        </p:nvSpPr>
        <p:spPr>
          <a:xfrm>
            <a:off x="7086600" y="4894735"/>
            <a:ext cx="800100" cy="192731"/>
          </a:xfrm>
          <a:prstGeom prst="rect">
            <a:avLst/>
          </a:prstGeom>
          <a:noFill/>
          <a:ln>
            <a:noFill/>
          </a:ln>
        </p:spPr>
        <p:txBody>
          <a:bodyPr spcFirstLastPara="1" wrap="square" lIns="0" tIns="0" rIns="0" bIns="0" anchor="ctr" anchorCtr="0"/>
          <a:lstStyle>
            <a:lvl1pPr marR="0" lvl="0" algn="r" rtl="0">
              <a:spcBef>
                <a:spcPts val="0"/>
              </a:spcBef>
              <a:spcAft>
                <a:spcPts val="0"/>
              </a:spcAft>
              <a:buSzPts val="1400"/>
              <a:buNone/>
              <a:defRPr sz="750">
                <a:solidFill>
                  <a:srgbClr val="A5A5A5"/>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60" name="Google Shape;60;p4"/>
          <p:cNvSpPr txBox="1">
            <a:spLocks noGrp="1"/>
          </p:cNvSpPr>
          <p:nvPr>
            <p:ph type="ftr" idx="11"/>
          </p:nvPr>
        </p:nvSpPr>
        <p:spPr>
          <a:xfrm>
            <a:off x="457198" y="4894735"/>
            <a:ext cx="6343652" cy="192731"/>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750">
                <a:solidFill>
                  <a:srgbClr val="A5A5A5"/>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61" name="Google Shape;61;p4"/>
          <p:cNvSpPr txBox="1">
            <a:spLocks noGrp="1"/>
          </p:cNvSpPr>
          <p:nvPr>
            <p:ph type="sldNum" idx="12"/>
          </p:nvPr>
        </p:nvSpPr>
        <p:spPr>
          <a:xfrm>
            <a:off x="8172450" y="4894735"/>
            <a:ext cx="514350" cy="192731"/>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750">
                <a:solidFill>
                  <a:srgbClr val="A5A5A5"/>
                </a:solidFill>
                <a:latin typeface="Arial"/>
                <a:ea typeface="Arial"/>
                <a:cs typeface="Arial"/>
                <a:sym typeface="Arial"/>
              </a:defRPr>
            </a:lvl1pPr>
            <a:lvl2pPr marL="0" marR="0" lvl="1" indent="0" algn="r" rtl="0">
              <a:spcBef>
                <a:spcPts val="0"/>
              </a:spcBef>
              <a:buNone/>
              <a:defRPr sz="750">
                <a:solidFill>
                  <a:srgbClr val="A5A5A5"/>
                </a:solidFill>
                <a:latin typeface="Arial"/>
                <a:ea typeface="Arial"/>
                <a:cs typeface="Arial"/>
                <a:sym typeface="Arial"/>
              </a:defRPr>
            </a:lvl2pPr>
            <a:lvl3pPr marL="0" marR="0" lvl="2" indent="0" algn="r" rtl="0">
              <a:spcBef>
                <a:spcPts val="0"/>
              </a:spcBef>
              <a:buNone/>
              <a:defRPr sz="750">
                <a:solidFill>
                  <a:srgbClr val="A5A5A5"/>
                </a:solidFill>
                <a:latin typeface="Arial"/>
                <a:ea typeface="Arial"/>
                <a:cs typeface="Arial"/>
                <a:sym typeface="Arial"/>
              </a:defRPr>
            </a:lvl3pPr>
            <a:lvl4pPr marL="0" marR="0" lvl="3" indent="0" algn="r" rtl="0">
              <a:spcBef>
                <a:spcPts val="0"/>
              </a:spcBef>
              <a:buNone/>
              <a:defRPr sz="750">
                <a:solidFill>
                  <a:srgbClr val="A5A5A5"/>
                </a:solidFill>
                <a:latin typeface="Arial"/>
                <a:ea typeface="Arial"/>
                <a:cs typeface="Arial"/>
                <a:sym typeface="Arial"/>
              </a:defRPr>
            </a:lvl4pPr>
            <a:lvl5pPr marL="0" marR="0" lvl="4" indent="0" algn="r" rtl="0">
              <a:spcBef>
                <a:spcPts val="0"/>
              </a:spcBef>
              <a:buNone/>
              <a:defRPr sz="750">
                <a:solidFill>
                  <a:srgbClr val="A5A5A5"/>
                </a:solidFill>
                <a:latin typeface="Arial"/>
                <a:ea typeface="Arial"/>
                <a:cs typeface="Arial"/>
                <a:sym typeface="Arial"/>
              </a:defRPr>
            </a:lvl5pPr>
            <a:lvl6pPr marL="0" marR="0" lvl="5" indent="0" algn="r" rtl="0">
              <a:spcBef>
                <a:spcPts val="0"/>
              </a:spcBef>
              <a:buNone/>
              <a:defRPr sz="750">
                <a:solidFill>
                  <a:srgbClr val="A5A5A5"/>
                </a:solidFill>
                <a:latin typeface="Arial"/>
                <a:ea typeface="Arial"/>
                <a:cs typeface="Arial"/>
                <a:sym typeface="Arial"/>
              </a:defRPr>
            </a:lvl6pPr>
            <a:lvl7pPr marL="0" marR="0" lvl="6" indent="0" algn="r" rtl="0">
              <a:spcBef>
                <a:spcPts val="0"/>
              </a:spcBef>
              <a:buNone/>
              <a:defRPr sz="750">
                <a:solidFill>
                  <a:srgbClr val="A5A5A5"/>
                </a:solidFill>
                <a:latin typeface="Arial"/>
                <a:ea typeface="Arial"/>
                <a:cs typeface="Arial"/>
                <a:sym typeface="Arial"/>
              </a:defRPr>
            </a:lvl7pPr>
            <a:lvl8pPr marL="0" marR="0" lvl="7" indent="0" algn="r" rtl="0">
              <a:spcBef>
                <a:spcPts val="0"/>
              </a:spcBef>
              <a:buNone/>
              <a:defRPr sz="750">
                <a:solidFill>
                  <a:srgbClr val="A5A5A5"/>
                </a:solidFill>
                <a:latin typeface="Arial"/>
                <a:ea typeface="Arial"/>
                <a:cs typeface="Arial"/>
                <a:sym typeface="Arial"/>
              </a:defRPr>
            </a:lvl8pPr>
            <a:lvl9pPr marL="0" marR="0" lvl="8" indent="0" algn="r" rtl="0">
              <a:spcBef>
                <a:spcPts val="0"/>
              </a:spcBef>
              <a:buNone/>
              <a:defRPr sz="750">
                <a:solidFill>
                  <a:srgbClr val="A5A5A5"/>
                </a:solidFill>
                <a:latin typeface="Arial"/>
                <a:ea typeface="Arial"/>
                <a:cs typeface="Arial"/>
                <a:sym typeface="Arial"/>
              </a:defRPr>
            </a:lvl9pPr>
          </a:lstStyle>
          <a:p>
            <a:fld id="{00000000-1234-1234-1234-123412341234}" type="slidenum">
              <a:rPr lang="en-US" smtClean="0"/>
              <a:pPr/>
              <a:t>‹#›</a:t>
            </a:fld>
            <a:endParaRPr lang="en-US"/>
          </a:p>
        </p:txBody>
      </p:sp>
      <p:sp>
        <p:nvSpPr>
          <p:cNvPr id="62" name="Google Shape;62;p4"/>
          <p:cNvSpPr txBox="1">
            <a:spLocks noGrp="1"/>
          </p:cNvSpPr>
          <p:nvPr>
            <p:ph type="body" idx="2"/>
          </p:nvPr>
        </p:nvSpPr>
        <p:spPr>
          <a:xfrm>
            <a:off x="1657350" y="1933575"/>
            <a:ext cx="2743200" cy="1657350"/>
          </a:xfrm>
          <a:prstGeom prst="rect">
            <a:avLst/>
          </a:prstGeom>
          <a:noFill/>
          <a:ln>
            <a:noFill/>
          </a:ln>
        </p:spPr>
        <p:txBody>
          <a:bodyPr spcFirstLastPara="1" wrap="square" lIns="0" tIns="0" rIns="0" bIns="0" anchor="t" anchorCtr="0"/>
          <a:lstStyle>
            <a:lvl1pPr marL="342900" marR="0" lvl="0" indent="-171450" algn="l" rtl="0">
              <a:lnSpc>
                <a:spcPct val="90000"/>
              </a:lnSpc>
              <a:spcBef>
                <a:spcPts val="135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1pPr>
            <a:lvl2pPr marL="685800" marR="0" lvl="1" indent="-171450" algn="l" rtl="0">
              <a:lnSpc>
                <a:spcPct val="90000"/>
              </a:lnSpc>
              <a:spcBef>
                <a:spcPts val="45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2pPr>
            <a:lvl3pPr marL="1028700" marR="0" lvl="2" indent="-171450"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3pPr>
            <a:lvl4pPr marL="1371600" marR="0" lvl="3" indent="-171450"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4pPr>
            <a:lvl5pPr marL="1714500" marR="0" lvl="4" indent="-171450"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5pPr>
            <a:lvl6pPr marL="2057400" marR="0" lvl="5" indent="-171450"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6pPr>
            <a:lvl7pPr marL="2400300" marR="0" lvl="6" indent="-171450"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7pPr>
            <a:lvl8pPr marL="2743200" marR="0" lvl="7" indent="-171450"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8pPr>
            <a:lvl9pPr marL="3086100" marR="0" lvl="8" indent="-171450"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9pPr>
          </a:lstStyle>
          <a:p>
            <a:endParaRPr/>
          </a:p>
        </p:txBody>
      </p:sp>
      <p:sp>
        <p:nvSpPr>
          <p:cNvPr id="63" name="Google Shape;63;p4"/>
          <p:cNvSpPr txBox="1">
            <a:spLocks noGrp="1"/>
          </p:cNvSpPr>
          <p:nvPr>
            <p:ph type="body" idx="3"/>
          </p:nvPr>
        </p:nvSpPr>
        <p:spPr>
          <a:xfrm>
            <a:off x="1657348" y="1302368"/>
            <a:ext cx="2743200" cy="499874"/>
          </a:xfrm>
          <a:prstGeom prst="rect">
            <a:avLst/>
          </a:prstGeom>
          <a:noFill/>
          <a:ln>
            <a:noFill/>
          </a:ln>
        </p:spPr>
        <p:txBody>
          <a:bodyPr spcFirstLastPara="1" wrap="square" lIns="0" tIns="0" rIns="0" bIns="0" anchor="ctr" anchorCtr="0"/>
          <a:lstStyle>
            <a:lvl1pPr marL="342900" marR="0" lvl="0" indent="-171450" algn="l" rtl="0">
              <a:lnSpc>
                <a:spcPct val="90000"/>
              </a:lnSpc>
              <a:spcBef>
                <a:spcPts val="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1pPr>
            <a:lvl2pPr marL="685800" marR="0" lvl="1" indent="-171450" algn="l" rtl="0">
              <a:lnSpc>
                <a:spcPct val="90000"/>
              </a:lnSpc>
              <a:spcBef>
                <a:spcPts val="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2pPr>
            <a:lvl3pPr marL="1028700" marR="0" lvl="2" indent="-171450" algn="l" rtl="0">
              <a:lnSpc>
                <a:spcPct val="90000"/>
              </a:lnSpc>
              <a:spcBef>
                <a:spcPts val="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3pPr>
            <a:lvl4pPr marL="1371600" marR="0" lvl="3" indent="-171450" algn="l" rtl="0">
              <a:lnSpc>
                <a:spcPct val="90000"/>
              </a:lnSpc>
              <a:spcBef>
                <a:spcPts val="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4pPr>
            <a:lvl5pPr marL="1714500" marR="0" lvl="4" indent="-171450" algn="l" rtl="0">
              <a:lnSpc>
                <a:spcPct val="90000"/>
              </a:lnSpc>
              <a:spcBef>
                <a:spcPts val="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5pPr>
            <a:lvl6pPr marL="2057400" marR="0" lvl="5" indent="-171450" algn="l" rtl="0">
              <a:lnSpc>
                <a:spcPct val="90000"/>
              </a:lnSpc>
              <a:spcBef>
                <a:spcPts val="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6pPr>
            <a:lvl7pPr marL="2400300" marR="0" lvl="6" indent="-171450" algn="l" rtl="0">
              <a:lnSpc>
                <a:spcPct val="90000"/>
              </a:lnSpc>
              <a:spcBef>
                <a:spcPts val="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7pPr>
            <a:lvl8pPr marL="2743200" marR="0" lvl="7" indent="-171450" algn="l" rtl="0">
              <a:lnSpc>
                <a:spcPct val="90000"/>
              </a:lnSpc>
              <a:spcBef>
                <a:spcPts val="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8pPr>
            <a:lvl9pPr marL="3086100" marR="0" lvl="8" indent="-171450" algn="l" rtl="0">
              <a:lnSpc>
                <a:spcPct val="90000"/>
              </a:lnSpc>
              <a:spcBef>
                <a:spcPts val="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9pPr>
          </a:lstStyle>
          <a:p>
            <a:endParaRPr/>
          </a:p>
        </p:txBody>
      </p:sp>
      <p:sp>
        <p:nvSpPr>
          <p:cNvPr id="64" name="Google Shape;64;p4"/>
          <p:cNvSpPr>
            <a:spLocks noGrp="1"/>
          </p:cNvSpPr>
          <p:nvPr>
            <p:ph type="body" idx="4"/>
          </p:nvPr>
        </p:nvSpPr>
        <p:spPr>
          <a:xfrm>
            <a:off x="4743450" y="1211889"/>
            <a:ext cx="582930" cy="582930"/>
          </a:xfrm>
          <a:prstGeom prst="ellipse">
            <a:avLst/>
          </a:prstGeom>
          <a:solidFill>
            <a:srgbClr val="FDB22B"/>
          </a:solidFill>
          <a:ln>
            <a:noFill/>
          </a:ln>
        </p:spPr>
        <p:txBody>
          <a:bodyPr spcFirstLastPara="1" wrap="square" lIns="0" tIns="0" rIns="0" bIns="0" anchor="t" anchorCtr="0"/>
          <a:lstStyle>
            <a:lvl1pPr marL="342900" marR="0" lvl="0" indent="-171450" algn="l" rtl="0">
              <a:lnSpc>
                <a:spcPct val="90000"/>
              </a:lnSpc>
              <a:spcBef>
                <a:spcPts val="0"/>
              </a:spcBef>
              <a:spcAft>
                <a:spcPts val="0"/>
              </a:spcAft>
              <a:buClr>
                <a:schemeClr val="dk1"/>
              </a:buClr>
              <a:buSzPts val="400"/>
              <a:buFont typeface="Arial"/>
              <a:buNone/>
              <a:defRPr sz="300" b="0" i="0" u="none" strike="noStrike" cap="none">
                <a:solidFill>
                  <a:schemeClr val="accent4"/>
                </a:solidFill>
                <a:latin typeface="Arial"/>
                <a:ea typeface="Arial"/>
                <a:cs typeface="Arial"/>
                <a:sym typeface="Arial"/>
              </a:defRPr>
            </a:lvl1pPr>
            <a:lvl2pPr marL="685800" marR="0" lvl="1" indent="-171450" algn="l" rtl="0">
              <a:lnSpc>
                <a:spcPct val="90000"/>
              </a:lnSpc>
              <a:spcBef>
                <a:spcPts val="0"/>
              </a:spcBef>
              <a:spcAft>
                <a:spcPts val="0"/>
              </a:spcAft>
              <a:buClr>
                <a:schemeClr val="dk1"/>
              </a:buClr>
              <a:buSzPts val="400"/>
              <a:buFont typeface="Arial"/>
              <a:buNone/>
              <a:defRPr sz="300" b="0" i="0" u="none" strike="noStrike" cap="none">
                <a:solidFill>
                  <a:schemeClr val="accent4"/>
                </a:solidFill>
                <a:latin typeface="Arial"/>
                <a:ea typeface="Arial"/>
                <a:cs typeface="Arial"/>
                <a:sym typeface="Arial"/>
              </a:defRPr>
            </a:lvl2pPr>
            <a:lvl3pPr marL="1028700" marR="0" lvl="2" indent="-171450" algn="l" rtl="0">
              <a:lnSpc>
                <a:spcPct val="90000"/>
              </a:lnSpc>
              <a:spcBef>
                <a:spcPts val="0"/>
              </a:spcBef>
              <a:spcAft>
                <a:spcPts val="0"/>
              </a:spcAft>
              <a:buClr>
                <a:schemeClr val="dk1"/>
              </a:buClr>
              <a:buSzPts val="400"/>
              <a:buFont typeface="Arial"/>
              <a:buNone/>
              <a:defRPr sz="300" b="0" i="0" u="none" strike="noStrike" cap="none">
                <a:solidFill>
                  <a:schemeClr val="accent4"/>
                </a:solidFill>
                <a:latin typeface="Arial"/>
                <a:ea typeface="Arial"/>
                <a:cs typeface="Arial"/>
                <a:sym typeface="Arial"/>
              </a:defRPr>
            </a:lvl3pPr>
            <a:lvl4pPr marL="1371600" marR="0" lvl="3" indent="-171450" algn="l" rtl="0">
              <a:lnSpc>
                <a:spcPct val="90000"/>
              </a:lnSpc>
              <a:spcBef>
                <a:spcPts val="0"/>
              </a:spcBef>
              <a:spcAft>
                <a:spcPts val="0"/>
              </a:spcAft>
              <a:buClr>
                <a:schemeClr val="dk1"/>
              </a:buClr>
              <a:buSzPts val="400"/>
              <a:buFont typeface="Arial"/>
              <a:buNone/>
              <a:defRPr sz="300" b="0" i="0" u="none" strike="noStrike" cap="none">
                <a:solidFill>
                  <a:schemeClr val="accent4"/>
                </a:solidFill>
                <a:latin typeface="Arial"/>
                <a:ea typeface="Arial"/>
                <a:cs typeface="Arial"/>
                <a:sym typeface="Arial"/>
              </a:defRPr>
            </a:lvl4pPr>
            <a:lvl5pPr marL="1714500" marR="0" lvl="4" indent="-171450" algn="l" rtl="0">
              <a:lnSpc>
                <a:spcPct val="90000"/>
              </a:lnSpc>
              <a:spcBef>
                <a:spcPts val="0"/>
              </a:spcBef>
              <a:spcAft>
                <a:spcPts val="0"/>
              </a:spcAft>
              <a:buClr>
                <a:schemeClr val="dk1"/>
              </a:buClr>
              <a:buSzPts val="400"/>
              <a:buFont typeface="Arial"/>
              <a:buNone/>
              <a:defRPr sz="300" b="0" i="0" u="none" strike="noStrike" cap="none">
                <a:solidFill>
                  <a:schemeClr val="accent4"/>
                </a:solidFill>
                <a:latin typeface="Arial"/>
                <a:ea typeface="Arial"/>
                <a:cs typeface="Arial"/>
                <a:sym typeface="Arial"/>
              </a:defRPr>
            </a:lvl5pPr>
            <a:lvl6pPr marL="2057400" marR="0" lvl="5" indent="-171450" algn="l" rtl="0">
              <a:lnSpc>
                <a:spcPct val="90000"/>
              </a:lnSpc>
              <a:spcBef>
                <a:spcPts val="0"/>
              </a:spcBef>
              <a:spcAft>
                <a:spcPts val="0"/>
              </a:spcAft>
              <a:buClr>
                <a:schemeClr val="dk1"/>
              </a:buClr>
              <a:buSzPts val="400"/>
              <a:buFont typeface="Arial"/>
              <a:buNone/>
              <a:defRPr sz="300" b="0" i="0" u="none" strike="noStrike" cap="none">
                <a:solidFill>
                  <a:schemeClr val="accent4"/>
                </a:solidFill>
                <a:latin typeface="Arial"/>
                <a:ea typeface="Arial"/>
                <a:cs typeface="Arial"/>
                <a:sym typeface="Arial"/>
              </a:defRPr>
            </a:lvl6pPr>
            <a:lvl7pPr marL="2400300" marR="0" lvl="6" indent="-171450" algn="l" rtl="0">
              <a:lnSpc>
                <a:spcPct val="90000"/>
              </a:lnSpc>
              <a:spcBef>
                <a:spcPts val="0"/>
              </a:spcBef>
              <a:spcAft>
                <a:spcPts val="0"/>
              </a:spcAft>
              <a:buClr>
                <a:schemeClr val="dk1"/>
              </a:buClr>
              <a:buSzPts val="400"/>
              <a:buFont typeface="Arial"/>
              <a:buNone/>
              <a:defRPr sz="300" b="0" i="0" u="none" strike="noStrike" cap="none">
                <a:solidFill>
                  <a:schemeClr val="accent4"/>
                </a:solidFill>
                <a:latin typeface="Arial"/>
                <a:ea typeface="Arial"/>
                <a:cs typeface="Arial"/>
                <a:sym typeface="Arial"/>
              </a:defRPr>
            </a:lvl7pPr>
            <a:lvl8pPr marL="2743200" marR="0" lvl="7" indent="-171450" algn="l" rtl="0">
              <a:lnSpc>
                <a:spcPct val="90000"/>
              </a:lnSpc>
              <a:spcBef>
                <a:spcPts val="0"/>
              </a:spcBef>
              <a:spcAft>
                <a:spcPts val="0"/>
              </a:spcAft>
              <a:buClr>
                <a:schemeClr val="dk1"/>
              </a:buClr>
              <a:buSzPts val="400"/>
              <a:buFont typeface="Arial"/>
              <a:buNone/>
              <a:defRPr sz="300" b="0" i="0" u="none" strike="noStrike" cap="none">
                <a:solidFill>
                  <a:schemeClr val="accent4"/>
                </a:solidFill>
                <a:latin typeface="Arial"/>
                <a:ea typeface="Arial"/>
                <a:cs typeface="Arial"/>
                <a:sym typeface="Arial"/>
              </a:defRPr>
            </a:lvl8pPr>
            <a:lvl9pPr marL="3086100" marR="0" lvl="8" indent="-171450" algn="l" rtl="0">
              <a:lnSpc>
                <a:spcPct val="90000"/>
              </a:lnSpc>
              <a:spcBef>
                <a:spcPts val="0"/>
              </a:spcBef>
              <a:spcAft>
                <a:spcPts val="0"/>
              </a:spcAft>
              <a:buClr>
                <a:schemeClr val="dk1"/>
              </a:buClr>
              <a:buSzPts val="400"/>
              <a:buFont typeface="Arial"/>
              <a:buNone/>
              <a:defRPr sz="300" b="0" i="0" u="none" strike="noStrike" cap="none">
                <a:solidFill>
                  <a:schemeClr val="accent4"/>
                </a:solidFill>
                <a:latin typeface="Arial"/>
                <a:ea typeface="Arial"/>
                <a:cs typeface="Arial"/>
                <a:sym typeface="Arial"/>
              </a:defRPr>
            </a:lvl9pPr>
          </a:lstStyle>
          <a:p>
            <a:endParaRPr/>
          </a:p>
        </p:txBody>
      </p:sp>
      <p:sp>
        <p:nvSpPr>
          <p:cNvPr id="65" name="Google Shape;65;p4"/>
          <p:cNvSpPr txBox="1">
            <a:spLocks noGrp="1"/>
          </p:cNvSpPr>
          <p:nvPr>
            <p:ph type="body" idx="5"/>
          </p:nvPr>
        </p:nvSpPr>
        <p:spPr>
          <a:xfrm>
            <a:off x="5480078" y="1933575"/>
            <a:ext cx="2743200" cy="1657350"/>
          </a:xfrm>
          <a:prstGeom prst="rect">
            <a:avLst/>
          </a:prstGeom>
          <a:noFill/>
          <a:ln>
            <a:noFill/>
          </a:ln>
        </p:spPr>
        <p:txBody>
          <a:bodyPr spcFirstLastPara="1" wrap="square" lIns="0" tIns="0" rIns="0" bIns="0" anchor="t" anchorCtr="0"/>
          <a:lstStyle>
            <a:lvl1pPr marL="342900" marR="0" lvl="0" indent="-171450" algn="l" rtl="0">
              <a:lnSpc>
                <a:spcPct val="90000"/>
              </a:lnSpc>
              <a:spcBef>
                <a:spcPts val="135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1pPr>
            <a:lvl2pPr marL="685800" marR="0" lvl="1" indent="-171450" algn="l" rtl="0">
              <a:lnSpc>
                <a:spcPct val="90000"/>
              </a:lnSpc>
              <a:spcBef>
                <a:spcPts val="45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2pPr>
            <a:lvl3pPr marL="1028700" marR="0" lvl="2" indent="-171450"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3pPr>
            <a:lvl4pPr marL="1371600" marR="0" lvl="3" indent="-171450"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4pPr>
            <a:lvl5pPr marL="1714500" marR="0" lvl="4" indent="-171450"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5pPr>
            <a:lvl6pPr marL="2057400" marR="0" lvl="5" indent="-171450"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6pPr>
            <a:lvl7pPr marL="2400300" marR="0" lvl="6" indent="-171450"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7pPr>
            <a:lvl8pPr marL="2743200" marR="0" lvl="7" indent="-171450"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8pPr>
            <a:lvl9pPr marL="3086100" marR="0" lvl="8" indent="-171450"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9pPr>
          </a:lstStyle>
          <a:p>
            <a:endParaRPr/>
          </a:p>
        </p:txBody>
      </p:sp>
      <p:sp>
        <p:nvSpPr>
          <p:cNvPr id="66" name="Google Shape;66;p4"/>
          <p:cNvSpPr txBox="1">
            <a:spLocks noGrp="1"/>
          </p:cNvSpPr>
          <p:nvPr>
            <p:ph type="body" idx="6"/>
          </p:nvPr>
        </p:nvSpPr>
        <p:spPr>
          <a:xfrm>
            <a:off x="5480076" y="1302368"/>
            <a:ext cx="2743200" cy="499874"/>
          </a:xfrm>
          <a:prstGeom prst="rect">
            <a:avLst/>
          </a:prstGeom>
          <a:noFill/>
          <a:ln>
            <a:noFill/>
          </a:ln>
        </p:spPr>
        <p:txBody>
          <a:bodyPr spcFirstLastPara="1" wrap="square" lIns="0" tIns="0" rIns="0" bIns="0" anchor="ctr" anchorCtr="0"/>
          <a:lstStyle>
            <a:lvl1pPr marL="342900" marR="0" lvl="0" indent="-171450" algn="l" rtl="0">
              <a:lnSpc>
                <a:spcPct val="90000"/>
              </a:lnSpc>
              <a:spcBef>
                <a:spcPts val="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1pPr>
            <a:lvl2pPr marL="685800" marR="0" lvl="1" indent="-171450" algn="l" rtl="0">
              <a:lnSpc>
                <a:spcPct val="90000"/>
              </a:lnSpc>
              <a:spcBef>
                <a:spcPts val="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2pPr>
            <a:lvl3pPr marL="1028700" marR="0" lvl="2" indent="-171450" algn="l" rtl="0">
              <a:lnSpc>
                <a:spcPct val="90000"/>
              </a:lnSpc>
              <a:spcBef>
                <a:spcPts val="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3pPr>
            <a:lvl4pPr marL="1371600" marR="0" lvl="3" indent="-171450" algn="l" rtl="0">
              <a:lnSpc>
                <a:spcPct val="90000"/>
              </a:lnSpc>
              <a:spcBef>
                <a:spcPts val="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4pPr>
            <a:lvl5pPr marL="1714500" marR="0" lvl="4" indent="-171450" algn="l" rtl="0">
              <a:lnSpc>
                <a:spcPct val="90000"/>
              </a:lnSpc>
              <a:spcBef>
                <a:spcPts val="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5pPr>
            <a:lvl6pPr marL="2057400" marR="0" lvl="5" indent="-171450" algn="l" rtl="0">
              <a:lnSpc>
                <a:spcPct val="90000"/>
              </a:lnSpc>
              <a:spcBef>
                <a:spcPts val="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6pPr>
            <a:lvl7pPr marL="2400300" marR="0" lvl="6" indent="-171450" algn="l" rtl="0">
              <a:lnSpc>
                <a:spcPct val="90000"/>
              </a:lnSpc>
              <a:spcBef>
                <a:spcPts val="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7pPr>
            <a:lvl8pPr marL="2743200" marR="0" lvl="7" indent="-171450" algn="l" rtl="0">
              <a:lnSpc>
                <a:spcPct val="90000"/>
              </a:lnSpc>
              <a:spcBef>
                <a:spcPts val="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8pPr>
            <a:lvl9pPr marL="3086100" marR="0" lvl="8" indent="-171450" algn="l" rtl="0">
              <a:lnSpc>
                <a:spcPct val="90000"/>
              </a:lnSpc>
              <a:spcBef>
                <a:spcPts val="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9pPr>
          </a:lstStyle>
          <a:p>
            <a:endParaRPr/>
          </a:p>
        </p:txBody>
      </p:sp>
      <p:sp>
        <p:nvSpPr>
          <p:cNvPr id="67" name="Google Shape;67;p4"/>
          <p:cNvSpPr>
            <a:spLocks noGrp="1"/>
          </p:cNvSpPr>
          <p:nvPr>
            <p:ph type="media" idx="7"/>
          </p:nvPr>
        </p:nvSpPr>
        <p:spPr>
          <a:xfrm>
            <a:off x="4565142" y="1204913"/>
            <a:ext cx="13716" cy="2400300"/>
          </a:xfrm>
          <a:prstGeom prst="rect">
            <a:avLst/>
          </a:prstGeom>
          <a:solidFill>
            <a:srgbClr val="919191"/>
          </a:solidFill>
          <a:ln>
            <a:noFill/>
          </a:ln>
        </p:spPr>
        <p:txBody>
          <a:bodyPr spcFirstLastPara="1" wrap="square" lIns="0" tIns="0" rIns="0" bIns="0" anchor="t" anchorCtr="0"/>
          <a:lstStyle>
            <a:lvl1pPr marR="0" lvl="0" algn="l" rtl="0">
              <a:lnSpc>
                <a:spcPct val="90000"/>
              </a:lnSpc>
              <a:spcBef>
                <a:spcPts val="900"/>
              </a:spcBef>
              <a:spcAft>
                <a:spcPts val="0"/>
              </a:spcAft>
              <a:buClr>
                <a:schemeClr val="dk1"/>
              </a:buClr>
              <a:buSzPts val="400"/>
              <a:buFont typeface="Arial"/>
              <a:buNone/>
              <a:defRPr sz="300" b="0" i="0" u="none" strike="noStrike" cap="none">
                <a:latin typeface="Arial"/>
                <a:ea typeface="Arial"/>
                <a:cs typeface="Arial"/>
                <a:sym typeface="Arial"/>
              </a:defRPr>
            </a:lvl1pPr>
            <a:lvl2pPr marR="0" lvl="1" algn="l" rtl="0">
              <a:lnSpc>
                <a:spcPct val="90000"/>
              </a:lnSpc>
              <a:spcBef>
                <a:spcPts val="45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09514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8328" y="288036"/>
            <a:ext cx="8439912" cy="543154"/>
          </a:xfrm>
          <a:prstGeom prst="rect">
            <a:avLst/>
          </a:prstGeom>
        </p:spPr>
        <p:txBody>
          <a:bodyPr vert="horz" lIns="91440" tIns="91440" rIns="91440" bIns="9144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38328" y="1005840"/>
            <a:ext cx="8439912" cy="3143707"/>
          </a:xfrm>
          <a:prstGeom prst="rect">
            <a:avLst/>
          </a:prstGeom>
        </p:spPr>
        <p:txBody>
          <a:bodyPr vert="horz" lIns="91440" tIns="91440" rIns="91440" bIns="9144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p:cNvSpPr txBox="1"/>
          <p:nvPr/>
        </p:nvSpPr>
        <p:spPr>
          <a:xfrm>
            <a:off x="152401" y="4927738"/>
            <a:ext cx="2228495" cy="200055"/>
          </a:xfrm>
          <a:prstGeom prst="rect">
            <a:avLst/>
          </a:prstGeom>
          <a:noFill/>
        </p:spPr>
        <p:txBody>
          <a:bodyPr wrap="none" rtlCol="0">
            <a:spAutoFit/>
          </a:bodyPr>
          <a:lstStyle/>
          <a:p>
            <a:r>
              <a:rPr lang="en-US" sz="700" dirty="0">
                <a:solidFill>
                  <a:schemeClr val="tx1">
                    <a:lumMod val="60000"/>
                    <a:lumOff val="40000"/>
                  </a:schemeClr>
                </a:solidFill>
              </a:rPr>
              <a:t>© 2019 Planview, Inc.     |</a:t>
            </a:r>
            <a:r>
              <a:rPr lang="en-US" sz="700" baseline="0" dirty="0">
                <a:solidFill>
                  <a:schemeClr val="tx1">
                    <a:lumMod val="60000"/>
                    <a:lumOff val="40000"/>
                  </a:schemeClr>
                </a:solidFill>
              </a:rPr>
              <a:t>      </a:t>
            </a:r>
            <a:fld id="{76BA2F34-BB44-4E0A-B2F1-0EA6499A13DF}" type="slidenum">
              <a:rPr lang="en-US" sz="700" smtClean="0">
                <a:solidFill>
                  <a:schemeClr val="tx1">
                    <a:lumMod val="60000"/>
                    <a:lumOff val="40000"/>
                  </a:schemeClr>
                </a:solidFill>
              </a:rPr>
              <a:t>‹#›</a:t>
            </a:fld>
            <a:r>
              <a:rPr lang="en-US" sz="700" baseline="0" dirty="0">
                <a:solidFill>
                  <a:schemeClr val="tx1">
                    <a:lumMod val="60000"/>
                    <a:lumOff val="40000"/>
                  </a:schemeClr>
                </a:solidFill>
              </a:rPr>
              <a:t>      </a:t>
            </a:r>
            <a:r>
              <a:rPr lang="en-US" sz="700" dirty="0">
                <a:solidFill>
                  <a:schemeClr val="tx1">
                    <a:lumMod val="60000"/>
                    <a:lumOff val="40000"/>
                  </a:schemeClr>
                </a:solidFill>
              </a:rPr>
              <a:t>|      Confidential </a:t>
            </a:r>
          </a:p>
        </p:txBody>
      </p:sp>
    </p:spTree>
    <p:extLst>
      <p:ext uri="{BB962C8B-B14F-4D97-AF65-F5344CB8AC3E}">
        <p14:creationId xmlns:p14="http://schemas.microsoft.com/office/powerpoint/2010/main" val="340802529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9" r:id="rId9"/>
    <p:sldLayoutId id="2147483772" r:id="rId10"/>
  </p:sldLayoutIdLst>
  <p:hf sldNum="0" hdr="0" ftr="0" dt="0"/>
  <p:txStyles>
    <p:titleStyle>
      <a:lvl1pPr algn="ctr" defTabSz="914400" rtl="0" eaLnBrk="1" latinLnBrk="0" hangingPunct="1">
        <a:lnSpc>
          <a:spcPts val="2800"/>
        </a:lnSpc>
        <a:spcBef>
          <a:spcPct val="0"/>
        </a:spcBef>
        <a:buNone/>
        <a:defRPr sz="3200" kern="1200" spc="-50" baseline="0">
          <a:solidFill>
            <a:srgbClr val="515151"/>
          </a:solidFill>
          <a:latin typeface="+mn-lt"/>
          <a:ea typeface="+mj-ea"/>
          <a:cs typeface="+mj-cs"/>
        </a:defRPr>
      </a:lvl1pPr>
    </p:titleStyle>
    <p:bodyStyle>
      <a:lvl1pPr marL="182880" indent="-182880" algn="l" defTabSz="914400" rtl="0" eaLnBrk="1" latinLnBrk="0" hangingPunct="1">
        <a:lnSpc>
          <a:spcPct val="100000"/>
        </a:lnSpc>
        <a:spcBef>
          <a:spcPts val="600"/>
        </a:spcBef>
        <a:spcAft>
          <a:spcPts val="0"/>
        </a:spcAft>
        <a:buClr>
          <a:schemeClr val="tx1">
            <a:lumMod val="75000"/>
          </a:schemeClr>
        </a:buClr>
        <a:buSzPct val="85000"/>
        <a:buFont typeface="Arial" pitchFamily="34" charset="0"/>
        <a:buChar char="•"/>
        <a:defRPr sz="2600" kern="1200" spc="-30">
          <a:solidFill>
            <a:srgbClr val="515151"/>
          </a:solidFill>
          <a:latin typeface="+mn-lt"/>
          <a:ea typeface="+mn-ea"/>
          <a:cs typeface="+mn-cs"/>
        </a:defRPr>
      </a:lvl1pPr>
      <a:lvl2pPr marL="457200" indent="-182880" algn="l" defTabSz="914400" rtl="0" eaLnBrk="1" latinLnBrk="0" hangingPunct="1">
        <a:lnSpc>
          <a:spcPct val="100000"/>
        </a:lnSpc>
        <a:spcBef>
          <a:spcPts val="600"/>
        </a:spcBef>
        <a:spcAft>
          <a:spcPts val="0"/>
        </a:spcAft>
        <a:buClr>
          <a:schemeClr val="tx1">
            <a:lumMod val="75000"/>
          </a:schemeClr>
        </a:buClr>
        <a:buSzPct val="85000"/>
        <a:buFont typeface="Arial" pitchFamily="34" charset="0"/>
        <a:buChar char="•"/>
        <a:defRPr sz="2000" kern="1200" spc="-30">
          <a:solidFill>
            <a:srgbClr val="515151"/>
          </a:solidFill>
          <a:latin typeface="+mn-lt"/>
          <a:ea typeface="+mn-ea"/>
          <a:cs typeface="+mn-cs"/>
        </a:defRPr>
      </a:lvl2pPr>
      <a:lvl3pPr marL="731520" indent="-182880" algn="l" defTabSz="914400" rtl="0" eaLnBrk="1" latinLnBrk="0" hangingPunct="1">
        <a:lnSpc>
          <a:spcPct val="100000"/>
        </a:lnSpc>
        <a:spcBef>
          <a:spcPts val="600"/>
        </a:spcBef>
        <a:spcAft>
          <a:spcPts val="0"/>
        </a:spcAft>
        <a:buClr>
          <a:schemeClr val="tx1">
            <a:lumMod val="75000"/>
          </a:schemeClr>
        </a:buClr>
        <a:buSzPct val="90000"/>
        <a:buFont typeface="Arial" pitchFamily="34" charset="0"/>
        <a:buChar char="•"/>
        <a:defRPr sz="1800" kern="1200" spc="-30">
          <a:solidFill>
            <a:srgbClr val="515151"/>
          </a:solidFill>
          <a:latin typeface="+mn-lt"/>
          <a:ea typeface="+mn-ea"/>
          <a:cs typeface="+mn-cs"/>
        </a:defRPr>
      </a:lvl3pPr>
      <a:lvl4pPr marL="1005840" indent="-182880" algn="l" defTabSz="914400" rtl="0" eaLnBrk="1" latinLnBrk="0" hangingPunct="1">
        <a:lnSpc>
          <a:spcPct val="100000"/>
        </a:lnSpc>
        <a:spcBef>
          <a:spcPts val="600"/>
        </a:spcBef>
        <a:spcAft>
          <a:spcPts val="0"/>
        </a:spcAft>
        <a:buClr>
          <a:schemeClr val="tx1">
            <a:lumMod val="75000"/>
          </a:schemeClr>
        </a:buClr>
        <a:buFont typeface="Arial" pitchFamily="34" charset="0"/>
        <a:buChar char="•"/>
        <a:defRPr sz="1600" kern="1200" spc="-30">
          <a:solidFill>
            <a:srgbClr val="515151"/>
          </a:solidFill>
          <a:latin typeface="+mn-lt"/>
          <a:ea typeface="+mn-ea"/>
          <a:cs typeface="+mn-cs"/>
        </a:defRPr>
      </a:lvl4pPr>
      <a:lvl5pPr marL="1188720" indent="-137160" algn="l" defTabSz="914400" rtl="0" eaLnBrk="1" latinLnBrk="0" hangingPunct="1">
        <a:lnSpc>
          <a:spcPct val="100000"/>
        </a:lnSpc>
        <a:spcBef>
          <a:spcPts val="600"/>
        </a:spcBef>
        <a:spcAft>
          <a:spcPts val="0"/>
        </a:spcAft>
        <a:buClr>
          <a:schemeClr val="tx1">
            <a:lumMod val="75000"/>
          </a:schemeClr>
        </a:buClr>
        <a:buSzPct val="100000"/>
        <a:buFont typeface="Arial" pitchFamily="34" charset="0"/>
        <a:buChar char="•"/>
        <a:defRPr sz="1400" kern="1200" spc="-30" baseline="0">
          <a:solidFill>
            <a:srgbClr val="51515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Office </a:t>
            </a:r>
            <a:r>
              <a:rPr lang="en-US" dirty="0"/>
              <a:t>Hours</a:t>
            </a:r>
          </a:p>
        </p:txBody>
      </p:sp>
      <p:sp>
        <p:nvSpPr>
          <p:cNvPr id="5" name="Subtitle 4"/>
          <p:cNvSpPr>
            <a:spLocks noGrp="1"/>
          </p:cNvSpPr>
          <p:nvPr>
            <p:ph type="subTitle" idx="1"/>
          </p:nvPr>
        </p:nvSpPr>
        <p:spPr/>
        <p:txBody>
          <a:bodyPr/>
          <a:lstStyle/>
          <a:p>
            <a:r>
              <a:rPr lang="en-US" dirty="0"/>
              <a:t>Challenge Access and User Importing</a:t>
            </a:r>
          </a:p>
        </p:txBody>
      </p:sp>
    </p:spTree>
    <p:extLst>
      <p:ext uri="{BB962C8B-B14F-4D97-AF65-F5344CB8AC3E}">
        <p14:creationId xmlns:p14="http://schemas.microsoft.com/office/powerpoint/2010/main" val="2426788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91" y="4493622"/>
            <a:ext cx="9141619" cy="649877"/>
          </a:xfrm>
          <a:prstGeom prst="rect">
            <a:avLst/>
          </a:prstGeom>
          <a:solidFill>
            <a:srgbClr val="697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US" dirty="0"/>
              <a:t>Private </a:t>
            </a:r>
            <a:r>
              <a:rPr lang="mr-IN" dirty="0"/>
              <a:t>–</a:t>
            </a:r>
            <a:r>
              <a:rPr lang="en-US" dirty="0"/>
              <a:t> Members Only</a:t>
            </a:r>
          </a:p>
        </p:txBody>
      </p:sp>
      <p:sp>
        <p:nvSpPr>
          <p:cNvPr id="3" name="Content Placeholder 2"/>
          <p:cNvSpPr>
            <a:spLocks noGrp="1"/>
          </p:cNvSpPr>
          <p:nvPr>
            <p:ph idx="1"/>
          </p:nvPr>
        </p:nvSpPr>
        <p:spPr>
          <a:xfrm>
            <a:off x="654649" y="1023291"/>
            <a:ext cx="7834701" cy="2905746"/>
          </a:xfrm>
        </p:spPr>
        <p:txBody>
          <a:bodyPr vert="horz" anchor="t">
            <a:noAutofit/>
          </a:bodyPr>
          <a:lstStyle/>
          <a:p>
            <a:r>
              <a:rPr lang="en-US" sz="2000" dirty="0"/>
              <a:t>Scenario: We have SSO enabled. We would like to invite 20 people to an extremely sensitive challenge. How can I ensure only these 20 people can access the challenge?</a:t>
            </a:r>
            <a:endParaRPr lang="en-US" sz="2000" dirty="0">
              <a:solidFill>
                <a:schemeClr val="tx1"/>
              </a:solidFill>
            </a:endParaRPr>
          </a:p>
          <a:p>
            <a:pPr lvl="1"/>
            <a:endParaRPr lang="en-US" sz="1600" dirty="0">
              <a:cs typeface="+mj-cs"/>
            </a:endParaRPr>
          </a:p>
          <a:p>
            <a:pPr lvl="1"/>
            <a:r>
              <a:rPr lang="en-US" sz="1600" dirty="0">
                <a:cs typeface="+mj-cs"/>
              </a:rPr>
              <a:t>Set the challenge to Private </a:t>
            </a:r>
            <a:r>
              <a:rPr lang="mr-IN" sz="1600" dirty="0">
                <a:cs typeface="+mj-cs"/>
              </a:rPr>
              <a:t>–</a:t>
            </a:r>
            <a:r>
              <a:rPr lang="en-US" sz="1600" dirty="0">
                <a:cs typeface="+mj-cs"/>
              </a:rPr>
              <a:t> Members Only.</a:t>
            </a:r>
          </a:p>
          <a:p>
            <a:pPr lvl="1"/>
            <a:r>
              <a:rPr lang="en-US" sz="1600" dirty="0">
                <a:cs typeface="+mj-cs"/>
              </a:rPr>
              <a:t>Bulk remove all existing membership.</a:t>
            </a:r>
          </a:p>
          <a:p>
            <a:pPr lvl="1"/>
            <a:r>
              <a:rPr lang="en-US" sz="1600" dirty="0">
                <a:cs typeface="+mj-cs"/>
              </a:rPr>
              <a:t>Select the individuals who need access using the search or advanced search feature.</a:t>
            </a:r>
          </a:p>
          <a:p>
            <a:pPr lvl="1"/>
            <a:r>
              <a:rPr lang="en-US" sz="1600" dirty="0">
                <a:cs typeface="+mj-cs"/>
              </a:rPr>
              <a:t>Or Use the user import to bulk grant access.</a:t>
            </a:r>
            <a:endParaRPr lang="en-US" sz="1600" b="1" i="1" dirty="0">
              <a:cs typeface="+mj-cs"/>
            </a:endParaRPr>
          </a:p>
        </p:txBody>
      </p:sp>
      <p:sp>
        <p:nvSpPr>
          <p:cNvPr id="6" name="Footer Placeholder 5"/>
          <p:cNvSpPr>
            <a:spLocks noGrp="1"/>
          </p:cNvSpPr>
          <p:nvPr>
            <p:ph type="ftr" sz="quarter" idx="11"/>
          </p:nvPr>
        </p:nvSpPr>
        <p:spPr>
          <a:xfrm>
            <a:off x="460467" y="6538737"/>
            <a:ext cx="7645102" cy="208140"/>
          </a:xfrm>
          <a:prstGeom prst="rect">
            <a:avLst/>
          </a:prstGeom>
          <a:noFill/>
          <a:ln>
            <a:noFill/>
          </a:ln>
        </p:spPr>
        <p:txBody>
          <a:bodyPr wrap="square" lIns="91425" tIns="91425" rIns="91425" bIns="91425" anchor="b"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900" b="0" i="0" u="none" strike="noStrike" cap="none">
                <a:solidFill>
                  <a:srgbClr val="454546"/>
                </a:solidFill>
                <a:latin typeface="Arial"/>
                <a:ea typeface="Arial"/>
                <a:cs typeface="Arial"/>
                <a:sym typeface="Arial"/>
              </a:defRPr>
            </a:lvl1pPr>
            <a:lvl2pPr marL="457181" marR="0" lvl="1" indent="-12681"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2pPr>
            <a:lvl3pPr marL="914360" marR="0" lvl="2" indent="-12660"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3pPr>
            <a:lvl4pPr marL="1371543" marR="0" lvl="3" indent="-12643"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4pPr>
            <a:lvl5pPr marL="1828724" marR="0" lvl="4" indent="-12624"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5pPr>
            <a:lvl6pPr marL="2285905" marR="0" lvl="5" indent="-12605"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6pPr>
            <a:lvl7pPr marL="2743085" marR="0" lvl="6" indent="-12585"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7pPr>
            <a:lvl8pPr marL="3200267" marR="0" lvl="7" indent="-12567"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8pPr>
            <a:lvl9pPr marL="3657448" marR="0" lvl="8" indent="-12548"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9pPr>
          </a:lstStyle>
          <a:p>
            <a:endParaRPr lang="en-US" dirty="0">
              <a:solidFill>
                <a:srgbClr val="E1E1E1"/>
              </a:solidFill>
            </a:endParaRPr>
          </a:p>
        </p:txBody>
      </p:sp>
      <p:sp>
        <p:nvSpPr>
          <p:cNvPr id="7" name="Slide Number Placeholder 6"/>
          <p:cNvSpPr>
            <a:spLocks noGrp="1"/>
          </p:cNvSpPr>
          <p:nvPr>
            <p:ph type="sldNum" sz="quarter" idx="12"/>
          </p:nvPr>
        </p:nvSpPr>
        <p:spPr>
          <a:xfrm>
            <a:off x="11850" y="6538737"/>
            <a:ext cx="317716" cy="208140"/>
          </a:xfrm>
          <a:prstGeom prst="rect">
            <a:avLst/>
          </a:prstGeom>
          <a:noFill/>
          <a:ln>
            <a:noFill/>
          </a:ln>
        </p:spPr>
        <p:txBody>
          <a:bodyPr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buSzPct val="25000"/>
            </a:pPr>
            <a:fld id="{00000000-1234-1234-1234-123412341234}" type="slidenum">
              <a:rPr lang="en-US" sz="900" smtClean="0">
                <a:solidFill>
                  <a:srgbClr val="454546"/>
                </a:solidFill>
              </a:rPr>
              <a:pPr algn="r">
                <a:buSzPct val="25000"/>
              </a:pPr>
              <a:t>10</a:t>
            </a:fld>
            <a:endParaRPr lang="en-US">
              <a:solidFill>
                <a:srgbClr val="E1E1E1"/>
              </a:solidFill>
            </a:endParaRPr>
          </a:p>
        </p:txBody>
      </p:sp>
      <p:pic>
        <p:nvPicPr>
          <p:cNvPr id="10" name="Picture 9">
            <a:extLst>
              <a:ext uri="{FF2B5EF4-FFF2-40B4-BE49-F238E27FC236}">
                <a16:creationId xmlns:a16="http://schemas.microsoft.com/office/drawing/2014/main" xmlns="" id="{F23A9E30-F761-5941-BC3D-8F1EF0EA23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0858" y="4691322"/>
            <a:ext cx="956983" cy="328282"/>
          </a:xfrm>
          <a:prstGeom prst="rect">
            <a:avLst/>
          </a:prstGeom>
        </p:spPr>
      </p:pic>
    </p:spTree>
    <p:extLst>
      <p:ext uri="{BB962C8B-B14F-4D97-AF65-F5344CB8AC3E}">
        <p14:creationId xmlns:p14="http://schemas.microsoft.com/office/powerpoint/2010/main" val="4273596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ADA853F6-C356-C14A-B215-528631F8FE05}"/>
              </a:ext>
            </a:extLst>
          </p:cNvPr>
          <p:cNvSpPr/>
          <p:nvPr/>
        </p:nvSpPr>
        <p:spPr>
          <a:xfrm>
            <a:off x="1191" y="4493622"/>
            <a:ext cx="9141619" cy="649877"/>
          </a:xfrm>
          <a:prstGeom prst="rect">
            <a:avLst/>
          </a:prstGeom>
          <a:solidFill>
            <a:srgbClr val="697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US" dirty="0"/>
              <a:t>Private </a:t>
            </a:r>
            <a:r>
              <a:rPr lang="mr-IN" dirty="0"/>
              <a:t>–</a:t>
            </a:r>
            <a:r>
              <a:rPr lang="en-US" dirty="0"/>
              <a:t> Login Required</a:t>
            </a:r>
          </a:p>
        </p:txBody>
      </p:sp>
      <p:sp>
        <p:nvSpPr>
          <p:cNvPr id="3" name="Content Placeholder 2"/>
          <p:cNvSpPr>
            <a:spLocks noGrp="1"/>
          </p:cNvSpPr>
          <p:nvPr>
            <p:ph idx="1"/>
          </p:nvPr>
        </p:nvSpPr>
        <p:spPr>
          <a:xfrm>
            <a:off x="654649" y="1049415"/>
            <a:ext cx="7834701" cy="2905746"/>
          </a:xfrm>
        </p:spPr>
        <p:txBody>
          <a:bodyPr/>
          <a:lstStyle/>
          <a:p>
            <a:r>
              <a:rPr lang="en-US" sz="2000" dirty="0"/>
              <a:t>Scenario: We have SSO enabled. We would like to invite 10,000 employees to a challenge. If the other 10,000 employees access this challenge, that’s fine.</a:t>
            </a:r>
          </a:p>
          <a:p>
            <a:endParaRPr lang="en-US" dirty="0"/>
          </a:p>
          <a:p>
            <a:pPr lvl="1"/>
            <a:r>
              <a:rPr lang="en-US" sz="1600" dirty="0"/>
              <a:t>Set the challenge to Private </a:t>
            </a:r>
            <a:r>
              <a:rPr lang="mr-IN" sz="1600" dirty="0"/>
              <a:t>–</a:t>
            </a:r>
            <a:r>
              <a:rPr lang="en-US" sz="1600" dirty="0"/>
              <a:t> Login Required.</a:t>
            </a:r>
          </a:p>
        </p:txBody>
      </p:sp>
      <p:sp>
        <p:nvSpPr>
          <p:cNvPr id="6" name="Footer Placeholder 5"/>
          <p:cNvSpPr>
            <a:spLocks noGrp="1"/>
          </p:cNvSpPr>
          <p:nvPr>
            <p:ph type="ftr" sz="quarter" idx="11"/>
          </p:nvPr>
        </p:nvSpPr>
        <p:spPr>
          <a:xfrm>
            <a:off x="460467" y="6538737"/>
            <a:ext cx="7645102" cy="208140"/>
          </a:xfrm>
          <a:prstGeom prst="rect">
            <a:avLst/>
          </a:prstGeom>
          <a:noFill/>
          <a:ln>
            <a:noFill/>
          </a:ln>
        </p:spPr>
        <p:txBody>
          <a:bodyPr wrap="square" lIns="91425" tIns="91425" rIns="91425" bIns="91425" anchor="b"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900" b="0" i="0" u="none" strike="noStrike" cap="none">
                <a:solidFill>
                  <a:srgbClr val="454546"/>
                </a:solidFill>
                <a:latin typeface="Arial"/>
                <a:ea typeface="Arial"/>
                <a:cs typeface="Arial"/>
                <a:sym typeface="Arial"/>
              </a:defRPr>
            </a:lvl1pPr>
            <a:lvl2pPr marL="457181" marR="0" lvl="1" indent="-12681"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2pPr>
            <a:lvl3pPr marL="914360" marR="0" lvl="2" indent="-12660"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3pPr>
            <a:lvl4pPr marL="1371543" marR="0" lvl="3" indent="-12643"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4pPr>
            <a:lvl5pPr marL="1828724" marR="0" lvl="4" indent="-12624"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5pPr>
            <a:lvl6pPr marL="2285905" marR="0" lvl="5" indent="-12605"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6pPr>
            <a:lvl7pPr marL="2743085" marR="0" lvl="6" indent="-12585"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7pPr>
            <a:lvl8pPr marL="3200267" marR="0" lvl="7" indent="-12567"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8pPr>
            <a:lvl9pPr marL="3657448" marR="0" lvl="8" indent="-12548"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9pPr>
          </a:lstStyle>
          <a:p>
            <a:endParaRPr lang="en-US" dirty="0">
              <a:solidFill>
                <a:srgbClr val="E1E1E1"/>
              </a:solidFill>
            </a:endParaRPr>
          </a:p>
        </p:txBody>
      </p:sp>
      <p:sp>
        <p:nvSpPr>
          <p:cNvPr id="7" name="Slide Number Placeholder 6"/>
          <p:cNvSpPr>
            <a:spLocks noGrp="1"/>
          </p:cNvSpPr>
          <p:nvPr>
            <p:ph type="sldNum" sz="quarter" idx="12"/>
          </p:nvPr>
        </p:nvSpPr>
        <p:spPr>
          <a:xfrm>
            <a:off x="11850" y="6538737"/>
            <a:ext cx="317716" cy="208140"/>
          </a:xfrm>
          <a:prstGeom prst="rect">
            <a:avLst/>
          </a:prstGeom>
          <a:noFill/>
          <a:ln>
            <a:noFill/>
          </a:ln>
        </p:spPr>
        <p:txBody>
          <a:bodyPr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buSzPct val="25000"/>
            </a:pPr>
            <a:fld id="{00000000-1234-1234-1234-123412341234}" type="slidenum">
              <a:rPr lang="en-US" sz="900" smtClean="0">
                <a:solidFill>
                  <a:srgbClr val="454546"/>
                </a:solidFill>
              </a:rPr>
              <a:pPr algn="r">
                <a:buSzPct val="25000"/>
              </a:pPr>
              <a:t>11</a:t>
            </a:fld>
            <a:endParaRPr lang="en-US">
              <a:solidFill>
                <a:srgbClr val="E1E1E1"/>
              </a:solidFill>
            </a:endParaRPr>
          </a:p>
        </p:txBody>
      </p:sp>
      <p:pic>
        <p:nvPicPr>
          <p:cNvPr id="10" name="Picture 9">
            <a:extLst>
              <a:ext uri="{FF2B5EF4-FFF2-40B4-BE49-F238E27FC236}">
                <a16:creationId xmlns:a16="http://schemas.microsoft.com/office/drawing/2014/main" xmlns="" id="{7F165555-49F9-3E45-8AA9-E269EE8F16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0858" y="4691322"/>
            <a:ext cx="956983" cy="328282"/>
          </a:xfrm>
          <a:prstGeom prst="rect">
            <a:avLst/>
          </a:prstGeom>
        </p:spPr>
      </p:pic>
    </p:spTree>
    <p:extLst>
      <p:ext uri="{BB962C8B-B14F-4D97-AF65-F5344CB8AC3E}">
        <p14:creationId xmlns:p14="http://schemas.microsoft.com/office/powerpoint/2010/main" val="4188895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Private </a:t>
            </a:r>
            <a:r>
              <a:rPr lang="mr-IN" dirty="0"/>
              <a:t>–</a:t>
            </a:r>
            <a:r>
              <a:rPr lang="en-US" dirty="0"/>
              <a:t> User Attribute</a:t>
            </a:r>
          </a:p>
        </p:txBody>
      </p:sp>
      <p:sp>
        <p:nvSpPr>
          <p:cNvPr id="3" name="Content Placeholder 2"/>
          <p:cNvSpPr>
            <a:spLocks noGrp="1"/>
          </p:cNvSpPr>
          <p:nvPr>
            <p:ph idx="1"/>
          </p:nvPr>
        </p:nvSpPr>
        <p:spPr>
          <a:xfrm>
            <a:off x="654649" y="1049415"/>
            <a:ext cx="7834701" cy="2905746"/>
          </a:xfrm>
        </p:spPr>
        <p:txBody>
          <a:bodyPr>
            <a:normAutofit/>
          </a:bodyPr>
          <a:lstStyle/>
          <a:p>
            <a:r>
              <a:rPr lang="en-US" sz="2000" b="1" dirty="0"/>
              <a:t>Scenario</a:t>
            </a:r>
            <a:r>
              <a:rPr lang="en-US" sz="2000" dirty="0"/>
              <a:t>: We have SSO enabled. We would like to provide challenge access to all employees with the country attribute "USA”.</a:t>
            </a:r>
          </a:p>
          <a:p>
            <a:endParaRPr lang="en-US" dirty="0"/>
          </a:p>
          <a:p>
            <a:pPr lvl="1"/>
            <a:r>
              <a:rPr lang="en-US" sz="1600" dirty="0"/>
              <a:t>Set the challenge to Private </a:t>
            </a:r>
            <a:r>
              <a:rPr lang="mr-IN" sz="1600" dirty="0"/>
              <a:t>–</a:t>
            </a:r>
            <a:r>
              <a:rPr lang="en-US" sz="1600" dirty="0"/>
              <a:t> User Attribute.</a:t>
            </a:r>
          </a:p>
          <a:p>
            <a:pPr lvl="1"/>
            <a:r>
              <a:rPr lang="en-US" sz="1600" dirty="0"/>
              <a:t>Select the “Country” attribute from the list.</a:t>
            </a:r>
          </a:p>
          <a:p>
            <a:pPr lvl="1"/>
            <a:r>
              <a:rPr lang="en-US" sz="1600" dirty="0"/>
              <a:t>Type in USA and Preview Users.</a:t>
            </a:r>
          </a:p>
          <a:p>
            <a:pPr lvl="1"/>
            <a:r>
              <a:rPr lang="en-US" sz="1600" dirty="0"/>
              <a:t>Select Update</a:t>
            </a:r>
          </a:p>
        </p:txBody>
      </p:sp>
      <p:sp>
        <p:nvSpPr>
          <p:cNvPr id="6" name="Footer Placeholder 5"/>
          <p:cNvSpPr>
            <a:spLocks noGrp="1"/>
          </p:cNvSpPr>
          <p:nvPr>
            <p:ph type="ftr" sz="quarter" idx="11"/>
          </p:nvPr>
        </p:nvSpPr>
        <p:spPr>
          <a:xfrm>
            <a:off x="460467" y="6538737"/>
            <a:ext cx="7645102" cy="208140"/>
          </a:xfrm>
          <a:prstGeom prst="rect">
            <a:avLst/>
          </a:prstGeom>
          <a:noFill/>
          <a:ln>
            <a:noFill/>
          </a:ln>
        </p:spPr>
        <p:txBody>
          <a:bodyPr wrap="square" lIns="91425" tIns="91425" rIns="91425" bIns="91425" anchor="b"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900" b="0" i="0" u="none" strike="noStrike" cap="none">
                <a:solidFill>
                  <a:srgbClr val="454546"/>
                </a:solidFill>
                <a:latin typeface="Arial"/>
                <a:ea typeface="Arial"/>
                <a:cs typeface="Arial"/>
                <a:sym typeface="Arial"/>
              </a:defRPr>
            </a:lvl1pPr>
            <a:lvl2pPr marL="457181" marR="0" lvl="1" indent="-12681"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2pPr>
            <a:lvl3pPr marL="914360" marR="0" lvl="2" indent="-12660"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3pPr>
            <a:lvl4pPr marL="1371543" marR="0" lvl="3" indent="-12643"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4pPr>
            <a:lvl5pPr marL="1828724" marR="0" lvl="4" indent="-12624"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5pPr>
            <a:lvl6pPr marL="2285905" marR="0" lvl="5" indent="-12605"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6pPr>
            <a:lvl7pPr marL="2743085" marR="0" lvl="6" indent="-12585"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7pPr>
            <a:lvl8pPr marL="3200267" marR="0" lvl="7" indent="-12567"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8pPr>
            <a:lvl9pPr marL="3657448" marR="0" lvl="8" indent="-12548"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9pPr>
          </a:lstStyle>
          <a:p>
            <a:endParaRPr lang="en-US" dirty="0">
              <a:solidFill>
                <a:srgbClr val="E1E1E1"/>
              </a:solidFill>
            </a:endParaRPr>
          </a:p>
        </p:txBody>
      </p:sp>
      <p:sp>
        <p:nvSpPr>
          <p:cNvPr id="7" name="Slide Number Placeholder 6"/>
          <p:cNvSpPr>
            <a:spLocks noGrp="1"/>
          </p:cNvSpPr>
          <p:nvPr>
            <p:ph type="sldNum" sz="quarter" idx="12"/>
          </p:nvPr>
        </p:nvSpPr>
        <p:spPr>
          <a:xfrm>
            <a:off x="11850" y="6538737"/>
            <a:ext cx="317716" cy="208140"/>
          </a:xfrm>
          <a:prstGeom prst="rect">
            <a:avLst/>
          </a:prstGeom>
          <a:noFill/>
          <a:ln>
            <a:noFill/>
          </a:ln>
        </p:spPr>
        <p:txBody>
          <a:bodyPr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buSzPct val="25000"/>
            </a:pPr>
            <a:fld id="{00000000-1234-1234-1234-123412341234}" type="slidenum">
              <a:rPr lang="en-US" sz="900" smtClean="0">
                <a:solidFill>
                  <a:srgbClr val="454546"/>
                </a:solidFill>
              </a:rPr>
              <a:pPr algn="r">
                <a:buSzPct val="25000"/>
              </a:pPr>
              <a:t>12</a:t>
            </a:fld>
            <a:endParaRPr lang="en-US">
              <a:solidFill>
                <a:srgbClr val="E1E1E1"/>
              </a:solidFill>
            </a:endParaRPr>
          </a:p>
        </p:txBody>
      </p:sp>
      <p:sp>
        <p:nvSpPr>
          <p:cNvPr id="11" name="Rectangle 10">
            <a:extLst>
              <a:ext uri="{FF2B5EF4-FFF2-40B4-BE49-F238E27FC236}">
                <a16:creationId xmlns:a16="http://schemas.microsoft.com/office/drawing/2014/main" xmlns="" id="{3CE34333-BC09-3A47-A646-CB4F880DC9F8}"/>
              </a:ext>
            </a:extLst>
          </p:cNvPr>
          <p:cNvSpPr/>
          <p:nvPr/>
        </p:nvSpPr>
        <p:spPr>
          <a:xfrm>
            <a:off x="1191" y="4493622"/>
            <a:ext cx="9141619" cy="649877"/>
          </a:xfrm>
          <a:prstGeom prst="rect">
            <a:avLst/>
          </a:prstGeom>
          <a:solidFill>
            <a:srgbClr val="697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xmlns="" id="{7D682856-A61D-DE46-A92A-D0F62C9731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0858" y="4691322"/>
            <a:ext cx="956983" cy="328282"/>
          </a:xfrm>
          <a:prstGeom prst="rect">
            <a:avLst/>
          </a:prstGeom>
        </p:spPr>
      </p:pic>
    </p:spTree>
    <p:extLst>
      <p:ext uri="{BB962C8B-B14F-4D97-AF65-F5344CB8AC3E}">
        <p14:creationId xmlns:p14="http://schemas.microsoft.com/office/powerpoint/2010/main" val="1446739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0"/>
        <p:cNvGrpSpPr/>
        <p:nvPr/>
      </p:nvGrpSpPr>
      <p:grpSpPr>
        <a:xfrm>
          <a:off x="0" y="0"/>
          <a:ext cx="0" cy="0"/>
          <a:chOff x="0" y="0"/>
          <a:chExt cx="0" cy="0"/>
        </a:xfrm>
      </p:grpSpPr>
      <p:sp>
        <p:nvSpPr>
          <p:cNvPr id="1541" name="Shape 1541"/>
          <p:cNvSpPr/>
          <p:nvPr/>
        </p:nvSpPr>
        <p:spPr>
          <a:xfrm>
            <a:off x="0" y="0"/>
            <a:ext cx="3700130" cy="4869712"/>
          </a:xfrm>
          <a:prstGeom prst="rect">
            <a:avLst/>
          </a:prstGeom>
          <a:noFill/>
          <a:ln>
            <a:noFill/>
          </a:ln>
        </p:spPr>
        <p:txBody>
          <a:bodyPr wrap="square" lIns="342900" tIns="68569" rIns="342900" bIns="68569" anchor="t" anchorCtr="0">
            <a:noAutofit/>
          </a:bodyPr>
          <a:lstStyle/>
          <a:p>
            <a:endParaRPr lang="en-US" sz="2800" dirty="0">
              <a:sym typeface="Arial"/>
            </a:endParaRPr>
          </a:p>
          <a:p>
            <a:r>
              <a:rPr lang="en-US" sz="2800" dirty="0">
                <a:sym typeface="Arial"/>
              </a:rPr>
              <a:t>User Management</a:t>
            </a:r>
          </a:p>
          <a:p>
            <a:endParaRPr lang="en-US" sz="1600" dirty="0">
              <a:sym typeface="Arial"/>
            </a:endParaRPr>
          </a:p>
          <a:p>
            <a:endParaRPr lang="en-US" sz="1600" dirty="0">
              <a:sym typeface="Arial"/>
            </a:endParaRPr>
          </a:p>
          <a:p>
            <a:r>
              <a:rPr lang="en-US" sz="1600" dirty="0">
                <a:sym typeface="Arial"/>
              </a:rPr>
              <a:t>View the ”Users” panel in User Management to see who has access to a challenge.</a:t>
            </a:r>
          </a:p>
          <a:p>
            <a:endParaRPr lang="en-US" sz="1600" dirty="0">
              <a:sym typeface="Arial"/>
            </a:endParaRPr>
          </a:p>
          <a:p>
            <a:r>
              <a:rPr lang="en-US" sz="1600" dirty="0">
                <a:sym typeface="Arial"/>
              </a:rPr>
              <a:t>Use the +Add User link to create a new user on the instance, with access to the current challenge or community.</a:t>
            </a:r>
          </a:p>
          <a:p>
            <a:endParaRPr lang="en-US" sz="1600" dirty="0">
              <a:sym typeface="Arial"/>
            </a:endParaRPr>
          </a:p>
        </p:txBody>
      </p:sp>
      <p:pic>
        <p:nvPicPr>
          <p:cNvPr id="5" name="Picture 4">
            <a:extLst>
              <a:ext uri="{FF2B5EF4-FFF2-40B4-BE49-F238E27FC236}">
                <a16:creationId xmlns:a16="http://schemas.microsoft.com/office/drawing/2014/main" xmlns="" id="{E4A7077B-7FCB-C744-B5F0-2C39B52CF9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087" y="4691322"/>
            <a:ext cx="956984" cy="328282"/>
          </a:xfrm>
          <a:prstGeom prst="rect">
            <a:avLst/>
          </a:prstGeom>
        </p:spPr>
      </p:pic>
      <p:pic>
        <p:nvPicPr>
          <p:cNvPr id="2" name="Picture 1">
            <a:extLst>
              <a:ext uri="{FF2B5EF4-FFF2-40B4-BE49-F238E27FC236}">
                <a16:creationId xmlns:a16="http://schemas.microsoft.com/office/drawing/2014/main" xmlns="" id="{7420DBE5-5CC7-CD40-B297-B0FAFA80A40B}"/>
              </a:ext>
            </a:extLst>
          </p:cNvPr>
          <p:cNvPicPr>
            <a:picLocks noChangeAspect="1"/>
          </p:cNvPicPr>
          <p:nvPr/>
        </p:nvPicPr>
        <p:blipFill>
          <a:blip r:embed="rId4"/>
          <a:stretch>
            <a:fillRect/>
          </a:stretch>
        </p:blipFill>
        <p:spPr>
          <a:xfrm>
            <a:off x="3870857" y="794836"/>
            <a:ext cx="5001519" cy="3365684"/>
          </a:xfrm>
          <a:prstGeom prst="rect">
            <a:avLst/>
          </a:prstGeom>
          <a:ln w="38100">
            <a:solidFill>
              <a:schemeClr val="tx1">
                <a:lumMod val="75000"/>
              </a:schemeClr>
            </a:solidFill>
          </a:ln>
        </p:spPr>
      </p:pic>
      <p:sp>
        <p:nvSpPr>
          <p:cNvPr id="6" name="Right Arrow 5">
            <a:extLst>
              <a:ext uri="{FF2B5EF4-FFF2-40B4-BE49-F238E27FC236}">
                <a16:creationId xmlns:a16="http://schemas.microsoft.com/office/drawing/2014/main" xmlns="" id="{F3D22A93-13DE-5842-BF83-C1B6B0E2DEBC}"/>
              </a:ext>
            </a:extLst>
          </p:cNvPr>
          <p:cNvSpPr/>
          <p:nvPr/>
        </p:nvSpPr>
        <p:spPr>
          <a:xfrm>
            <a:off x="7108796" y="1717765"/>
            <a:ext cx="899291" cy="44544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A028480A-67B1-5B4F-AE20-F2A38D131D50}"/>
              </a:ext>
            </a:extLst>
          </p:cNvPr>
          <p:cNvPicPr>
            <a:picLocks noChangeAspect="1"/>
          </p:cNvPicPr>
          <p:nvPr/>
        </p:nvPicPr>
        <p:blipFill>
          <a:blip r:embed="rId5"/>
          <a:stretch>
            <a:fillRect/>
          </a:stretch>
        </p:blipFill>
        <p:spPr>
          <a:xfrm>
            <a:off x="4884803" y="1174794"/>
            <a:ext cx="2719407" cy="2793911"/>
          </a:xfrm>
          <a:prstGeom prst="rect">
            <a:avLst/>
          </a:prstGeom>
        </p:spPr>
      </p:pic>
    </p:spTree>
    <p:extLst>
      <p:ext uri="{BB962C8B-B14F-4D97-AF65-F5344CB8AC3E}">
        <p14:creationId xmlns:p14="http://schemas.microsoft.com/office/powerpoint/2010/main" val="36994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1" nodeType="clickEffect">
                                  <p:stCondLst>
                                    <p:cond delay="0"/>
                                  </p:stCondLst>
                                  <p:childTnLst>
                                    <p:animEffect transition="out" filter="dissolv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0"/>
        <p:cNvGrpSpPr/>
        <p:nvPr/>
      </p:nvGrpSpPr>
      <p:grpSpPr>
        <a:xfrm>
          <a:off x="0" y="0"/>
          <a:ext cx="0" cy="0"/>
          <a:chOff x="0" y="0"/>
          <a:chExt cx="0" cy="0"/>
        </a:xfrm>
      </p:grpSpPr>
      <p:sp>
        <p:nvSpPr>
          <p:cNvPr id="1541" name="Shape 1541"/>
          <p:cNvSpPr/>
          <p:nvPr/>
        </p:nvSpPr>
        <p:spPr>
          <a:xfrm>
            <a:off x="0" y="0"/>
            <a:ext cx="3645019" cy="4869712"/>
          </a:xfrm>
          <a:prstGeom prst="rect">
            <a:avLst/>
          </a:prstGeom>
          <a:noFill/>
          <a:ln>
            <a:noFill/>
          </a:ln>
        </p:spPr>
        <p:txBody>
          <a:bodyPr wrap="square" lIns="342900" tIns="68569" rIns="342900" bIns="68569" anchor="t" anchorCtr="0">
            <a:noAutofit/>
          </a:bodyPr>
          <a:lstStyle/>
          <a:p>
            <a:endParaRPr lang="en-US" sz="2800" dirty="0">
              <a:sym typeface="Arial"/>
            </a:endParaRPr>
          </a:p>
          <a:p>
            <a:r>
              <a:rPr lang="en-US" sz="2800" dirty="0">
                <a:sym typeface="Arial"/>
              </a:rPr>
              <a:t>User Management</a:t>
            </a:r>
          </a:p>
          <a:p>
            <a:endParaRPr lang="en-US" sz="1600" dirty="0">
              <a:sym typeface="Arial"/>
            </a:endParaRPr>
          </a:p>
          <a:p>
            <a:endParaRPr lang="en-US" sz="1600" dirty="0">
              <a:sym typeface="Arial"/>
            </a:endParaRPr>
          </a:p>
          <a:p>
            <a:r>
              <a:rPr lang="en-US" sz="1600" dirty="0">
                <a:sym typeface="Arial"/>
              </a:rPr>
              <a:t>Perform actions on multiple users by selecting the users, navigating to the actions tab, and performing the desired action.</a:t>
            </a:r>
            <a:endParaRPr sz="1600" dirty="0">
              <a:sym typeface="Arial"/>
            </a:endParaRPr>
          </a:p>
        </p:txBody>
      </p:sp>
      <p:pic>
        <p:nvPicPr>
          <p:cNvPr id="5" name="Picture 4">
            <a:extLst>
              <a:ext uri="{FF2B5EF4-FFF2-40B4-BE49-F238E27FC236}">
                <a16:creationId xmlns:a16="http://schemas.microsoft.com/office/drawing/2014/main" xmlns="" id="{E4A7077B-7FCB-C744-B5F0-2C39B52CF9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087" y="4691322"/>
            <a:ext cx="956984" cy="328282"/>
          </a:xfrm>
          <a:prstGeom prst="rect">
            <a:avLst/>
          </a:prstGeom>
        </p:spPr>
      </p:pic>
      <p:pic>
        <p:nvPicPr>
          <p:cNvPr id="4" name="Picture 3">
            <a:extLst>
              <a:ext uri="{FF2B5EF4-FFF2-40B4-BE49-F238E27FC236}">
                <a16:creationId xmlns:a16="http://schemas.microsoft.com/office/drawing/2014/main" xmlns="" id="{6C780837-3417-5946-96A6-8A8BD9F7367F}"/>
              </a:ext>
            </a:extLst>
          </p:cNvPr>
          <p:cNvPicPr>
            <a:picLocks noChangeAspect="1"/>
          </p:cNvPicPr>
          <p:nvPr/>
        </p:nvPicPr>
        <p:blipFill>
          <a:blip r:embed="rId4"/>
          <a:stretch>
            <a:fillRect/>
          </a:stretch>
        </p:blipFill>
        <p:spPr>
          <a:xfrm>
            <a:off x="3645019" y="738593"/>
            <a:ext cx="5356751" cy="3598273"/>
          </a:xfrm>
          <a:prstGeom prst="rect">
            <a:avLst/>
          </a:prstGeom>
          <a:ln w="38100">
            <a:solidFill>
              <a:srgbClr val="000000"/>
            </a:solidFill>
          </a:ln>
        </p:spPr>
      </p:pic>
      <p:sp>
        <p:nvSpPr>
          <p:cNvPr id="9" name="Right Arrow 8">
            <a:extLst>
              <a:ext uri="{FF2B5EF4-FFF2-40B4-BE49-F238E27FC236}">
                <a16:creationId xmlns:a16="http://schemas.microsoft.com/office/drawing/2014/main" xmlns="" id="{3BA0F877-07CB-CA48-A6F8-696939FE6D3E}"/>
              </a:ext>
            </a:extLst>
          </p:cNvPr>
          <p:cNvSpPr/>
          <p:nvPr/>
        </p:nvSpPr>
        <p:spPr>
          <a:xfrm>
            <a:off x="3052779" y="3742508"/>
            <a:ext cx="899291" cy="44544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xmlns="" id="{6D7D99C9-1AC2-F34F-A022-B6FE46E3487C}"/>
              </a:ext>
            </a:extLst>
          </p:cNvPr>
          <p:cNvSpPr/>
          <p:nvPr/>
        </p:nvSpPr>
        <p:spPr>
          <a:xfrm>
            <a:off x="5260401" y="2756263"/>
            <a:ext cx="899291" cy="44544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5712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0"/>
        <p:cNvGrpSpPr/>
        <p:nvPr/>
      </p:nvGrpSpPr>
      <p:grpSpPr>
        <a:xfrm>
          <a:off x="0" y="0"/>
          <a:ext cx="0" cy="0"/>
          <a:chOff x="0" y="0"/>
          <a:chExt cx="0" cy="0"/>
        </a:xfrm>
      </p:grpSpPr>
      <p:pic>
        <p:nvPicPr>
          <p:cNvPr id="7" name="Picture 6">
            <a:extLst>
              <a:ext uri="{FF2B5EF4-FFF2-40B4-BE49-F238E27FC236}">
                <a16:creationId xmlns:a16="http://schemas.microsoft.com/office/drawing/2014/main" xmlns="" id="{40681863-3901-A44A-91E1-FF81CE3223F1}"/>
              </a:ext>
            </a:extLst>
          </p:cNvPr>
          <p:cNvPicPr>
            <a:picLocks noChangeAspect="1"/>
          </p:cNvPicPr>
          <p:nvPr/>
        </p:nvPicPr>
        <p:blipFill>
          <a:blip r:embed="rId3"/>
          <a:stretch>
            <a:fillRect/>
          </a:stretch>
        </p:blipFill>
        <p:spPr>
          <a:xfrm>
            <a:off x="3659585" y="804270"/>
            <a:ext cx="5327618" cy="3674927"/>
          </a:xfrm>
          <a:prstGeom prst="rect">
            <a:avLst/>
          </a:prstGeom>
          <a:ln w="38100">
            <a:solidFill>
              <a:srgbClr val="000000"/>
            </a:solidFill>
          </a:ln>
        </p:spPr>
      </p:pic>
      <p:sp>
        <p:nvSpPr>
          <p:cNvPr id="1541" name="Shape 1541"/>
          <p:cNvSpPr/>
          <p:nvPr/>
        </p:nvSpPr>
        <p:spPr>
          <a:xfrm>
            <a:off x="0" y="0"/>
            <a:ext cx="3645019" cy="4869712"/>
          </a:xfrm>
          <a:prstGeom prst="rect">
            <a:avLst/>
          </a:prstGeom>
          <a:noFill/>
          <a:ln>
            <a:noFill/>
          </a:ln>
        </p:spPr>
        <p:txBody>
          <a:bodyPr wrap="square" lIns="342900" tIns="68569" rIns="342900" bIns="68569" anchor="t" anchorCtr="0">
            <a:noAutofit/>
          </a:bodyPr>
          <a:lstStyle/>
          <a:p>
            <a:endParaRPr lang="en-US" sz="2800" dirty="0">
              <a:sym typeface="Arial"/>
            </a:endParaRPr>
          </a:p>
          <a:p>
            <a:r>
              <a:rPr lang="en-US" sz="2800" dirty="0">
                <a:sym typeface="Arial"/>
              </a:rPr>
              <a:t>User Management</a:t>
            </a:r>
          </a:p>
          <a:p>
            <a:endParaRPr lang="en-US" sz="1600" dirty="0">
              <a:sym typeface="Arial"/>
            </a:endParaRPr>
          </a:p>
          <a:p>
            <a:endParaRPr lang="en-US" sz="1600" dirty="0">
              <a:sym typeface="Arial"/>
            </a:endParaRPr>
          </a:p>
          <a:p>
            <a:r>
              <a:rPr lang="en-US" sz="1600" dirty="0">
                <a:sym typeface="Arial"/>
              </a:rPr>
              <a:t>Combine the advanced search and action features to update access in bulk, when user attributes are present.</a:t>
            </a:r>
            <a:endParaRPr sz="1600" dirty="0">
              <a:sym typeface="Arial"/>
            </a:endParaRPr>
          </a:p>
        </p:txBody>
      </p:sp>
      <p:pic>
        <p:nvPicPr>
          <p:cNvPr id="5" name="Picture 4">
            <a:extLst>
              <a:ext uri="{FF2B5EF4-FFF2-40B4-BE49-F238E27FC236}">
                <a16:creationId xmlns:a16="http://schemas.microsoft.com/office/drawing/2014/main" xmlns="" id="{E4A7077B-7FCB-C744-B5F0-2C39B52CF9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0219" y="4705570"/>
            <a:ext cx="956984" cy="328282"/>
          </a:xfrm>
          <a:prstGeom prst="rect">
            <a:avLst/>
          </a:prstGeom>
        </p:spPr>
      </p:pic>
      <p:sp>
        <p:nvSpPr>
          <p:cNvPr id="9" name="Right Arrow 8">
            <a:extLst>
              <a:ext uri="{FF2B5EF4-FFF2-40B4-BE49-F238E27FC236}">
                <a16:creationId xmlns:a16="http://schemas.microsoft.com/office/drawing/2014/main" xmlns="" id="{3BA0F877-07CB-CA48-A6F8-696939FE6D3E}"/>
              </a:ext>
            </a:extLst>
          </p:cNvPr>
          <p:cNvSpPr/>
          <p:nvPr/>
        </p:nvSpPr>
        <p:spPr>
          <a:xfrm>
            <a:off x="4719279" y="2212134"/>
            <a:ext cx="899291" cy="44544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337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0"/>
        <p:cNvGrpSpPr/>
        <p:nvPr/>
      </p:nvGrpSpPr>
      <p:grpSpPr>
        <a:xfrm>
          <a:off x="0" y="0"/>
          <a:ext cx="0" cy="0"/>
          <a:chOff x="0" y="0"/>
          <a:chExt cx="0" cy="0"/>
        </a:xfrm>
      </p:grpSpPr>
      <p:pic>
        <p:nvPicPr>
          <p:cNvPr id="7" name="Picture 6">
            <a:extLst>
              <a:ext uri="{FF2B5EF4-FFF2-40B4-BE49-F238E27FC236}">
                <a16:creationId xmlns:a16="http://schemas.microsoft.com/office/drawing/2014/main" xmlns="" id="{40681863-3901-A44A-91E1-FF81CE3223F1}"/>
              </a:ext>
            </a:extLst>
          </p:cNvPr>
          <p:cNvPicPr>
            <a:picLocks noChangeAspect="1"/>
          </p:cNvPicPr>
          <p:nvPr/>
        </p:nvPicPr>
        <p:blipFill>
          <a:blip r:embed="rId3"/>
          <a:stretch>
            <a:fillRect/>
          </a:stretch>
        </p:blipFill>
        <p:spPr>
          <a:xfrm>
            <a:off x="3659585" y="804270"/>
            <a:ext cx="5327618" cy="3674927"/>
          </a:xfrm>
          <a:prstGeom prst="rect">
            <a:avLst/>
          </a:prstGeom>
          <a:ln w="38100">
            <a:solidFill>
              <a:srgbClr val="000000"/>
            </a:solidFill>
          </a:ln>
        </p:spPr>
      </p:pic>
      <p:sp>
        <p:nvSpPr>
          <p:cNvPr id="1541" name="Shape 1541"/>
          <p:cNvSpPr/>
          <p:nvPr/>
        </p:nvSpPr>
        <p:spPr>
          <a:xfrm>
            <a:off x="0" y="0"/>
            <a:ext cx="3645019" cy="4869712"/>
          </a:xfrm>
          <a:prstGeom prst="rect">
            <a:avLst/>
          </a:prstGeom>
          <a:noFill/>
          <a:ln>
            <a:noFill/>
          </a:ln>
        </p:spPr>
        <p:txBody>
          <a:bodyPr wrap="square" lIns="342900" tIns="68569" rIns="342900" bIns="68569" anchor="t" anchorCtr="0">
            <a:noAutofit/>
          </a:bodyPr>
          <a:lstStyle/>
          <a:p>
            <a:endParaRPr lang="en-US" sz="2800" dirty="0">
              <a:sym typeface="Arial"/>
            </a:endParaRPr>
          </a:p>
          <a:p>
            <a:r>
              <a:rPr lang="en-US" sz="2800" dirty="0">
                <a:sym typeface="Arial"/>
              </a:rPr>
              <a:t>User Management</a:t>
            </a:r>
          </a:p>
          <a:p>
            <a:endParaRPr lang="en-US" sz="1600" dirty="0">
              <a:sym typeface="Arial"/>
            </a:endParaRPr>
          </a:p>
          <a:p>
            <a:endParaRPr lang="en-US" sz="1600" dirty="0">
              <a:sym typeface="Arial"/>
            </a:endParaRPr>
          </a:p>
          <a:p>
            <a:r>
              <a:rPr lang="en-US" sz="1600" dirty="0">
                <a:sym typeface="Arial"/>
              </a:rPr>
              <a:t>Use the Users panel to view user’s access and perform updates to names, email addresses, and roles.</a:t>
            </a:r>
            <a:endParaRPr sz="1600" dirty="0">
              <a:sym typeface="Arial"/>
            </a:endParaRPr>
          </a:p>
        </p:txBody>
      </p:sp>
      <p:pic>
        <p:nvPicPr>
          <p:cNvPr id="5" name="Picture 4">
            <a:extLst>
              <a:ext uri="{FF2B5EF4-FFF2-40B4-BE49-F238E27FC236}">
                <a16:creationId xmlns:a16="http://schemas.microsoft.com/office/drawing/2014/main" xmlns="" id="{E4A7077B-7FCB-C744-B5F0-2C39B52CF9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8087" y="4691322"/>
            <a:ext cx="956984" cy="328282"/>
          </a:xfrm>
          <a:prstGeom prst="rect">
            <a:avLst/>
          </a:prstGeom>
        </p:spPr>
      </p:pic>
      <p:sp>
        <p:nvSpPr>
          <p:cNvPr id="9" name="Right Arrow 8">
            <a:extLst>
              <a:ext uri="{FF2B5EF4-FFF2-40B4-BE49-F238E27FC236}">
                <a16:creationId xmlns:a16="http://schemas.microsoft.com/office/drawing/2014/main" xmlns="" id="{3BA0F877-07CB-CA48-A6F8-696939FE6D3E}"/>
              </a:ext>
            </a:extLst>
          </p:cNvPr>
          <p:cNvSpPr/>
          <p:nvPr/>
        </p:nvSpPr>
        <p:spPr>
          <a:xfrm>
            <a:off x="4980536" y="2995906"/>
            <a:ext cx="899291" cy="44544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a:extLst>
              <a:ext uri="{FF2B5EF4-FFF2-40B4-BE49-F238E27FC236}">
                <a16:creationId xmlns:a16="http://schemas.microsoft.com/office/drawing/2014/main" xmlns="" id="{60F79818-5A3E-8D46-8C3B-F530CC816713}"/>
              </a:ext>
            </a:extLst>
          </p:cNvPr>
          <p:cNvSpPr/>
          <p:nvPr/>
        </p:nvSpPr>
        <p:spPr>
          <a:xfrm>
            <a:off x="5444747" y="2995906"/>
            <a:ext cx="899291" cy="44544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xmlns="" id="{DBCA4AC3-7AA5-A440-A768-BCFD2EBEF1AD}"/>
              </a:ext>
            </a:extLst>
          </p:cNvPr>
          <p:cNvSpPr/>
          <p:nvPr/>
        </p:nvSpPr>
        <p:spPr>
          <a:xfrm>
            <a:off x="5879827" y="2995905"/>
            <a:ext cx="899291" cy="44544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D3EDD1F3-0291-9647-8509-DE7ECEDFD87A}"/>
              </a:ext>
            </a:extLst>
          </p:cNvPr>
          <p:cNvPicPr>
            <a:picLocks noChangeAspect="1"/>
          </p:cNvPicPr>
          <p:nvPr/>
        </p:nvPicPr>
        <p:blipFill>
          <a:blip r:embed="rId5"/>
          <a:stretch>
            <a:fillRect/>
          </a:stretch>
        </p:blipFill>
        <p:spPr>
          <a:xfrm>
            <a:off x="7015370" y="3390196"/>
            <a:ext cx="1422400" cy="127000"/>
          </a:xfrm>
          <a:prstGeom prst="rect">
            <a:avLst/>
          </a:prstGeom>
        </p:spPr>
      </p:pic>
      <p:pic>
        <p:nvPicPr>
          <p:cNvPr id="2" name="Picture 1">
            <a:extLst>
              <a:ext uri="{FF2B5EF4-FFF2-40B4-BE49-F238E27FC236}">
                <a16:creationId xmlns:a16="http://schemas.microsoft.com/office/drawing/2014/main" xmlns="" id="{2A0B5902-D2BE-6441-A8D5-2384BCEAA8E6}"/>
              </a:ext>
            </a:extLst>
          </p:cNvPr>
          <p:cNvPicPr>
            <a:picLocks noChangeAspect="1"/>
          </p:cNvPicPr>
          <p:nvPr/>
        </p:nvPicPr>
        <p:blipFill>
          <a:blip r:embed="rId6"/>
          <a:stretch>
            <a:fillRect/>
          </a:stretch>
        </p:blipFill>
        <p:spPr>
          <a:xfrm>
            <a:off x="5651868" y="1230581"/>
            <a:ext cx="2532399" cy="2822303"/>
          </a:xfrm>
          <a:prstGeom prst="rect">
            <a:avLst/>
          </a:prstGeom>
          <a:ln w="38100">
            <a:solidFill>
              <a:srgbClr val="000000"/>
            </a:solidFill>
          </a:ln>
        </p:spPr>
      </p:pic>
      <p:sp>
        <p:nvSpPr>
          <p:cNvPr id="10" name="Right Arrow 9">
            <a:extLst>
              <a:ext uri="{FF2B5EF4-FFF2-40B4-BE49-F238E27FC236}">
                <a16:creationId xmlns:a16="http://schemas.microsoft.com/office/drawing/2014/main" xmlns="" id="{D507ECEC-AA94-3247-B87F-C1FC4173D106}"/>
              </a:ext>
            </a:extLst>
          </p:cNvPr>
          <p:cNvSpPr/>
          <p:nvPr/>
        </p:nvSpPr>
        <p:spPr>
          <a:xfrm rot="10800000">
            <a:off x="4545456" y="3230974"/>
            <a:ext cx="899291" cy="44544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561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8"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xmlns="" id="{4C428A7B-3BDA-3F47-AB3D-E95C41B981F3}"/>
              </a:ext>
            </a:extLst>
          </p:cNvPr>
          <p:cNvSpPr>
            <a:spLocks noGrp="1"/>
          </p:cNvSpPr>
          <p:nvPr>
            <p:ph type="ftr" sz="quarter" idx="11"/>
          </p:nvPr>
        </p:nvSpPr>
        <p:spPr>
          <a:xfrm>
            <a:off x="609598" y="6526313"/>
            <a:ext cx="8458202" cy="256974"/>
          </a:xfrm>
          <a:prstGeom prst="rect">
            <a:avLst/>
          </a:prstGeom>
        </p:spPr>
        <p:txBody>
          <a:bodyPr vert="horz" wrap="none" lIns="0" tIns="0" rIns="0" bIns="0" rtlCol="0" anchor="ctr"/>
          <a:lstStyle>
            <a:defPPr>
              <a:defRPr lang="en-US"/>
            </a:defPPr>
            <a:lvl1pPr marL="0" algn="l"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2019 </a:t>
            </a:r>
            <a:r>
              <a:rPr lang="en-US" dirty="0" err="1"/>
              <a:t>Planview</a:t>
            </a:r>
            <a:r>
              <a:rPr lang="en-US" dirty="0"/>
              <a:t>, Inc.    |    </a:t>
            </a:r>
            <a:r>
              <a:rPr lang="en-US" dirty="0" err="1" smtClean="0"/>
              <a:t>IdeaPlace</a:t>
            </a:r>
            <a:r>
              <a:rPr lang="en-US" dirty="0" smtClean="0"/>
              <a:t>® </a:t>
            </a:r>
            <a:r>
              <a:rPr lang="en-US" dirty="0"/>
              <a:t>by </a:t>
            </a:r>
            <a:r>
              <a:rPr lang="en-US" dirty="0" err="1"/>
              <a:t>Planview</a:t>
            </a:r>
            <a:r>
              <a:rPr lang="en-US" dirty="0"/>
              <a:t> - Learning &amp; Enablement    |    Confidential</a:t>
            </a:r>
          </a:p>
        </p:txBody>
      </p:sp>
      <p:sp>
        <p:nvSpPr>
          <p:cNvPr id="11" name="Slide Number Placeholder 10">
            <a:extLst>
              <a:ext uri="{FF2B5EF4-FFF2-40B4-BE49-F238E27FC236}">
                <a16:creationId xmlns:a16="http://schemas.microsoft.com/office/drawing/2014/main" xmlns="" id="{ADD88E31-14ED-234A-A5EA-5E048CF9B5B1}"/>
              </a:ext>
            </a:extLst>
          </p:cNvPr>
          <p:cNvSpPr>
            <a:spLocks noGrp="1"/>
          </p:cNvSpPr>
          <p:nvPr>
            <p:ph type="sldNum" sz="quarter" idx="12"/>
          </p:nvPr>
        </p:nvSpPr>
        <p:spPr>
          <a:xfrm>
            <a:off x="9677400" y="6526313"/>
            <a:ext cx="685800" cy="256974"/>
          </a:xfrm>
          <a:prstGeom prst="rect">
            <a:avLst/>
          </a:prstGeom>
        </p:spPr>
        <p:txBody>
          <a:bodyPr vert="horz" wrap="none" lIns="0" tIns="0" rIns="0" bIns="0" rtlCol="0" anchor="ctr"/>
          <a:lstStyle>
            <a:defPPr>
              <a:defRPr lang="en-US"/>
            </a:defPPr>
            <a:lvl1pPr marL="0" algn="r"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B1C3E3-5941-4E8F-B198-729765006D72}" type="slidenum">
              <a:rPr lang="en-US" smtClean="0"/>
              <a:pPr/>
              <a:t>17</a:t>
            </a:fld>
            <a:endParaRPr lang="en-US"/>
          </a:p>
        </p:txBody>
      </p:sp>
      <p:sp>
        <p:nvSpPr>
          <p:cNvPr id="12" name="Shape 1541">
            <a:extLst>
              <a:ext uri="{FF2B5EF4-FFF2-40B4-BE49-F238E27FC236}">
                <a16:creationId xmlns:a16="http://schemas.microsoft.com/office/drawing/2014/main" xmlns="" id="{C43EBD5E-9001-7A41-AE2A-3184B031E4E5}"/>
              </a:ext>
            </a:extLst>
          </p:cNvPr>
          <p:cNvSpPr/>
          <p:nvPr/>
        </p:nvSpPr>
        <p:spPr>
          <a:xfrm>
            <a:off x="0" y="0"/>
            <a:ext cx="3645019" cy="4869712"/>
          </a:xfrm>
          <a:prstGeom prst="rect">
            <a:avLst/>
          </a:prstGeom>
          <a:noFill/>
          <a:ln>
            <a:noFill/>
          </a:ln>
        </p:spPr>
        <p:txBody>
          <a:bodyPr wrap="square" lIns="342900" tIns="68569" rIns="342900" bIns="68569" anchor="t" anchorCtr="0">
            <a:noAutofit/>
          </a:bodyPr>
          <a:lstStyle/>
          <a:p>
            <a:endParaRPr lang="en-US" sz="2800" dirty="0">
              <a:sym typeface="Arial"/>
            </a:endParaRPr>
          </a:p>
          <a:p>
            <a:r>
              <a:rPr lang="en-US" sz="2800" dirty="0">
                <a:sym typeface="Arial"/>
              </a:rPr>
              <a:t>User Management</a:t>
            </a:r>
          </a:p>
          <a:p>
            <a:endParaRPr lang="en-US" sz="1600" dirty="0">
              <a:sym typeface="Arial"/>
            </a:endParaRPr>
          </a:p>
          <a:p>
            <a:endParaRPr lang="en-US" sz="1600" dirty="0">
              <a:sym typeface="Arial"/>
            </a:endParaRPr>
          </a:p>
          <a:p>
            <a:r>
              <a:rPr lang="en-US" sz="1600" dirty="0">
                <a:sym typeface="Arial"/>
              </a:rPr>
              <a:t>Create custom roles and add Moderators and Experts using the relative administrative panels under User Management.</a:t>
            </a:r>
            <a:endParaRPr sz="1600" dirty="0">
              <a:sym typeface="Arial"/>
            </a:endParaRPr>
          </a:p>
        </p:txBody>
      </p:sp>
      <p:pic>
        <p:nvPicPr>
          <p:cNvPr id="8" name="Picture 7">
            <a:extLst>
              <a:ext uri="{FF2B5EF4-FFF2-40B4-BE49-F238E27FC236}">
                <a16:creationId xmlns:a16="http://schemas.microsoft.com/office/drawing/2014/main" xmlns="" id="{51C28175-30E9-AE4D-8005-9C0026033AA8}"/>
              </a:ext>
            </a:extLst>
          </p:cNvPr>
          <p:cNvPicPr>
            <a:picLocks noChangeAspect="1"/>
          </p:cNvPicPr>
          <p:nvPr/>
        </p:nvPicPr>
        <p:blipFill>
          <a:blip r:embed="rId3"/>
          <a:stretch>
            <a:fillRect/>
          </a:stretch>
        </p:blipFill>
        <p:spPr>
          <a:xfrm>
            <a:off x="4924697" y="478536"/>
            <a:ext cx="3710214" cy="3665691"/>
          </a:xfrm>
          <a:prstGeom prst="rect">
            <a:avLst/>
          </a:prstGeom>
          <a:ln w="38100">
            <a:solidFill>
              <a:srgbClr val="000000"/>
            </a:solidFill>
          </a:ln>
        </p:spPr>
      </p:pic>
      <p:sp>
        <p:nvSpPr>
          <p:cNvPr id="13" name="Content Placeholder 2">
            <a:extLst>
              <a:ext uri="{FF2B5EF4-FFF2-40B4-BE49-F238E27FC236}">
                <a16:creationId xmlns:a16="http://schemas.microsoft.com/office/drawing/2014/main" xmlns="" id="{29C936C4-EE20-964D-845F-EA5CCBE736D0}"/>
              </a:ext>
            </a:extLst>
          </p:cNvPr>
          <p:cNvSpPr>
            <a:spLocks noGrp="1"/>
          </p:cNvSpPr>
          <p:nvPr>
            <p:ph idx="1"/>
          </p:nvPr>
        </p:nvSpPr>
        <p:spPr>
          <a:xfrm>
            <a:off x="391886" y="2571750"/>
            <a:ext cx="4099727" cy="2032279"/>
          </a:xfrm>
        </p:spPr>
        <p:txBody>
          <a:bodyPr>
            <a:normAutofit fontScale="85000" lnSpcReduction="10000"/>
          </a:bodyPr>
          <a:lstStyle/>
          <a:p>
            <a:r>
              <a:rPr lang="en-US" sz="1800" dirty="0">
                <a:solidFill>
                  <a:schemeClr val="tx1"/>
                </a:solidFill>
              </a:rPr>
              <a:t>Custom Roles</a:t>
            </a:r>
          </a:p>
          <a:p>
            <a:pPr lvl="1"/>
            <a:r>
              <a:rPr lang="en-US" sz="1400" dirty="0">
                <a:solidFill>
                  <a:schemeClr val="tx1"/>
                </a:solidFill>
              </a:rPr>
              <a:t>Allow for special permissions &amp; access rights. Created in the Roles Panel, assigned in the User Panel.</a:t>
            </a:r>
          </a:p>
          <a:p>
            <a:pPr marL="1191" lvl="1" indent="0">
              <a:buNone/>
            </a:pPr>
            <a:endParaRPr lang="en-US" sz="1400" dirty="0">
              <a:solidFill>
                <a:schemeClr val="tx1"/>
              </a:solidFill>
            </a:endParaRPr>
          </a:p>
          <a:p>
            <a:pPr marL="1191" lvl="1" indent="0">
              <a:buNone/>
            </a:pPr>
            <a:endParaRPr lang="en-US" sz="1400" dirty="0">
              <a:solidFill>
                <a:schemeClr val="tx1"/>
              </a:solidFill>
            </a:endParaRPr>
          </a:p>
          <a:p>
            <a:r>
              <a:rPr lang="en-US" sz="1800" dirty="0">
                <a:solidFill>
                  <a:schemeClr val="tx1"/>
                </a:solidFill>
              </a:rPr>
              <a:t>Moderator and Expert Roles</a:t>
            </a:r>
          </a:p>
          <a:p>
            <a:pPr lvl="1"/>
            <a:r>
              <a:rPr lang="en-US" sz="1400" dirty="0">
                <a:solidFill>
                  <a:schemeClr val="tx1"/>
                </a:solidFill>
              </a:rPr>
              <a:t>Allows for automated tasks based on categories. Assigned in the Moderator and Expert Panel.</a:t>
            </a:r>
          </a:p>
          <a:p>
            <a:endParaRPr lang="en-US" sz="1800" dirty="0">
              <a:solidFill>
                <a:schemeClr val="tx1"/>
              </a:solidFill>
            </a:endParaRPr>
          </a:p>
        </p:txBody>
      </p:sp>
      <p:sp>
        <p:nvSpPr>
          <p:cNvPr id="14" name="Right Arrow 13">
            <a:extLst>
              <a:ext uri="{FF2B5EF4-FFF2-40B4-BE49-F238E27FC236}">
                <a16:creationId xmlns:a16="http://schemas.microsoft.com/office/drawing/2014/main" xmlns="" id="{24B2B066-449B-0447-9AC4-D5EAC42FD2F8}"/>
              </a:ext>
            </a:extLst>
          </p:cNvPr>
          <p:cNvSpPr/>
          <p:nvPr/>
        </p:nvSpPr>
        <p:spPr>
          <a:xfrm>
            <a:off x="5015705" y="1800152"/>
            <a:ext cx="899291" cy="44544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xmlns="" id="{A2C1FF51-EE07-4744-8FC0-7E5CF10DFEA6}"/>
              </a:ext>
            </a:extLst>
          </p:cNvPr>
          <p:cNvSpPr/>
          <p:nvPr/>
        </p:nvSpPr>
        <p:spPr>
          <a:xfrm>
            <a:off x="5015704" y="2781989"/>
            <a:ext cx="899291" cy="44544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a:extLst>
              <a:ext uri="{FF2B5EF4-FFF2-40B4-BE49-F238E27FC236}">
                <a16:creationId xmlns:a16="http://schemas.microsoft.com/office/drawing/2014/main" xmlns="" id="{5D3CA300-7FB7-AD46-BFD4-C6BDF8606889}"/>
              </a:ext>
            </a:extLst>
          </p:cNvPr>
          <p:cNvSpPr/>
          <p:nvPr/>
        </p:nvSpPr>
        <p:spPr>
          <a:xfrm>
            <a:off x="4989629" y="2291070"/>
            <a:ext cx="899291" cy="44544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091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40"/>
        <p:cNvGrpSpPr/>
        <p:nvPr/>
      </p:nvGrpSpPr>
      <p:grpSpPr>
        <a:xfrm>
          <a:off x="0" y="0"/>
          <a:ext cx="0" cy="0"/>
          <a:chOff x="0" y="0"/>
          <a:chExt cx="0" cy="0"/>
        </a:xfrm>
      </p:grpSpPr>
      <p:pic>
        <p:nvPicPr>
          <p:cNvPr id="5" name="Picture 4">
            <a:extLst>
              <a:ext uri="{FF2B5EF4-FFF2-40B4-BE49-F238E27FC236}">
                <a16:creationId xmlns:a16="http://schemas.microsoft.com/office/drawing/2014/main" xmlns="" id="{E4A7077B-7FCB-C744-B5F0-2C39B52CF9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087" y="4691322"/>
            <a:ext cx="956984" cy="328282"/>
          </a:xfrm>
          <a:prstGeom prst="rect">
            <a:avLst/>
          </a:prstGeom>
        </p:spPr>
      </p:pic>
      <p:sp>
        <p:nvSpPr>
          <p:cNvPr id="10" name="Shape 1541">
            <a:extLst>
              <a:ext uri="{FF2B5EF4-FFF2-40B4-BE49-F238E27FC236}">
                <a16:creationId xmlns:a16="http://schemas.microsoft.com/office/drawing/2014/main" xmlns="" id="{C88A3141-4222-B64C-A399-C5CF706CC243}"/>
              </a:ext>
            </a:extLst>
          </p:cNvPr>
          <p:cNvSpPr/>
          <p:nvPr/>
        </p:nvSpPr>
        <p:spPr>
          <a:xfrm>
            <a:off x="0" y="0"/>
            <a:ext cx="3645019" cy="4869712"/>
          </a:xfrm>
          <a:prstGeom prst="rect">
            <a:avLst/>
          </a:prstGeom>
          <a:noFill/>
          <a:ln>
            <a:noFill/>
          </a:ln>
        </p:spPr>
        <p:txBody>
          <a:bodyPr wrap="square" lIns="342900" tIns="68569" rIns="342900" bIns="68569" anchor="t" anchorCtr="0">
            <a:noAutofit/>
          </a:bodyPr>
          <a:lstStyle/>
          <a:p>
            <a:endParaRPr lang="en-US" sz="2800" dirty="0">
              <a:sym typeface="Arial"/>
            </a:endParaRPr>
          </a:p>
          <a:p>
            <a:r>
              <a:rPr lang="en-US" sz="2800" dirty="0">
                <a:sym typeface="Arial"/>
              </a:rPr>
              <a:t>Importing Users</a:t>
            </a:r>
          </a:p>
          <a:p>
            <a:endParaRPr lang="en-US" sz="1600" dirty="0">
              <a:sym typeface="Arial"/>
            </a:endParaRPr>
          </a:p>
          <a:p>
            <a:endParaRPr lang="en-US" sz="1600" dirty="0">
              <a:sym typeface="Arial"/>
            </a:endParaRPr>
          </a:p>
          <a:p>
            <a:r>
              <a:rPr lang="en-US" sz="1600" dirty="0">
                <a:sym typeface="Arial"/>
              </a:rPr>
              <a:t>Use the Import User feature to quickly add users to an instance and/or grant access to a challenge quickly.</a:t>
            </a:r>
            <a:endParaRPr sz="1600" dirty="0">
              <a:sym typeface="Arial"/>
            </a:endParaRPr>
          </a:p>
        </p:txBody>
      </p:sp>
      <p:pic>
        <p:nvPicPr>
          <p:cNvPr id="3" name="Picture 2">
            <a:extLst>
              <a:ext uri="{FF2B5EF4-FFF2-40B4-BE49-F238E27FC236}">
                <a16:creationId xmlns:a16="http://schemas.microsoft.com/office/drawing/2014/main" xmlns="" id="{D36A3AAE-896A-E34C-B92C-8184EE061A3D}"/>
              </a:ext>
            </a:extLst>
          </p:cNvPr>
          <p:cNvPicPr>
            <a:picLocks noChangeAspect="1"/>
          </p:cNvPicPr>
          <p:nvPr/>
        </p:nvPicPr>
        <p:blipFill>
          <a:blip r:embed="rId4"/>
          <a:stretch>
            <a:fillRect/>
          </a:stretch>
        </p:blipFill>
        <p:spPr>
          <a:xfrm>
            <a:off x="3645019" y="804270"/>
            <a:ext cx="5342184" cy="3626605"/>
          </a:xfrm>
          <a:prstGeom prst="rect">
            <a:avLst/>
          </a:prstGeom>
          <a:ln w="38100">
            <a:solidFill>
              <a:srgbClr val="000000"/>
            </a:solidFill>
          </a:ln>
        </p:spPr>
      </p:pic>
      <p:pic>
        <p:nvPicPr>
          <p:cNvPr id="4" name="Picture 3">
            <a:extLst>
              <a:ext uri="{FF2B5EF4-FFF2-40B4-BE49-F238E27FC236}">
                <a16:creationId xmlns:a16="http://schemas.microsoft.com/office/drawing/2014/main" xmlns="" id="{ABC3876B-8B49-8B42-848F-2A4AB9A333F7}"/>
              </a:ext>
            </a:extLst>
          </p:cNvPr>
          <p:cNvPicPr>
            <a:picLocks noChangeAspect="1"/>
          </p:cNvPicPr>
          <p:nvPr/>
        </p:nvPicPr>
        <p:blipFill>
          <a:blip r:embed="rId5"/>
          <a:stretch>
            <a:fillRect/>
          </a:stretch>
        </p:blipFill>
        <p:spPr>
          <a:xfrm>
            <a:off x="4030360" y="1300530"/>
            <a:ext cx="4571502" cy="2268651"/>
          </a:xfrm>
          <a:prstGeom prst="rect">
            <a:avLst/>
          </a:prstGeom>
          <a:ln w="38100">
            <a:solidFill>
              <a:schemeClr val="tx1"/>
            </a:solidFill>
          </a:ln>
        </p:spPr>
      </p:pic>
    </p:spTree>
    <p:extLst>
      <p:ext uri="{BB962C8B-B14F-4D97-AF65-F5344CB8AC3E}">
        <p14:creationId xmlns:p14="http://schemas.microsoft.com/office/powerpoint/2010/main" val="180520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4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8"/>
          <p:cNvSpPr>
            <a:spLocks noGrp="1"/>
          </p:cNvSpPr>
          <p:nvPr>
            <p:ph type="body" idx="1"/>
          </p:nvPr>
        </p:nvSpPr>
        <p:spPr>
          <a:xfrm>
            <a:off x="514350" y="1082583"/>
            <a:ext cx="582930" cy="582930"/>
          </a:xfrm>
          <a:prstGeom prst="ellipse">
            <a:avLst/>
          </a:prstGeom>
          <a:solidFill>
            <a:srgbClr val="FDB22B"/>
          </a:solidFill>
          <a:ln>
            <a:noFill/>
          </a:ln>
        </p:spPr>
        <p:txBody>
          <a:bodyPr spcFirstLastPara="1" vert="horz" wrap="square" lIns="0" tIns="0" rIns="0" bIns="0" rtlCol="0" anchor="t" anchorCtr="0">
            <a:noAutofit/>
          </a:bodyPr>
          <a:lstStyle/>
          <a:p>
            <a:pPr marL="0" indent="0"/>
            <a:r>
              <a:rPr lang="en-US" dirty="0"/>
              <a:t>.</a:t>
            </a:r>
            <a:endParaRPr dirty="0"/>
          </a:p>
        </p:txBody>
      </p:sp>
      <p:sp>
        <p:nvSpPr>
          <p:cNvPr id="198" name="Google Shape;198;p18"/>
          <p:cNvSpPr txBox="1">
            <a:spLocks noGrp="1"/>
          </p:cNvSpPr>
          <p:nvPr>
            <p:ph type="body" idx="2"/>
          </p:nvPr>
        </p:nvSpPr>
        <p:spPr>
          <a:xfrm>
            <a:off x="1250974" y="1804269"/>
            <a:ext cx="7143752" cy="1657350"/>
          </a:xfrm>
          <a:prstGeom prst="rect">
            <a:avLst/>
          </a:prstGeom>
          <a:noFill/>
          <a:ln>
            <a:noFill/>
          </a:ln>
        </p:spPr>
        <p:txBody>
          <a:bodyPr spcFirstLastPara="1" vert="horz" wrap="square" lIns="0" tIns="0" rIns="0" bIns="0" rtlCol="0" anchor="t" anchorCtr="0">
            <a:noAutofit/>
          </a:bodyPr>
          <a:lstStyle/>
          <a:p>
            <a:pPr marL="0" indent="0">
              <a:spcBef>
                <a:spcPts val="0"/>
              </a:spcBef>
            </a:pPr>
            <a:r>
              <a:rPr lang="en-US" dirty="0">
                <a:latin typeface="+mn-lt"/>
              </a:rPr>
              <a:t>A user attribute is a quality or feature regarded as a characteristic part of a user's profile.  </a:t>
            </a:r>
            <a:endParaRPr dirty="0">
              <a:latin typeface="+mn-lt"/>
            </a:endParaRPr>
          </a:p>
          <a:p>
            <a:pPr marL="0" indent="0"/>
            <a:r>
              <a:rPr lang="en-US" dirty="0">
                <a:latin typeface="+mn-lt"/>
              </a:rPr>
              <a:t>Example: Name: Jack Brook</a:t>
            </a:r>
          </a:p>
          <a:p>
            <a:pPr marL="0" indent="0"/>
            <a:r>
              <a:rPr lang="en-US" dirty="0">
                <a:latin typeface="+mn-lt"/>
              </a:rPr>
              <a:t>Attributes: </a:t>
            </a:r>
            <a:r>
              <a:rPr lang="en-US" i="1" dirty="0">
                <a:latin typeface="+mn-lt"/>
              </a:rPr>
              <a:t>Location – San Francisco; Company – </a:t>
            </a:r>
            <a:r>
              <a:rPr lang="en-US" i="1" dirty="0" err="1" smtClean="0">
                <a:latin typeface="+mn-lt"/>
              </a:rPr>
              <a:t>IdeaPlace</a:t>
            </a:r>
            <a:r>
              <a:rPr lang="en-US" i="1" dirty="0" smtClean="0">
                <a:latin typeface="+mn-lt"/>
              </a:rPr>
              <a:t>; </a:t>
            </a:r>
            <a:r>
              <a:rPr lang="en-US" i="1" dirty="0">
                <a:latin typeface="+mn-lt"/>
              </a:rPr>
              <a:t>Department – Customer Success; Position – Technical Account Specialist</a:t>
            </a:r>
            <a:endParaRPr i="1" dirty="0">
              <a:latin typeface="+mn-lt"/>
            </a:endParaRPr>
          </a:p>
          <a:p>
            <a:pPr marL="0" indent="0"/>
            <a:endParaRPr dirty="0">
              <a:latin typeface="+mn-lt"/>
            </a:endParaRPr>
          </a:p>
        </p:txBody>
      </p:sp>
      <p:sp>
        <p:nvSpPr>
          <p:cNvPr id="199" name="Google Shape;199;p18"/>
          <p:cNvSpPr txBox="1">
            <a:spLocks noGrp="1"/>
          </p:cNvSpPr>
          <p:nvPr>
            <p:ph type="body" idx="3"/>
          </p:nvPr>
        </p:nvSpPr>
        <p:spPr>
          <a:xfrm>
            <a:off x="1250976" y="1173062"/>
            <a:ext cx="2743200" cy="499874"/>
          </a:xfrm>
          <a:prstGeom prst="rect">
            <a:avLst/>
          </a:prstGeom>
          <a:noFill/>
          <a:ln>
            <a:noFill/>
          </a:ln>
        </p:spPr>
        <p:txBody>
          <a:bodyPr spcFirstLastPara="1" vert="horz" wrap="square" lIns="0" tIns="0" rIns="0" bIns="0" rtlCol="0" anchor="ctr" anchorCtr="0">
            <a:noAutofit/>
          </a:bodyPr>
          <a:lstStyle/>
          <a:p>
            <a:pPr marL="0" indent="0"/>
            <a:r>
              <a:rPr lang="en-US" dirty="0">
                <a:latin typeface="+mn-lt"/>
              </a:rPr>
              <a:t>USER ATTRIBUTE</a:t>
            </a:r>
            <a:endParaRPr dirty="0">
              <a:latin typeface="+mn-lt"/>
            </a:endParaRPr>
          </a:p>
        </p:txBody>
      </p:sp>
      <p:sp>
        <p:nvSpPr>
          <p:cNvPr id="200" name="Google Shape;200;p18"/>
          <p:cNvSpPr/>
          <p:nvPr/>
        </p:nvSpPr>
        <p:spPr>
          <a:xfrm>
            <a:off x="645023" y="1200984"/>
            <a:ext cx="321584" cy="342900"/>
          </a:xfrm>
          <a:custGeom>
            <a:avLst/>
            <a:gdLst/>
            <a:ahLst/>
            <a:cxnLst/>
            <a:rect l="l" t="t" r="r" b="b"/>
            <a:pathLst>
              <a:path w="2901698" h="3094037" extrusionOk="0">
                <a:moveTo>
                  <a:pt x="1787974" y="1709738"/>
                </a:moveTo>
                <a:lnTo>
                  <a:pt x="1798967" y="1737495"/>
                </a:lnTo>
                <a:cubicBezTo>
                  <a:pt x="1819689" y="1813968"/>
                  <a:pt x="1823833" y="1895264"/>
                  <a:pt x="1812781" y="1975182"/>
                </a:cubicBezTo>
                <a:cubicBezTo>
                  <a:pt x="1696736" y="2829480"/>
                  <a:pt x="1696736" y="2829480"/>
                  <a:pt x="1696736" y="2829480"/>
                </a:cubicBezTo>
                <a:cubicBezTo>
                  <a:pt x="1696736" y="2834992"/>
                  <a:pt x="1696736" y="2834992"/>
                  <a:pt x="1696736" y="2834992"/>
                </a:cubicBezTo>
                <a:lnTo>
                  <a:pt x="1656546" y="2935288"/>
                </a:lnTo>
                <a:lnTo>
                  <a:pt x="1784265" y="2935288"/>
                </a:lnTo>
                <a:cubicBezTo>
                  <a:pt x="2498491" y="2935288"/>
                  <a:pt x="2498491" y="2935288"/>
                  <a:pt x="2498491" y="2935288"/>
                </a:cubicBezTo>
                <a:cubicBezTo>
                  <a:pt x="2559223" y="2935288"/>
                  <a:pt x="2614434" y="2891124"/>
                  <a:pt x="2630997" y="2824878"/>
                </a:cubicBezTo>
                <a:cubicBezTo>
                  <a:pt x="2735897" y="2118255"/>
                  <a:pt x="2735897" y="2118255"/>
                  <a:pt x="2735897" y="2118255"/>
                </a:cubicBezTo>
                <a:cubicBezTo>
                  <a:pt x="2752460" y="2007845"/>
                  <a:pt x="2730376" y="1908476"/>
                  <a:pt x="2664123" y="1836710"/>
                </a:cubicBezTo>
                <a:cubicBezTo>
                  <a:pt x="2597871" y="1753902"/>
                  <a:pt x="2498491" y="1709738"/>
                  <a:pt x="2388070" y="1709738"/>
                </a:cubicBezTo>
                <a:cubicBezTo>
                  <a:pt x="1994695" y="1709738"/>
                  <a:pt x="1847180" y="1709738"/>
                  <a:pt x="1791861" y="1709738"/>
                </a:cubicBezTo>
                <a:close/>
                <a:moveTo>
                  <a:pt x="564329" y="1489075"/>
                </a:moveTo>
                <a:cubicBezTo>
                  <a:pt x="448256" y="1489075"/>
                  <a:pt x="332183" y="1544274"/>
                  <a:pt x="260328" y="1632592"/>
                </a:cubicBezTo>
                <a:cubicBezTo>
                  <a:pt x="188474" y="1720911"/>
                  <a:pt x="155310" y="1836828"/>
                  <a:pt x="171892" y="1947226"/>
                </a:cubicBezTo>
                <a:cubicBezTo>
                  <a:pt x="171892" y="1952746"/>
                  <a:pt x="171892" y="1952746"/>
                  <a:pt x="171892" y="1952746"/>
                </a:cubicBezTo>
                <a:cubicBezTo>
                  <a:pt x="287965" y="2808330"/>
                  <a:pt x="287965" y="2808330"/>
                  <a:pt x="287965" y="2808330"/>
                </a:cubicBezTo>
                <a:cubicBezTo>
                  <a:pt x="287965" y="2819369"/>
                  <a:pt x="287965" y="2819369"/>
                  <a:pt x="287965" y="2819369"/>
                </a:cubicBezTo>
                <a:cubicBezTo>
                  <a:pt x="310074" y="2891128"/>
                  <a:pt x="376401" y="2935287"/>
                  <a:pt x="453783" y="2935287"/>
                </a:cubicBezTo>
                <a:cubicBezTo>
                  <a:pt x="740511" y="2935287"/>
                  <a:pt x="937636" y="2935287"/>
                  <a:pt x="1073160" y="2935287"/>
                </a:cubicBezTo>
                <a:lnTo>
                  <a:pt x="1110985" y="2935287"/>
                </a:lnTo>
                <a:lnTo>
                  <a:pt x="1110985" y="2934201"/>
                </a:lnTo>
                <a:cubicBezTo>
                  <a:pt x="1110985" y="2934201"/>
                  <a:pt x="1110985" y="2934201"/>
                  <a:pt x="1365179" y="2934201"/>
                </a:cubicBezTo>
                <a:lnTo>
                  <a:pt x="1409718" y="2927766"/>
                </a:lnTo>
                <a:lnTo>
                  <a:pt x="1422600" y="2925243"/>
                </a:lnTo>
                <a:lnTo>
                  <a:pt x="1441501" y="2916222"/>
                </a:lnTo>
                <a:lnTo>
                  <a:pt x="1476330" y="2894578"/>
                </a:lnTo>
                <a:cubicBezTo>
                  <a:pt x="1490149" y="2882503"/>
                  <a:pt x="1501894" y="2868531"/>
                  <a:pt x="1511221" y="2853783"/>
                </a:cubicBezTo>
                <a:lnTo>
                  <a:pt x="1530958" y="2809770"/>
                </a:lnTo>
                <a:lnTo>
                  <a:pt x="1530958" y="2807434"/>
                </a:lnTo>
                <a:cubicBezTo>
                  <a:pt x="1530958" y="2807434"/>
                  <a:pt x="1530958" y="2807434"/>
                  <a:pt x="1647003" y="1953136"/>
                </a:cubicBezTo>
                <a:cubicBezTo>
                  <a:pt x="1647003" y="1953136"/>
                  <a:pt x="1647003" y="1953136"/>
                  <a:pt x="1647003" y="1947624"/>
                </a:cubicBezTo>
                <a:cubicBezTo>
                  <a:pt x="1663581" y="1837392"/>
                  <a:pt x="1630425" y="1721649"/>
                  <a:pt x="1558588" y="1633463"/>
                </a:cubicBezTo>
                <a:cubicBezTo>
                  <a:pt x="1486750" y="1545278"/>
                  <a:pt x="1370705" y="1490162"/>
                  <a:pt x="1254660" y="1490162"/>
                </a:cubicBezTo>
                <a:cubicBezTo>
                  <a:pt x="1254660" y="1490162"/>
                  <a:pt x="1254660" y="1490162"/>
                  <a:pt x="1110985" y="1490162"/>
                </a:cubicBezTo>
                <a:lnTo>
                  <a:pt x="1110985" y="1489075"/>
                </a:lnTo>
                <a:lnTo>
                  <a:pt x="1027185" y="1489075"/>
                </a:lnTo>
                <a:cubicBezTo>
                  <a:pt x="564329" y="1489075"/>
                  <a:pt x="564329" y="1489075"/>
                  <a:pt x="564329" y="1489075"/>
                </a:cubicBezTo>
                <a:close/>
                <a:moveTo>
                  <a:pt x="564132" y="1330325"/>
                </a:moveTo>
                <a:cubicBezTo>
                  <a:pt x="564132" y="1330325"/>
                  <a:pt x="564132" y="1330325"/>
                  <a:pt x="1026916" y="1330325"/>
                </a:cubicBezTo>
                <a:lnTo>
                  <a:pt x="1110985" y="1330325"/>
                </a:lnTo>
                <a:lnTo>
                  <a:pt x="1133336" y="1330325"/>
                </a:lnTo>
                <a:lnTo>
                  <a:pt x="1158409" y="1330325"/>
                </a:lnTo>
                <a:lnTo>
                  <a:pt x="1194047" y="1330325"/>
                </a:lnTo>
                <a:lnTo>
                  <a:pt x="1236701" y="1330325"/>
                </a:lnTo>
                <a:lnTo>
                  <a:pt x="1252415" y="1330325"/>
                </a:lnTo>
                <a:lnTo>
                  <a:pt x="1254660" y="1330325"/>
                </a:lnTo>
                <a:lnTo>
                  <a:pt x="1254934" y="1330325"/>
                </a:lnTo>
                <a:lnTo>
                  <a:pt x="1265401" y="1331459"/>
                </a:lnTo>
                <a:lnTo>
                  <a:pt x="1379512" y="1343501"/>
                </a:lnTo>
                <a:cubicBezTo>
                  <a:pt x="1500220" y="1369595"/>
                  <a:pt x="1606939" y="1433668"/>
                  <a:pt x="1685684" y="1528743"/>
                </a:cubicBezTo>
                <a:lnTo>
                  <a:pt x="1690312" y="1535288"/>
                </a:lnTo>
                <a:lnTo>
                  <a:pt x="1697047" y="1539766"/>
                </a:lnTo>
                <a:cubicBezTo>
                  <a:pt x="1697047" y="1539766"/>
                  <a:pt x="1697047" y="1539766"/>
                  <a:pt x="2387848" y="1539766"/>
                </a:cubicBezTo>
                <a:cubicBezTo>
                  <a:pt x="2537061" y="1539766"/>
                  <a:pt x="2686274" y="1611417"/>
                  <a:pt x="2785750" y="1727160"/>
                </a:cubicBezTo>
                <a:cubicBezTo>
                  <a:pt x="2879699" y="1848416"/>
                  <a:pt x="2923910" y="1991717"/>
                  <a:pt x="2890752" y="2157065"/>
                </a:cubicBezTo>
                <a:cubicBezTo>
                  <a:pt x="2890752" y="2157065"/>
                  <a:pt x="2890752" y="2157065"/>
                  <a:pt x="2791276" y="2851527"/>
                </a:cubicBezTo>
                <a:cubicBezTo>
                  <a:pt x="2758118" y="3000340"/>
                  <a:pt x="2636537" y="3094037"/>
                  <a:pt x="2487324" y="3094037"/>
                </a:cubicBezTo>
                <a:cubicBezTo>
                  <a:pt x="2487324" y="3094037"/>
                  <a:pt x="2487324" y="3094037"/>
                  <a:pt x="1390555" y="3094037"/>
                </a:cubicBezTo>
                <a:lnTo>
                  <a:pt x="1376231" y="3094037"/>
                </a:lnTo>
                <a:lnTo>
                  <a:pt x="1117486" y="3094037"/>
                </a:lnTo>
                <a:lnTo>
                  <a:pt x="1110985" y="3094037"/>
                </a:lnTo>
                <a:lnTo>
                  <a:pt x="802483" y="3094037"/>
                </a:lnTo>
                <a:cubicBezTo>
                  <a:pt x="690160" y="3094037"/>
                  <a:pt x="570349" y="3094037"/>
                  <a:pt x="442551" y="3094037"/>
                </a:cubicBezTo>
                <a:cubicBezTo>
                  <a:pt x="287812" y="3094037"/>
                  <a:pt x="155178" y="2989317"/>
                  <a:pt x="122019" y="2834992"/>
                </a:cubicBezTo>
                <a:cubicBezTo>
                  <a:pt x="122019" y="2834992"/>
                  <a:pt x="122019" y="2834992"/>
                  <a:pt x="122019" y="2829480"/>
                </a:cubicBezTo>
                <a:cubicBezTo>
                  <a:pt x="122019" y="2829480"/>
                  <a:pt x="122019" y="2829480"/>
                  <a:pt x="5965" y="1975182"/>
                </a:cubicBezTo>
                <a:cubicBezTo>
                  <a:pt x="-16141" y="1815346"/>
                  <a:pt x="22544" y="1649998"/>
                  <a:pt x="133072" y="1528743"/>
                </a:cubicBezTo>
                <a:cubicBezTo>
                  <a:pt x="238074" y="1401976"/>
                  <a:pt x="392814" y="1330325"/>
                  <a:pt x="564132" y="1330325"/>
                </a:cubicBezTo>
                <a:close/>
                <a:moveTo>
                  <a:pt x="2073038" y="481013"/>
                </a:moveTo>
                <a:cubicBezTo>
                  <a:pt x="1907186" y="481013"/>
                  <a:pt x="1763447" y="624296"/>
                  <a:pt x="1763447" y="784112"/>
                </a:cubicBezTo>
                <a:cubicBezTo>
                  <a:pt x="1763447" y="943928"/>
                  <a:pt x="1763447" y="943928"/>
                  <a:pt x="1763447" y="943928"/>
                </a:cubicBezTo>
                <a:cubicBezTo>
                  <a:pt x="1763447" y="1114766"/>
                  <a:pt x="1901657" y="1252538"/>
                  <a:pt x="2073038" y="1252538"/>
                </a:cubicBezTo>
                <a:cubicBezTo>
                  <a:pt x="2249947" y="1252538"/>
                  <a:pt x="2393685" y="1114766"/>
                  <a:pt x="2393685" y="943928"/>
                </a:cubicBezTo>
                <a:cubicBezTo>
                  <a:pt x="2393685" y="784112"/>
                  <a:pt x="2393685" y="784112"/>
                  <a:pt x="2393685" y="784112"/>
                </a:cubicBezTo>
                <a:cubicBezTo>
                  <a:pt x="2393685" y="624296"/>
                  <a:pt x="2244418" y="481013"/>
                  <a:pt x="2073038" y="481013"/>
                </a:cubicBezTo>
                <a:close/>
                <a:moveTo>
                  <a:pt x="2072629" y="325438"/>
                </a:moveTo>
                <a:cubicBezTo>
                  <a:pt x="2343330" y="325438"/>
                  <a:pt x="2558785" y="529521"/>
                  <a:pt x="2558785" y="783245"/>
                </a:cubicBezTo>
                <a:cubicBezTo>
                  <a:pt x="2558785" y="783245"/>
                  <a:pt x="2558785" y="783245"/>
                  <a:pt x="2558785" y="943202"/>
                </a:cubicBezTo>
                <a:cubicBezTo>
                  <a:pt x="2558785" y="1202442"/>
                  <a:pt x="2343330" y="1406525"/>
                  <a:pt x="2072629" y="1406525"/>
                </a:cubicBezTo>
                <a:cubicBezTo>
                  <a:pt x="1812977" y="1406525"/>
                  <a:pt x="1591997" y="1202442"/>
                  <a:pt x="1591997" y="943202"/>
                </a:cubicBezTo>
                <a:cubicBezTo>
                  <a:pt x="1591997" y="943202"/>
                  <a:pt x="1591997" y="943202"/>
                  <a:pt x="1591997" y="783245"/>
                </a:cubicBezTo>
                <a:cubicBezTo>
                  <a:pt x="1591997" y="529521"/>
                  <a:pt x="1812977" y="325438"/>
                  <a:pt x="2072629" y="325438"/>
                </a:cubicBezTo>
                <a:close/>
                <a:moveTo>
                  <a:pt x="940709" y="166688"/>
                </a:moveTo>
                <a:cubicBezTo>
                  <a:pt x="752894" y="166688"/>
                  <a:pt x="598222" y="321005"/>
                  <a:pt x="598222" y="513901"/>
                </a:cubicBezTo>
                <a:cubicBezTo>
                  <a:pt x="598222" y="695775"/>
                  <a:pt x="598222" y="695775"/>
                  <a:pt x="598222" y="695775"/>
                </a:cubicBezTo>
                <a:cubicBezTo>
                  <a:pt x="598222" y="888671"/>
                  <a:pt x="752894" y="1042988"/>
                  <a:pt x="940709" y="1042988"/>
                </a:cubicBezTo>
                <a:cubicBezTo>
                  <a:pt x="1123001" y="1042988"/>
                  <a:pt x="1277672" y="883160"/>
                  <a:pt x="1277672" y="695775"/>
                </a:cubicBezTo>
                <a:cubicBezTo>
                  <a:pt x="1277672" y="513901"/>
                  <a:pt x="1277672" y="513901"/>
                  <a:pt x="1277672" y="513901"/>
                </a:cubicBezTo>
                <a:cubicBezTo>
                  <a:pt x="1277672" y="326516"/>
                  <a:pt x="1123001" y="166688"/>
                  <a:pt x="940709" y="166688"/>
                </a:cubicBezTo>
                <a:close/>
                <a:moveTo>
                  <a:pt x="929216" y="0"/>
                </a:moveTo>
                <a:cubicBezTo>
                  <a:pt x="1216327" y="0"/>
                  <a:pt x="1431660" y="231688"/>
                  <a:pt x="1431660" y="513023"/>
                </a:cubicBezTo>
                <a:cubicBezTo>
                  <a:pt x="1431660" y="513023"/>
                  <a:pt x="1431660" y="513023"/>
                  <a:pt x="1431660" y="695064"/>
                </a:cubicBezTo>
                <a:cubicBezTo>
                  <a:pt x="1431660" y="981916"/>
                  <a:pt x="1205284" y="1208087"/>
                  <a:pt x="929216" y="1208087"/>
                </a:cubicBezTo>
                <a:cubicBezTo>
                  <a:pt x="653148" y="1208087"/>
                  <a:pt x="437815" y="976399"/>
                  <a:pt x="426772" y="695064"/>
                </a:cubicBezTo>
                <a:cubicBezTo>
                  <a:pt x="426772" y="695064"/>
                  <a:pt x="426772" y="695064"/>
                  <a:pt x="426772" y="513023"/>
                </a:cubicBezTo>
                <a:cubicBezTo>
                  <a:pt x="426772" y="231688"/>
                  <a:pt x="653148" y="0"/>
                  <a:pt x="929216" y="0"/>
                </a:cubicBezTo>
                <a:close/>
              </a:path>
            </a:pathLst>
          </a:custGeom>
          <a:solidFill>
            <a:schemeClr val="dk2"/>
          </a:solidFill>
          <a:ln>
            <a:noFill/>
          </a:ln>
        </p:spPr>
        <p:txBody>
          <a:bodyPr spcFirstLastPara="1" wrap="square" lIns="68569" tIns="34275" rIns="68569" bIns="34275" anchor="t" anchorCtr="0">
            <a:noAutofit/>
          </a:bodyPr>
          <a:lstStyle/>
          <a:p>
            <a:endParaRPr sz="1350">
              <a:solidFill>
                <a:schemeClr val="dk1"/>
              </a:solidFill>
              <a:latin typeface="Arial"/>
              <a:ea typeface="Arial"/>
              <a:cs typeface="Arial"/>
              <a:sym typeface="Arial"/>
            </a:endParaRPr>
          </a:p>
        </p:txBody>
      </p:sp>
      <p:sp>
        <p:nvSpPr>
          <p:cNvPr id="7" name="Rectangle 6">
            <a:extLst>
              <a:ext uri="{FF2B5EF4-FFF2-40B4-BE49-F238E27FC236}">
                <a16:creationId xmlns:a16="http://schemas.microsoft.com/office/drawing/2014/main" xmlns="" id="{43FC3FCB-6276-0E4F-B976-7146B7B5F398}"/>
              </a:ext>
            </a:extLst>
          </p:cNvPr>
          <p:cNvSpPr/>
          <p:nvPr/>
        </p:nvSpPr>
        <p:spPr>
          <a:xfrm>
            <a:off x="7615646" y="4548095"/>
            <a:ext cx="1428817" cy="5431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8F42A85B-6330-6B4D-AE1B-636C7B6F99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087" y="4691322"/>
            <a:ext cx="956984" cy="328282"/>
          </a:xfrm>
          <a:prstGeom prst="rect">
            <a:avLst/>
          </a:prstGeom>
        </p:spPr>
      </p:pic>
      <p:sp>
        <p:nvSpPr>
          <p:cNvPr id="11" name="Title 1">
            <a:extLst>
              <a:ext uri="{FF2B5EF4-FFF2-40B4-BE49-F238E27FC236}">
                <a16:creationId xmlns:a16="http://schemas.microsoft.com/office/drawing/2014/main" xmlns="" id="{9A5B06F6-40DA-E043-A340-1371BB5D245A}"/>
              </a:ext>
            </a:extLst>
          </p:cNvPr>
          <p:cNvSpPr>
            <a:spLocks noGrp="1"/>
          </p:cNvSpPr>
          <p:nvPr>
            <p:ph type="title"/>
          </p:nvPr>
        </p:nvSpPr>
        <p:spPr>
          <a:xfrm>
            <a:off x="338328" y="288036"/>
            <a:ext cx="8439912" cy="543154"/>
          </a:xfrm>
        </p:spPr>
        <p:txBody>
          <a:bodyPr/>
          <a:lstStyle/>
          <a:p>
            <a:pPr algn="ctr"/>
            <a:r>
              <a:rPr lang="en-US" sz="2800" dirty="0">
                <a:latin typeface="+mn-lt"/>
              </a:rPr>
              <a:t>User Attributes</a:t>
            </a:r>
          </a:p>
        </p:txBody>
      </p:sp>
    </p:spTree>
    <p:extLst>
      <p:ext uri="{BB962C8B-B14F-4D97-AF65-F5344CB8AC3E}">
        <p14:creationId xmlns:p14="http://schemas.microsoft.com/office/powerpoint/2010/main" val="138724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graphicFrame>
        <p:nvGraphicFramePr>
          <p:cNvPr id="257" name="Shape 257"/>
          <p:cNvGraphicFramePr/>
          <p:nvPr>
            <p:extLst>
              <p:ext uri="{D42A27DB-BD31-4B8C-83A1-F6EECF244321}">
                <p14:modId xmlns:p14="http://schemas.microsoft.com/office/powerpoint/2010/main" val="646416162"/>
              </p:ext>
            </p:extLst>
          </p:nvPr>
        </p:nvGraphicFramePr>
        <p:xfrm>
          <a:off x="4973230" y="565277"/>
          <a:ext cx="3682613" cy="3439668"/>
        </p:xfrm>
        <a:graphic>
          <a:graphicData uri="http://schemas.openxmlformats.org/drawingml/2006/table">
            <a:tbl>
              <a:tblPr firstRow="1" bandRow="1">
                <a:noFill/>
              </a:tblPr>
              <a:tblGrid>
                <a:gridCol w="3682613">
                  <a:extLst>
                    <a:ext uri="{9D8B030D-6E8A-4147-A177-3AD203B41FA5}">
                      <a16:colId xmlns:a16="http://schemas.microsoft.com/office/drawing/2014/main" xmlns="" val="20000"/>
                    </a:ext>
                  </a:extLst>
                </a:gridCol>
              </a:tblGrid>
              <a:tr h="573278">
                <a:tc>
                  <a:txBody>
                    <a:bodyPr/>
                    <a:lstStyle/>
                    <a:p>
                      <a:pPr marL="0" marR="0" lvl="0" indent="0" algn="l" rtl="0">
                        <a:spcBef>
                          <a:spcPts val="0"/>
                        </a:spcBef>
                        <a:buSzPct val="25000"/>
                        <a:buNone/>
                      </a:pPr>
                      <a:r>
                        <a:rPr lang="en-US" sz="2100" b="1" u="none" strike="noStrike" cap="none" dirty="0">
                          <a:solidFill>
                            <a:srgbClr val="333333"/>
                          </a:solidFill>
                        </a:rPr>
                        <a:t>AGENDA</a:t>
                      </a:r>
                    </a:p>
                  </a:txBody>
                  <a:tcPr marL="68588" marR="68588" marT="34294" marB="34294"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rgbClr val="A5A5A5"/>
                      </a:solidFill>
                      <a:prstDash val="solid"/>
                      <a:round/>
                      <a:headEnd type="none" w="med" len="med"/>
                      <a:tailEnd type="none" w="med" len="med"/>
                    </a:lnB>
                  </a:tcPr>
                </a:tc>
                <a:extLst>
                  <a:ext uri="{0D108BD9-81ED-4DB2-BD59-A6C34878D82A}">
                    <a16:rowId xmlns:a16="http://schemas.microsoft.com/office/drawing/2014/main" xmlns="" val="10000"/>
                  </a:ext>
                </a:extLst>
              </a:tr>
              <a:tr h="573278">
                <a:tc>
                  <a:txBody>
                    <a:bodyPr/>
                    <a:lstStyle/>
                    <a:p>
                      <a:pPr marL="0" marR="0" lvl="0" indent="0" algn="l" rtl="0">
                        <a:spcBef>
                          <a:spcPts val="0"/>
                        </a:spcBef>
                        <a:buSzPct val="25000"/>
                        <a:buNone/>
                      </a:pPr>
                      <a:r>
                        <a:rPr lang="en-US" sz="1500" b="0" dirty="0">
                          <a:solidFill>
                            <a:srgbClr val="333333"/>
                          </a:solidFill>
                        </a:rPr>
                        <a:t>Available resources</a:t>
                      </a:r>
                    </a:p>
                  </a:txBody>
                  <a:tcPr marL="68588" marR="68588" marT="34294" marB="34294"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xmlns="" val="10001"/>
                  </a:ext>
                </a:extLst>
              </a:tr>
              <a:tr h="573278">
                <a:tc>
                  <a:txBody>
                    <a:bodyPr/>
                    <a:lstStyle/>
                    <a:p>
                      <a:pPr marL="0" marR="0" lvl="0" indent="0" algn="l" rtl="0">
                        <a:spcBef>
                          <a:spcPts val="0"/>
                        </a:spcBef>
                        <a:buSzPct val="25000"/>
                        <a:buNone/>
                      </a:pPr>
                      <a:r>
                        <a:rPr lang="en-US" sz="1500" b="0" dirty="0">
                          <a:solidFill>
                            <a:schemeClr val="dk1"/>
                          </a:solidFill>
                        </a:rPr>
                        <a:t>Access Settings</a:t>
                      </a:r>
                      <a:endParaRPr lang="en-US" sz="1500" b="0" baseline="0" dirty="0">
                        <a:solidFill>
                          <a:schemeClr val="dk1"/>
                        </a:solidFill>
                      </a:endParaRPr>
                    </a:p>
                  </a:txBody>
                  <a:tcPr marL="68588" marR="68588" marT="34294" marB="34294"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xmlns="" val="10003"/>
                  </a:ext>
                </a:extLst>
              </a:tr>
              <a:tr h="573278">
                <a:tc>
                  <a:txBody>
                    <a:bodyPr/>
                    <a:lstStyle/>
                    <a:p>
                      <a:pPr marL="0" marR="0" lvl="0" indent="0" algn="l" rtl="0">
                        <a:lnSpc>
                          <a:spcPct val="100000"/>
                        </a:lnSpc>
                        <a:spcBef>
                          <a:spcPts val="0"/>
                        </a:spcBef>
                        <a:spcAft>
                          <a:spcPts val="0"/>
                        </a:spcAft>
                        <a:buClr>
                          <a:schemeClr val="dk1"/>
                        </a:buClr>
                        <a:buSzPct val="25000"/>
                        <a:buFont typeface="Arial"/>
                        <a:buNone/>
                      </a:pPr>
                      <a:r>
                        <a:rPr lang="en-US" sz="1500" b="0" dirty="0">
                          <a:solidFill>
                            <a:schemeClr val="dk1"/>
                          </a:solidFill>
                        </a:rPr>
                        <a:t>Adding and Managing Users</a:t>
                      </a:r>
                    </a:p>
                  </a:txBody>
                  <a:tcPr marL="68588" marR="68588" marT="34294" marB="34294"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xmlns="" val="1850569136"/>
                  </a:ext>
                </a:extLst>
              </a:tr>
              <a:tr h="573278">
                <a:tc>
                  <a:txBody>
                    <a:bodyPr/>
                    <a:lstStyle/>
                    <a:p>
                      <a:pPr marL="0" marR="0" lvl="0" indent="0" algn="l" rtl="0">
                        <a:lnSpc>
                          <a:spcPct val="100000"/>
                        </a:lnSpc>
                        <a:spcBef>
                          <a:spcPts val="0"/>
                        </a:spcBef>
                        <a:spcAft>
                          <a:spcPts val="0"/>
                        </a:spcAft>
                        <a:buClr>
                          <a:schemeClr val="dk1"/>
                        </a:buClr>
                        <a:buSzPct val="25000"/>
                        <a:buFont typeface="Arial"/>
                        <a:buNone/>
                      </a:pPr>
                      <a:r>
                        <a:rPr lang="en-US" sz="1500" b="0" dirty="0">
                          <a:solidFill>
                            <a:schemeClr val="dk1"/>
                          </a:solidFill>
                        </a:rPr>
                        <a:t>User Attributes</a:t>
                      </a:r>
                    </a:p>
                  </a:txBody>
                  <a:tcPr marL="68588" marR="68588" marT="34294" marB="34294"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xmlns="" val="769831740"/>
                  </a:ext>
                </a:extLst>
              </a:tr>
              <a:tr h="573278">
                <a:tc>
                  <a:txBody>
                    <a:bodyPr/>
                    <a:lstStyle/>
                    <a:p>
                      <a:pPr marL="0" marR="0" lvl="0" indent="0" algn="l" rtl="0">
                        <a:lnSpc>
                          <a:spcPct val="100000"/>
                        </a:lnSpc>
                        <a:spcBef>
                          <a:spcPts val="0"/>
                        </a:spcBef>
                        <a:spcAft>
                          <a:spcPts val="0"/>
                        </a:spcAft>
                        <a:buClr>
                          <a:schemeClr val="dk1"/>
                        </a:buClr>
                        <a:buSzPct val="25000"/>
                        <a:buFont typeface="Arial"/>
                        <a:buNone/>
                      </a:pPr>
                      <a:r>
                        <a:rPr lang="en-US" sz="1500" b="0" dirty="0">
                          <a:solidFill>
                            <a:schemeClr val="dk1"/>
                          </a:solidFill>
                        </a:rPr>
                        <a:t>Open Q&amp;A</a:t>
                      </a:r>
                    </a:p>
                  </a:txBody>
                  <a:tcPr marL="68588" marR="68588" marT="34294" marB="34294"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xmlns="" val="2708588676"/>
                  </a:ext>
                </a:extLst>
              </a:tr>
            </a:tbl>
          </a:graphicData>
        </a:graphic>
      </p:graphicFrame>
      <p:pic>
        <p:nvPicPr>
          <p:cNvPr id="258" name="Shape 258" descr="iStock-615409450.psd"/>
          <p:cNvPicPr preferRelativeResize="0">
            <a:picLocks noGrp="1"/>
          </p:cNvPicPr>
          <p:nvPr>
            <p:ph type="pic" idx="2"/>
          </p:nvPr>
        </p:nvPicPr>
        <p:blipFill rotWithShape="1">
          <a:blip r:embed="rId3">
            <a:alphaModFix/>
            <a:extLst>
              <a:ext uri="{28A0092B-C50C-407E-A947-70E740481C1C}">
                <a14:useLocalDpi xmlns:a14="http://schemas.microsoft.com/office/drawing/2010/main"/>
              </a:ext>
            </a:extLst>
          </a:blip>
          <a:srcRect/>
          <a:stretch/>
        </p:blipFill>
        <p:spPr>
          <a:xfrm>
            <a:off x="10079" y="0"/>
            <a:ext cx="4570810" cy="5143500"/>
          </a:xfrm>
          <a:prstGeom prst="rect">
            <a:avLst/>
          </a:prstGeom>
          <a:solidFill>
            <a:schemeClr val="lt2"/>
          </a:solidFill>
          <a:ln>
            <a:noFill/>
          </a:ln>
        </p:spPr>
      </p:pic>
      <p:sp>
        <p:nvSpPr>
          <p:cNvPr id="2" name="Rectangle 1">
            <a:extLst>
              <a:ext uri="{FF2B5EF4-FFF2-40B4-BE49-F238E27FC236}">
                <a16:creationId xmlns:a16="http://schemas.microsoft.com/office/drawing/2014/main" xmlns="" id="{DA8019D6-CD80-3C4D-B3C0-9DB6B96FBCCF}"/>
              </a:ext>
            </a:extLst>
          </p:cNvPr>
          <p:cNvSpPr/>
          <p:nvPr/>
        </p:nvSpPr>
        <p:spPr>
          <a:xfrm>
            <a:off x="8267223" y="4754879"/>
            <a:ext cx="777240" cy="3363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C6DFC653-5166-4C46-A6EE-BC20FDFE6D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8087" y="4691322"/>
            <a:ext cx="956984" cy="328282"/>
          </a:xfrm>
          <a:prstGeom prst="rect">
            <a:avLst/>
          </a:prstGeom>
        </p:spPr>
      </p:pic>
    </p:spTree>
    <p:extLst>
      <p:ext uri="{BB962C8B-B14F-4D97-AF65-F5344CB8AC3E}">
        <p14:creationId xmlns:p14="http://schemas.microsoft.com/office/powerpoint/2010/main" val="1006694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8" name="Google Shape;258;p24"/>
          <p:cNvPicPr preferRelativeResize="0"/>
          <p:nvPr/>
        </p:nvPicPr>
        <p:blipFill rotWithShape="1">
          <a:blip r:embed="rId3">
            <a:alphaModFix/>
          </a:blip>
          <a:srcRect/>
          <a:stretch/>
        </p:blipFill>
        <p:spPr>
          <a:xfrm>
            <a:off x="2958940" y="1065517"/>
            <a:ext cx="6049708" cy="3482578"/>
          </a:xfrm>
          <a:prstGeom prst="rect">
            <a:avLst/>
          </a:prstGeom>
          <a:noFill/>
          <a:ln>
            <a:noFill/>
          </a:ln>
        </p:spPr>
      </p:pic>
      <p:sp>
        <p:nvSpPr>
          <p:cNvPr id="259" name="Google Shape;259;p24"/>
          <p:cNvSpPr/>
          <p:nvPr/>
        </p:nvSpPr>
        <p:spPr>
          <a:xfrm>
            <a:off x="1566527" y="3657600"/>
            <a:ext cx="1085850" cy="3429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90000"/>
              </a:lnSpc>
            </a:pPr>
            <a:endParaRPr sz="1350">
              <a:solidFill>
                <a:schemeClr val="lt1"/>
              </a:solidFill>
              <a:latin typeface="Arial"/>
              <a:ea typeface="Arial"/>
              <a:cs typeface="Arial"/>
              <a:sym typeface="Arial"/>
            </a:endParaRPr>
          </a:p>
        </p:txBody>
      </p:sp>
      <p:sp>
        <p:nvSpPr>
          <p:cNvPr id="7" name="Rectangle 6">
            <a:extLst>
              <a:ext uri="{FF2B5EF4-FFF2-40B4-BE49-F238E27FC236}">
                <a16:creationId xmlns:a16="http://schemas.microsoft.com/office/drawing/2014/main" xmlns="" id="{803D63E4-123B-D84B-B299-6CFB4ADB2A8F}"/>
              </a:ext>
            </a:extLst>
          </p:cNvPr>
          <p:cNvSpPr/>
          <p:nvPr/>
        </p:nvSpPr>
        <p:spPr>
          <a:xfrm>
            <a:off x="7615646" y="4548095"/>
            <a:ext cx="1428817" cy="5431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0D738799-61B0-EB42-9715-9F1E805496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8087" y="4691322"/>
            <a:ext cx="956984" cy="328282"/>
          </a:xfrm>
          <a:prstGeom prst="rect">
            <a:avLst/>
          </a:prstGeom>
        </p:spPr>
      </p:pic>
      <p:sp>
        <p:nvSpPr>
          <p:cNvPr id="11" name="Title 1">
            <a:extLst>
              <a:ext uri="{FF2B5EF4-FFF2-40B4-BE49-F238E27FC236}">
                <a16:creationId xmlns:a16="http://schemas.microsoft.com/office/drawing/2014/main" xmlns="" id="{BC34F276-EABA-CE48-83CE-C4873C05D7D8}"/>
              </a:ext>
            </a:extLst>
          </p:cNvPr>
          <p:cNvSpPr>
            <a:spLocks noGrp="1"/>
          </p:cNvSpPr>
          <p:nvPr>
            <p:ph type="title"/>
          </p:nvPr>
        </p:nvSpPr>
        <p:spPr>
          <a:xfrm>
            <a:off x="338328" y="288036"/>
            <a:ext cx="8439912" cy="543154"/>
          </a:xfrm>
        </p:spPr>
        <p:txBody>
          <a:bodyPr/>
          <a:lstStyle/>
          <a:p>
            <a:pPr algn="ctr"/>
            <a:r>
              <a:rPr lang="en-US" sz="2800" dirty="0">
                <a:latin typeface="+mn-lt"/>
              </a:rPr>
              <a:t>User Attributes</a:t>
            </a:r>
          </a:p>
        </p:txBody>
      </p:sp>
      <p:sp>
        <p:nvSpPr>
          <p:cNvPr id="12" name="Shape 1541">
            <a:extLst>
              <a:ext uri="{FF2B5EF4-FFF2-40B4-BE49-F238E27FC236}">
                <a16:creationId xmlns:a16="http://schemas.microsoft.com/office/drawing/2014/main" xmlns="" id="{244787E8-DB47-2D42-AD71-D07042320F98}"/>
              </a:ext>
            </a:extLst>
          </p:cNvPr>
          <p:cNvSpPr/>
          <p:nvPr/>
        </p:nvSpPr>
        <p:spPr>
          <a:xfrm>
            <a:off x="99537" y="1468532"/>
            <a:ext cx="3645019" cy="4869712"/>
          </a:xfrm>
          <a:prstGeom prst="rect">
            <a:avLst/>
          </a:prstGeom>
          <a:noFill/>
          <a:ln>
            <a:noFill/>
          </a:ln>
        </p:spPr>
        <p:txBody>
          <a:bodyPr wrap="square" lIns="342900" tIns="68569" rIns="342900" bIns="68569" anchor="t" anchorCtr="0">
            <a:noAutofit/>
          </a:bodyPr>
          <a:lstStyle/>
          <a:p>
            <a:r>
              <a:rPr lang="en-US" dirty="0">
                <a:sym typeface="Arial"/>
              </a:rPr>
              <a:t>User Attributes can be used to better understand participation, target communications, support incentive and recognition programs, and drive insights within your program.</a:t>
            </a:r>
            <a:endParaRPr sz="1100" dirty="0">
              <a:sym typeface="Arial"/>
            </a:endParaRPr>
          </a:p>
        </p:txBody>
      </p:sp>
    </p:spTree>
    <p:extLst>
      <p:ext uri="{BB962C8B-B14F-4D97-AF65-F5344CB8AC3E}">
        <p14:creationId xmlns:p14="http://schemas.microsoft.com/office/powerpoint/2010/main" val="135104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7" name="Rectangle 6">
            <a:extLst>
              <a:ext uri="{FF2B5EF4-FFF2-40B4-BE49-F238E27FC236}">
                <a16:creationId xmlns:a16="http://schemas.microsoft.com/office/drawing/2014/main" xmlns="" id="{43FC3FCB-6276-0E4F-B976-7146B7B5F398}"/>
              </a:ext>
            </a:extLst>
          </p:cNvPr>
          <p:cNvSpPr/>
          <p:nvPr/>
        </p:nvSpPr>
        <p:spPr>
          <a:xfrm>
            <a:off x="7615646" y="4548095"/>
            <a:ext cx="1428817" cy="5431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8F42A85B-6330-6B4D-AE1B-636C7B6F99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087" y="4691322"/>
            <a:ext cx="956984" cy="328282"/>
          </a:xfrm>
          <a:prstGeom prst="rect">
            <a:avLst/>
          </a:prstGeom>
        </p:spPr>
      </p:pic>
      <p:sp>
        <p:nvSpPr>
          <p:cNvPr id="11" name="Title 1">
            <a:extLst>
              <a:ext uri="{FF2B5EF4-FFF2-40B4-BE49-F238E27FC236}">
                <a16:creationId xmlns:a16="http://schemas.microsoft.com/office/drawing/2014/main" xmlns="" id="{9A5B06F6-40DA-E043-A340-1371BB5D245A}"/>
              </a:ext>
            </a:extLst>
          </p:cNvPr>
          <p:cNvSpPr>
            <a:spLocks noGrp="1"/>
          </p:cNvSpPr>
          <p:nvPr>
            <p:ph type="title"/>
          </p:nvPr>
        </p:nvSpPr>
        <p:spPr>
          <a:xfrm>
            <a:off x="338328" y="288036"/>
            <a:ext cx="8439912" cy="543154"/>
          </a:xfrm>
        </p:spPr>
        <p:txBody>
          <a:bodyPr/>
          <a:lstStyle/>
          <a:p>
            <a:pPr algn="ctr"/>
            <a:r>
              <a:rPr lang="en-US" sz="2800" dirty="0">
                <a:latin typeface="+mn-lt"/>
              </a:rPr>
              <a:t>User Attributes</a:t>
            </a:r>
          </a:p>
        </p:txBody>
      </p:sp>
      <p:sp>
        <p:nvSpPr>
          <p:cNvPr id="18" name="Google Shape;206;p19">
            <a:extLst>
              <a:ext uri="{FF2B5EF4-FFF2-40B4-BE49-F238E27FC236}">
                <a16:creationId xmlns:a16="http://schemas.microsoft.com/office/drawing/2014/main" xmlns="" id="{203F6155-7D8F-C24F-8E5F-4EFCC8D5CE8D}"/>
              </a:ext>
            </a:extLst>
          </p:cNvPr>
          <p:cNvSpPr>
            <a:spLocks noGrp="1"/>
          </p:cNvSpPr>
          <p:nvPr>
            <p:ph type="body" idx="1"/>
          </p:nvPr>
        </p:nvSpPr>
        <p:spPr>
          <a:xfrm>
            <a:off x="514350" y="1084593"/>
            <a:ext cx="582930" cy="582930"/>
          </a:xfrm>
          <a:prstGeom prst="ellipse">
            <a:avLst/>
          </a:prstGeom>
          <a:solidFill>
            <a:srgbClr val="FDB22B"/>
          </a:solidFill>
          <a:ln>
            <a:noFill/>
          </a:ln>
        </p:spPr>
        <p:txBody>
          <a:bodyPr spcFirstLastPara="1" vert="horz" wrap="square" lIns="0" tIns="0" rIns="0" bIns="0" rtlCol="0" anchor="t" anchorCtr="0">
            <a:noAutofit/>
          </a:bodyPr>
          <a:lstStyle/>
          <a:p>
            <a:pPr marL="0" indent="0"/>
            <a:r>
              <a:rPr lang="en-US" dirty="0"/>
              <a:t>.</a:t>
            </a:r>
            <a:endParaRPr dirty="0"/>
          </a:p>
        </p:txBody>
      </p:sp>
      <p:sp>
        <p:nvSpPr>
          <p:cNvPr id="19" name="Google Shape;208;p19">
            <a:extLst>
              <a:ext uri="{FF2B5EF4-FFF2-40B4-BE49-F238E27FC236}">
                <a16:creationId xmlns:a16="http://schemas.microsoft.com/office/drawing/2014/main" xmlns="" id="{2FA6D581-5629-0F40-AFC8-995EA6DF36A7}"/>
              </a:ext>
            </a:extLst>
          </p:cNvPr>
          <p:cNvSpPr txBox="1">
            <a:spLocks noGrp="1"/>
          </p:cNvSpPr>
          <p:nvPr>
            <p:ph type="body" idx="2"/>
          </p:nvPr>
        </p:nvSpPr>
        <p:spPr>
          <a:xfrm>
            <a:off x="1250976" y="1806279"/>
            <a:ext cx="7143752" cy="1657350"/>
          </a:xfrm>
          <a:prstGeom prst="rect">
            <a:avLst/>
          </a:prstGeom>
          <a:noFill/>
          <a:ln>
            <a:noFill/>
          </a:ln>
        </p:spPr>
        <p:txBody>
          <a:bodyPr spcFirstLastPara="1" vert="horz" wrap="square" lIns="0" tIns="0" rIns="0" bIns="0" rtlCol="0" anchor="t" anchorCtr="0">
            <a:noAutofit/>
          </a:bodyPr>
          <a:lstStyle/>
          <a:p>
            <a:pPr marL="0" indent="0">
              <a:spcBef>
                <a:spcPts val="0"/>
              </a:spcBef>
            </a:pPr>
            <a:r>
              <a:rPr lang="en-US" b="1" dirty="0">
                <a:latin typeface="+mn-lt"/>
              </a:rPr>
              <a:t>SSO</a:t>
            </a:r>
            <a:r>
              <a:rPr lang="en-US" dirty="0">
                <a:latin typeface="+mn-lt"/>
              </a:rPr>
              <a:t> – A SSO integration is made between </a:t>
            </a:r>
            <a:r>
              <a:rPr lang="en-US" dirty="0" err="1" smtClean="0">
                <a:latin typeface="+mn-lt"/>
              </a:rPr>
              <a:t>IdeaPlace</a:t>
            </a:r>
            <a:r>
              <a:rPr lang="en-US" dirty="0" smtClean="0">
                <a:latin typeface="+mn-lt"/>
              </a:rPr>
              <a:t> </a:t>
            </a:r>
            <a:r>
              <a:rPr lang="en-US" dirty="0">
                <a:latin typeface="+mn-lt"/>
              </a:rPr>
              <a:t>and your IT team, where attributes are being shared with </a:t>
            </a:r>
            <a:r>
              <a:rPr lang="en-US" dirty="0" err="1" smtClean="0">
                <a:latin typeface="+mn-lt"/>
              </a:rPr>
              <a:t>IdeaPlace</a:t>
            </a:r>
            <a:r>
              <a:rPr lang="en-US" dirty="0" smtClean="0">
                <a:latin typeface="+mn-lt"/>
              </a:rPr>
              <a:t>.  </a:t>
            </a:r>
            <a:r>
              <a:rPr lang="en-US" dirty="0">
                <a:latin typeface="+mn-lt"/>
              </a:rPr>
              <a:t>As long as your team is maintaining the attributes in your Active Directory or internal system, the user’s information will be updated when they log into </a:t>
            </a:r>
            <a:r>
              <a:rPr lang="en-US" dirty="0" err="1" smtClean="0">
                <a:latin typeface="+mn-lt"/>
              </a:rPr>
              <a:t>IdeaPlace</a:t>
            </a:r>
            <a:r>
              <a:rPr lang="en-US" dirty="0" smtClean="0">
                <a:latin typeface="+mn-lt"/>
              </a:rPr>
              <a:t>.</a:t>
            </a:r>
            <a:endParaRPr lang="en-US" dirty="0">
              <a:latin typeface="+mn-lt"/>
            </a:endParaRPr>
          </a:p>
          <a:p>
            <a:pPr marL="0" indent="0">
              <a:spcBef>
                <a:spcPts val="0"/>
              </a:spcBef>
            </a:pPr>
            <a:endParaRPr lang="en-US" b="1" dirty="0">
              <a:latin typeface="+mn-lt"/>
            </a:endParaRPr>
          </a:p>
          <a:p>
            <a:pPr marL="0" indent="0">
              <a:spcBef>
                <a:spcPts val="0"/>
              </a:spcBef>
            </a:pPr>
            <a:r>
              <a:rPr lang="en-US" b="1" dirty="0">
                <a:latin typeface="+mn-lt"/>
              </a:rPr>
              <a:t>User Import</a:t>
            </a:r>
            <a:r>
              <a:rPr lang="en-US" dirty="0">
                <a:latin typeface="+mn-lt"/>
              </a:rPr>
              <a:t>– You can add attributes to the user import excel file. A ticket will have to be entered into </a:t>
            </a:r>
            <a:r>
              <a:rPr lang="en-US" dirty="0" err="1" smtClean="0">
                <a:latin typeface="+mn-lt"/>
              </a:rPr>
              <a:t>IdeaPlace</a:t>
            </a:r>
            <a:r>
              <a:rPr lang="en-US" dirty="0" smtClean="0">
                <a:latin typeface="+mn-lt"/>
              </a:rPr>
              <a:t> </a:t>
            </a:r>
            <a:r>
              <a:rPr lang="en-US" dirty="0">
                <a:latin typeface="+mn-lt"/>
              </a:rPr>
              <a:t>Support, so the attribute fields can be built out on the backend and mapped when you complete your upload.  Unlike SSO this will not automatically update per user login.  You will have to maintain a current state by updating your document and re-uploading.  </a:t>
            </a:r>
            <a:endParaRPr dirty="0">
              <a:latin typeface="+mn-lt"/>
            </a:endParaRPr>
          </a:p>
          <a:p>
            <a:pPr marL="0" indent="0"/>
            <a:endParaRPr dirty="0">
              <a:latin typeface="+mn-lt"/>
            </a:endParaRPr>
          </a:p>
        </p:txBody>
      </p:sp>
      <p:sp>
        <p:nvSpPr>
          <p:cNvPr id="20" name="Google Shape;209;p19">
            <a:extLst>
              <a:ext uri="{FF2B5EF4-FFF2-40B4-BE49-F238E27FC236}">
                <a16:creationId xmlns:a16="http://schemas.microsoft.com/office/drawing/2014/main" xmlns="" id="{964BFE3D-A18D-9B48-8BDB-ABFF0406BC55}"/>
              </a:ext>
            </a:extLst>
          </p:cNvPr>
          <p:cNvSpPr txBox="1">
            <a:spLocks noGrp="1"/>
          </p:cNvSpPr>
          <p:nvPr>
            <p:ph type="body" idx="3"/>
          </p:nvPr>
        </p:nvSpPr>
        <p:spPr>
          <a:xfrm>
            <a:off x="1250976" y="1175072"/>
            <a:ext cx="5543552" cy="499874"/>
          </a:xfrm>
          <a:prstGeom prst="rect">
            <a:avLst/>
          </a:prstGeom>
          <a:noFill/>
          <a:ln>
            <a:noFill/>
          </a:ln>
        </p:spPr>
        <p:txBody>
          <a:bodyPr spcFirstLastPara="1" vert="horz" wrap="square" lIns="0" tIns="0" rIns="0" bIns="0" rtlCol="0" anchor="ctr" anchorCtr="0">
            <a:noAutofit/>
          </a:bodyPr>
          <a:lstStyle/>
          <a:p>
            <a:pPr marL="0" indent="0"/>
            <a:r>
              <a:rPr lang="en-US" dirty="0">
                <a:latin typeface="+mn-lt"/>
              </a:rPr>
              <a:t>TWO METHODS ATTRIBUTES ARE ENTERED INTO </a:t>
            </a:r>
            <a:r>
              <a:rPr lang="en-US" dirty="0" err="1" smtClean="0">
                <a:latin typeface="+mn-lt"/>
              </a:rPr>
              <a:t>IdeaPlace</a:t>
            </a:r>
            <a:endParaRPr dirty="0">
              <a:latin typeface="+mn-lt"/>
            </a:endParaRPr>
          </a:p>
        </p:txBody>
      </p:sp>
      <p:sp>
        <p:nvSpPr>
          <p:cNvPr id="21" name="Google Shape;210;p19">
            <a:extLst>
              <a:ext uri="{FF2B5EF4-FFF2-40B4-BE49-F238E27FC236}">
                <a16:creationId xmlns:a16="http://schemas.microsoft.com/office/drawing/2014/main" xmlns="" id="{6FC581BD-258C-194C-B7E2-28E9132E50ED}"/>
              </a:ext>
            </a:extLst>
          </p:cNvPr>
          <p:cNvSpPr/>
          <p:nvPr/>
        </p:nvSpPr>
        <p:spPr>
          <a:xfrm>
            <a:off x="623756" y="1204608"/>
            <a:ext cx="364118" cy="342900"/>
          </a:xfrm>
          <a:custGeom>
            <a:avLst/>
            <a:gdLst/>
            <a:ahLst/>
            <a:cxnLst/>
            <a:rect l="l" t="t" r="r" b="b"/>
            <a:pathLst>
              <a:path w="256" h="256" extrusionOk="0">
                <a:moveTo>
                  <a:pt x="152" y="0"/>
                </a:moveTo>
                <a:cubicBezTo>
                  <a:pt x="143" y="0"/>
                  <a:pt x="136" y="7"/>
                  <a:pt x="136" y="16"/>
                </a:cubicBezTo>
                <a:cubicBezTo>
                  <a:pt x="136" y="23"/>
                  <a:pt x="141" y="30"/>
                  <a:pt x="148" y="31"/>
                </a:cubicBezTo>
                <a:cubicBezTo>
                  <a:pt x="148" y="72"/>
                  <a:pt x="148" y="72"/>
                  <a:pt x="148" y="72"/>
                </a:cubicBezTo>
                <a:cubicBezTo>
                  <a:pt x="108" y="72"/>
                  <a:pt x="108" y="72"/>
                  <a:pt x="108" y="72"/>
                </a:cubicBezTo>
                <a:cubicBezTo>
                  <a:pt x="108" y="36"/>
                  <a:pt x="108" y="36"/>
                  <a:pt x="108" y="36"/>
                </a:cubicBezTo>
                <a:cubicBezTo>
                  <a:pt x="108" y="32"/>
                  <a:pt x="108" y="32"/>
                  <a:pt x="108" y="32"/>
                </a:cubicBezTo>
                <a:cubicBezTo>
                  <a:pt x="104" y="32"/>
                  <a:pt x="104" y="32"/>
                  <a:pt x="104" y="32"/>
                </a:cubicBezTo>
                <a:cubicBezTo>
                  <a:pt x="55" y="32"/>
                  <a:pt x="55" y="32"/>
                  <a:pt x="55" y="32"/>
                </a:cubicBezTo>
                <a:cubicBezTo>
                  <a:pt x="54" y="25"/>
                  <a:pt x="47" y="20"/>
                  <a:pt x="40" y="20"/>
                </a:cubicBezTo>
                <a:cubicBezTo>
                  <a:pt x="31" y="20"/>
                  <a:pt x="24" y="27"/>
                  <a:pt x="24" y="36"/>
                </a:cubicBezTo>
                <a:cubicBezTo>
                  <a:pt x="24" y="45"/>
                  <a:pt x="31" y="52"/>
                  <a:pt x="40" y="52"/>
                </a:cubicBezTo>
                <a:cubicBezTo>
                  <a:pt x="47" y="52"/>
                  <a:pt x="54" y="47"/>
                  <a:pt x="55" y="40"/>
                </a:cubicBezTo>
                <a:cubicBezTo>
                  <a:pt x="100" y="40"/>
                  <a:pt x="100" y="40"/>
                  <a:pt x="100" y="40"/>
                </a:cubicBezTo>
                <a:cubicBezTo>
                  <a:pt x="100" y="72"/>
                  <a:pt x="100" y="72"/>
                  <a:pt x="100" y="72"/>
                </a:cubicBezTo>
                <a:cubicBezTo>
                  <a:pt x="76" y="72"/>
                  <a:pt x="76" y="72"/>
                  <a:pt x="76" y="72"/>
                </a:cubicBezTo>
                <a:cubicBezTo>
                  <a:pt x="72" y="72"/>
                  <a:pt x="72" y="72"/>
                  <a:pt x="72" y="72"/>
                </a:cubicBezTo>
                <a:cubicBezTo>
                  <a:pt x="72" y="76"/>
                  <a:pt x="72" y="76"/>
                  <a:pt x="72" y="76"/>
                </a:cubicBezTo>
                <a:cubicBezTo>
                  <a:pt x="72" y="100"/>
                  <a:pt x="72" y="100"/>
                  <a:pt x="72" y="100"/>
                </a:cubicBezTo>
                <a:cubicBezTo>
                  <a:pt x="31" y="100"/>
                  <a:pt x="31" y="100"/>
                  <a:pt x="31" y="100"/>
                </a:cubicBezTo>
                <a:cubicBezTo>
                  <a:pt x="30" y="93"/>
                  <a:pt x="23" y="88"/>
                  <a:pt x="16" y="88"/>
                </a:cubicBezTo>
                <a:cubicBezTo>
                  <a:pt x="7" y="88"/>
                  <a:pt x="0" y="95"/>
                  <a:pt x="0" y="104"/>
                </a:cubicBezTo>
                <a:cubicBezTo>
                  <a:pt x="0" y="113"/>
                  <a:pt x="7" y="120"/>
                  <a:pt x="16" y="120"/>
                </a:cubicBezTo>
                <a:cubicBezTo>
                  <a:pt x="23" y="120"/>
                  <a:pt x="30" y="115"/>
                  <a:pt x="31" y="108"/>
                </a:cubicBezTo>
                <a:cubicBezTo>
                  <a:pt x="72" y="108"/>
                  <a:pt x="72" y="108"/>
                  <a:pt x="72" y="108"/>
                </a:cubicBezTo>
                <a:cubicBezTo>
                  <a:pt x="72" y="148"/>
                  <a:pt x="72" y="148"/>
                  <a:pt x="72" y="148"/>
                </a:cubicBezTo>
                <a:cubicBezTo>
                  <a:pt x="36" y="148"/>
                  <a:pt x="36" y="148"/>
                  <a:pt x="36" y="148"/>
                </a:cubicBezTo>
                <a:cubicBezTo>
                  <a:pt x="32" y="148"/>
                  <a:pt x="32" y="148"/>
                  <a:pt x="32" y="148"/>
                </a:cubicBezTo>
                <a:cubicBezTo>
                  <a:pt x="32" y="152"/>
                  <a:pt x="32" y="152"/>
                  <a:pt x="32" y="152"/>
                </a:cubicBezTo>
                <a:cubicBezTo>
                  <a:pt x="32" y="201"/>
                  <a:pt x="32" y="201"/>
                  <a:pt x="32" y="201"/>
                </a:cubicBezTo>
                <a:cubicBezTo>
                  <a:pt x="25" y="202"/>
                  <a:pt x="20" y="209"/>
                  <a:pt x="20" y="216"/>
                </a:cubicBezTo>
                <a:cubicBezTo>
                  <a:pt x="20" y="225"/>
                  <a:pt x="27" y="232"/>
                  <a:pt x="36" y="232"/>
                </a:cubicBezTo>
                <a:cubicBezTo>
                  <a:pt x="45" y="232"/>
                  <a:pt x="52" y="225"/>
                  <a:pt x="52" y="216"/>
                </a:cubicBezTo>
                <a:cubicBezTo>
                  <a:pt x="52" y="209"/>
                  <a:pt x="47" y="202"/>
                  <a:pt x="40" y="201"/>
                </a:cubicBezTo>
                <a:cubicBezTo>
                  <a:pt x="40" y="156"/>
                  <a:pt x="40" y="156"/>
                  <a:pt x="40" y="156"/>
                </a:cubicBezTo>
                <a:cubicBezTo>
                  <a:pt x="72" y="156"/>
                  <a:pt x="72" y="156"/>
                  <a:pt x="72" y="156"/>
                </a:cubicBezTo>
                <a:cubicBezTo>
                  <a:pt x="72" y="180"/>
                  <a:pt x="72" y="180"/>
                  <a:pt x="72" y="180"/>
                </a:cubicBezTo>
                <a:cubicBezTo>
                  <a:pt x="72" y="184"/>
                  <a:pt x="72" y="184"/>
                  <a:pt x="72" y="184"/>
                </a:cubicBezTo>
                <a:cubicBezTo>
                  <a:pt x="76" y="184"/>
                  <a:pt x="76" y="184"/>
                  <a:pt x="76" y="184"/>
                </a:cubicBezTo>
                <a:cubicBezTo>
                  <a:pt x="100" y="184"/>
                  <a:pt x="100" y="184"/>
                  <a:pt x="100" y="184"/>
                </a:cubicBezTo>
                <a:cubicBezTo>
                  <a:pt x="100" y="225"/>
                  <a:pt x="100" y="225"/>
                  <a:pt x="100" y="225"/>
                </a:cubicBezTo>
                <a:cubicBezTo>
                  <a:pt x="93" y="226"/>
                  <a:pt x="88" y="233"/>
                  <a:pt x="88" y="240"/>
                </a:cubicBezTo>
                <a:cubicBezTo>
                  <a:pt x="88" y="249"/>
                  <a:pt x="95" y="256"/>
                  <a:pt x="104" y="256"/>
                </a:cubicBezTo>
                <a:cubicBezTo>
                  <a:pt x="113" y="256"/>
                  <a:pt x="120" y="249"/>
                  <a:pt x="120" y="240"/>
                </a:cubicBezTo>
                <a:cubicBezTo>
                  <a:pt x="120" y="233"/>
                  <a:pt x="115" y="226"/>
                  <a:pt x="108" y="225"/>
                </a:cubicBezTo>
                <a:cubicBezTo>
                  <a:pt x="108" y="184"/>
                  <a:pt x="108" y="184"/>
                  <a:pt x="108" y="184"/>
                </a:cubicBezTo>
                <a:cubicBezTo>
                  <a:pt x="148" y="184"/>
                  <a:pt x="148" y="184"/>
                  <a:pt x="148" y="184"/>
                </a:cubicBezTo>
                <a:cubicBezTo>
                  <a:pt x="148" y="220"/>
                  <a:pt x="148" y="220"/>
                  <a:pt x="148" y="220"/>
                </a:cubicBezTo>
                <a:cubicBezTo>
                  <a:pt x="148" y="224"/>
                  <a:pt x="148" y="224"/>
                  <a:pt x="148" y="224"/>
                </a:cubicBezTo>
                <a:cubicBezTo>
                  <a:pt x="152" y="224"/>
                  <a:pt x="152" y="224"/>
                  <a:pt x="152" y="224"/>
                </a:cubicBezTo>
                <a:cubicBezTo>
                  <a:pt x="201" y="224"/>
                  <a:pt x="201" y="224"/>
                  <a:pt x="201" y="224"/>
                </a:cubicBezTo>
                <a:cubicBezTo>
                  <a:pt x="202" y="231"/>
                  <a:pt x="209" y="236"/>
                  <a:pt x="216" y="236"/>
                </a:cubicBezTo>
                <a:cubicBezTo>
                  <a:pt x="225" y="236"/>
                  <a:pt x="232" y="229"/>
                  <a:pt x="232" y="220"/>
                </a:cubicBezTo>
                <a:cubicBezTo>
                  <a:pt x="232" y="211"/>
                  <a:pt x="225" y="204"/>
                  <a:pt x="216" y="204"/>
                </a:cubicBezTo>
                <a:cubicBezTo>
                  <a:pt x="209" y="204"/>
                  <a:pt x="202" y="209"/>
                  <a:pt x="201" y="216"/>
                </a:cubicBezTo>
                <a:cubicBezTo>
                  <a:pt x="156" y="216"/>
                  <a:pt x="156" y="216"/>
                  <a:pt x="156" y="216"/>
                </a:cubicBezTo>
                <a:cubicBezTo>
                  <a:pt x="156" y="184"/>
                  <a:pt x="156" y="184"/>
                  <a:pt x="156" y="184"/>
                </a:cubicBezTo>
                <a:cubicBezTo>
                  <a:pt x="180" y="184"/>
                  <a:pt x="180" y="184"/>
                  <a:pt x="180" y="184"/>
                </a:cubicBezTo>
                <a:cubicBezTo>
                  <a:pt x="184" y="184"/>
                  <a:pt x="184" y="184"/>
                  <a:pt x="184" y="184"/>
                </a:cubicBezTo>
                <a:cubicBezTo>
                  <a:pt x="184" y="180"/>
                  <a:pt x="184" y="180"/>
                  <a:pt x="184" y="180"/>
                </a:cubicBezTo>
                <a:cubicBezTo>
                  <a:pt x="184" y="156"/>
                  <a:pt x="184" y="156"/>
                  <a:pt x="184" y="156"/>
                </a:cubicBezTo>
                <a:cubicBezTo>
                  <a:pt x="225" y="156"/>
                  <a:pt x="225" y="156"/>
                  <a:pt x="225" y="156"/>
                </a:cubicBezTo>
                <a:cubicBezTo>
                  <a:pt x="226" y="163"/>
                  <a:pt x="233" y="168"/>
                  <a:pt x="240" y="168"/>
                </a:cubicBezTo>
                <a:cubicBezTo>
                  <a:pt x="249" y="168"/>
                  <a:pt x="256" y="161"/>
                  <a:pt x="256" y="152"/>
                </a:cubicBezTo>
                <a:cubicBezTo>
                  <a:pt x="256" y="143"/>
                  <a:pt x="249" y="136"/>
                  <a:pt x="240" y="136"/>
                </a:cubicBezTo>
                <a:cubicBezTo>
                  <a:pt x="233" y="136"/>
                  <a:pt x="226" y="141"/>
                  <a:pt x="225" y="148"/>
                </a:cubicBezTo>
                <a:cubicBezTo>
                  <a:pt x="184" y="148"/>
                  <a:pt x="184" y="148"/>
                  <a:pt x="184" y="148"/>
                </a:cubicBezTo>
                <a:cubicBezTo>
                  <a:pt x="184" y="108"/>
                  <a:pt x="184" y="108"/>
                  <a:pt x="184" y="108"/>
                </a:cubicBezTo>
                <a:cubicBezTo>
                  <a:pt x="220" y="108"/>
                  <a:pt x="220" y="108"/>
                  <a:pt x="220" y="108"/>
                </a:cubicBezTo>
                <a:cubicBezTo>
                  <a:pt x="224" y="108"/>
                  <a:pt x="224" y="108"/>
                  <a:pt x="224" y="108"/>
                </a:cubicBezTo>
                <a:cubicBezTo>
                  <a:pt x="224" y="104"/>
                  <a:pt x="224" y="104"/>
                  <a:pt x="224" y="104"/>
                </a:cubicBezTo>
                <a:cubicBezTo>
                  <a:pt x="224" y="55"/>
                  <a:pt x="224" y="55"/>
                  <a:pt x="224" y="55"/>
                </a:cubicBezTo>
                <a:cubicBezTo>
                  <a:pt x="231" y="54"/>
                  <a:pt x="236" y="47"/>
                  <a:pt x="236" y="40"/>
                </a:cubicBezTo>
                <a:cubicBezTo>
                  <a:pt x="236" y="31"/>
                  <a:pt x="229" y="24"/>
                  <a:pt x="220" y="24"/>
                </a:cubicBezTo>
                <a:cubicBezTo>
                  <a:pt x="211" y="24"/>
                  <a:pt x="204" y="31"/>
                  <a:pt x="204" y="40"/>
                </a:cubicBezTo>
                <a:cubicBezTo>
                  <a:pt x="204" y="47"/>
                  <a:pt x="209" y="54"/>
                  <a:pt x="216" y="55"/>
                </a:cubicBezTo>
                <a:cubicBezTo>
                  <a:pt x="216" y="100"/>
                  <a:pt x="216" y="100"/>
                  <a:pt x="216" y="100"/>
                </a:cubicBezTo>
                <a:cubicBezTo>
                  <a:pt x="184" y="100"/>
                  <a:pt x="184" y="100"/>
                  <a:pt x="184" y="100"/>
                </a:cubicBezTo>
                <a:cubicBezTo>
                  <a:pt x="184" y="76"/>
                  <a:pt x="184" y="76"/>
                  <a:pt x="184" y="76"/>
                </a:cubicBezTo>
                <a:cubicBezTo>
                  <a:pt x="184" y="72"/>
                  <a:pt x="184" y="72"/>
                  <a:pt x="184" y="72"/>
                </a:cubicBezTo>
                <a:cubicBezTo>
                  <a:pt x="180" y="72"/>
                  <a:pt x="180" y="72"/>
                  <a:pt x="180" y="72"/>
                </a:cubicBezTo>
                <a:cubicBezTo>
                  <a:pt x="156" y="72"/>
                  <a:pt x="156" y="72"/>
                  <a:pt x="156" y="72"/>
                </a:cubicBezTo>
                <a:cubicBezTo>
                  <a:pt x="156" y="31"/>
                  <a:pt x="156" y="31"/>
                  <a:pt x="156" y="31"/>
                </a:cubicBezTo>
                <a:cubicBezTo>
                  <a:pt x="163" y="30"/>
                  <a:pt x="168" y="23"/>
                  <a:pt x="168" y="16"/>
                </a:cubicBezTo>
                <a:cubicBezTo>
                  <a:pt x="168" y="7"/>
                  <a:pt x="161" y="0"/>
                  <a:pt x="152" y="0"/>
                </a:cubicBezTo>
                <a:close/>
                <a:moveTo>
                  <a:pt x="152" y="8"/>
                </a:moveTo>
                <a:cubicBezTo>
                  <a:pt x="156" y="8"/>
                  <a:pt x="160" y="12"/>
                  <a:pt x="160" y="16"/>
                </a:cubicBezTo>
                <a:cubicBezTo>
                  <a:pt x="160" y="20"/>
                  <a:pt x="156" y="24"/>
                  <a:pt x="152" y="24"/>
                </a:cubicBezTo>
                <a:cubicBezTo>
                  <a:pt x="148" y="24"/>
                  <a:pt x="144" y="20"/>
                  <a:pt x="144" y="16"/>
                </a:cubicBezTo>
                <a:cubicBezTo>
                  <a:pt x="144" y="12"/>
                  <a:pt x="148" y="8"/>
                  <a:pt x="152" y="8"/>
                </a:cubicBezTo>
                <a:close/>
                <a:moveTo>
                  <a:pt x="40" y="28"/>
                </a:moveTo>
                <a:cubicBezTo>
                  <a:pt x="44" y="28"/>
                  <a:pt x="48" y="32"/>
                  <a:pt x="48" y="36"/>
                </a:cubicBezTo>
                <a:cubicBezTo>
                  <a:pt x="48" y="40"/>
                  <a:pt x="44" y="44"/>
                  <a:pt x="40" y="44"/>
                </a:cubicBezTo>
                <a:cubicBezTo>
                  <a:pt x="36" y="44"/>
                  <a:pt x="32" y="40"/>
                  <a:pt x="32" y="36"/>
                </a:cubicBezTo>
                <a:cubicBezTo>
                  <a:pt x="32" y="32"/>
                  <a:pt x="36" y="28"/>
                  <a:pt x="40" y="28"/>
                </a:cubicBezTo>
                <a:close/>
                <a:moveTo>
                  <a:pt x="220" y="32"/>
                </a:moveTo>
                <a:cubicBezTo>
                  <a:pt x="224" y="32"/>
                  <a:pt x="228" y="36"/>
                  <a:pt x="228" y="40"/>
                </a:cubicBezTo>
                <a:cubicBezTo>
                  <a:pt x="228" y="44"/>
                  <a:pt x="224" y="48"/>
                  <a:pt x="220" y="48"/>
                </a:cubicBezTo>
                <a:cubicBezTo>
                  <a:pt x="216" y="48"/>
                  <a:pt x="212" y="44"/>
                  <a:pt x="212" y="40"/>
                </a:cubicBezTo>
                <a:cubicBezTo>
                  <a:pt x="212" y="36"/>
                  <a:pt x="216" y="32"/>
                  <a:pt x="220" y="32"/>
                </a:cubicBezTo>
                <a:close/>
                <a:moveTo>
                  <a:pt x="80" y="80"/>
                </a:moveTo>
                <a:cubicBezTo>
                  <a:pt x="176" y="80"/>
                  <a:pt x="176" y="80"/>
                  <a:pt x="176" y="80"/>
                </a:cubicBezTo>
                <a:cubicBezTo>
                  <a:pt x="176" y="176"/>
                  <a:pt x="176" y="176"/>
                  <a:pt x="176" y="176"/>
                </a:cubicBezTo>
                <a:cubicBezTo>
                  <a:pt x="80" y="176"/>
                  <a:pt x="80" y="176"/>
                  <a:pt x="80" y="176"/>
                </a:cubicBezTo>
                <a:lnTo>
                  <a:pt x="80" y="80"/>
                </a:lnTo>
                <a:close/>
                <a:moveTo>
                  <a:pt x="16" y="96"/>
                </a:moveTo>
                <a:cubicBezTo>
                  <a:pt x="20" y="96"/>
                  <a:pt x="24" y="100"/>
                  <a:pt x="24" y="104"/>
                </a:cubicBezTo>
                <a:cubicBezTo>
                  <a:pt x="24" y="108"/>
                  <a:pt x="20" y="112"/>
                  <a:pt x="16" y="112"/>
                </a:cubicBezTo>
                <a:cubicBezTo>
                  <a:pt x="12" y="112"/>
                  <a:pt x="8" y="108"/>
                  <a:pt x="8" y="104"/>
                </a:cubicBezTo>
                <a:cubicBezTo>
                  <a:pt x="8" y="100"/>
                  <a:pt x="12" y="96"/>
                  <a:pt x="16" y="96"/>
                </a:cubicBezTo>
                <a:close/>
                <a:moveTo>
                  <a:pt x="240" y="144"/>
                </a:moveTo>
                <a:cubicBezTo>
                  <a:pt x="244" y="144"/>
                  <a:pt x="248" y="148"/>
                  <a:pt x="248" y="152"/>
                </a:cubicBezTo>
                <a:cubicBezTo>
                  <a:pt x="248" y="156"/>
                  <a:pt x="244" y="160"/>
                  <a:pt x="240" y="160"/>
                </a:cubicBezTo>
                <a:cubicBezTo>
                  <a:pt x="236" y="160"/>
                  <a:pt x="232" y="156"/>
                  <a:pt x="232" y="152"/>
                </a:cubicBezTo>
                <a:cubicBezTo>
                  <a:pt x="232" y="148"/>
                  <a:pt x="236" y="144"/>
                  <a:pt x="240" y="144"/>
                </a:cubicBezTo>
                <a:close/>
                <a:moveTo>
                  <a:pt x="36" y="208"/>
                </a:moveTo>
                <a:cubicBezTo>
                  <a:pt x="40" y="208"/>
                  <a:pt x="44" y="212"/>
                  <a:pt x="44" y="216"/>
                </a:cubicBezTo>
                <a:cubicBezTo>
                  <a:pt x="44" y="220"/>
                  <a:pt x="40" y="224"/>
                  <a:pt x="36" y="224"/>
                </a:cubicBezTo>
                <a:cubicBezTo>
                  <a:pt x="32" y="224"/>
                  <a:pt x="28" y="220"/>
                  <a:pt x="28" y="216"/>
                </a:cubicBezTo>
                <a:cubicBezTo>
                  <a:pt x="28" y="212"/>
                  <a:pt x="32" y="208"/>
                  <a:pt x="36" y="208"/>
                </a:cubicBezTo>
                <a:close/>
                <a:moveTo>
                  <a:pt x="216" y="212"/>
                </a:moveTo>
                <a:cubicBezTo>
                  <a:pt x="220" y="212"/>
                  <a:pt x="224" y="216"/>
                  <a:pt x="224" y="220"/>
                </a:cubicBezTo>
                <a:cubicBezTo>
                  <a:pt x="224" y="224"/>
                  <a:pt x="220" y="228"/>
                  <a:pt x="216" y="228"/>
                </a:cubicBezTo>
                <a:cubicBezTo>
                  <a:pt x="212" y="228"/>
                  <a:pt x="208" y="224"/>
                  <a:pt x="208" y="220"/>
                </a:cubicBezTo>
                <a:cubicBezTo>
                  <a:pt x="208" y="216"/>
                  <a:pt x="212" y="212"/>
                  <a:pt x="216" y="212"/>
                </a:cubicBezTo>
                <a:close/>
                <a:moveTo>
                  <a:pt x="104" y="232"/>
                </a:moveTo>
                <a:cubicBezTo>
                  <a:pt x="108" y="232"/>
                  <a:pt x="112" y="236"/>
                  <a:pt x="112" y="240"/>
                </a:cubicBezTo>
                <a:cubicBezTo>
                  <a:pt x="112" y="244"/>
                  <a:pt x="108" y="248"/>
                  <a:pt x="104" y="248"/>
                </a:cubicBezTo>
                <a:cubicBezTo>
                  <a:pt x="100" y="248"/>
                  <a:pt x="96" y="244"/>
                  <a:pt x="96" y="240"/>
                </a:cubicBezTo>
                <a:cubicBezTo>
                  <a:pt x="96" y="236"/>
                  <a:pt x="100" y="232"/>
                  <a:pt x="104" y="232"/>
                </a:cubicBezTo>
                <a:close/>
              </a:path>
            </a:pathLst>
          </a:custGeom>
          <a:solidFill>
            <a:schemeClr val="dk2"/>
          </a:solidFill>
          <a:ln>
            <a:noFill/>
          </a:ln>
        </p:spPr>
        <p:txBody>
          <a:bodyPr spcFirstLastPara="1" wrap="square" lIns="68569" tIns="34275" rIns="68569" bIns="34275" anchor="t" anchorCtr="0">
            <a:noAutofit/>
          </a:bodyPr>
          <a:lstStyle/>
          <a:p>
            <a:endParaRPr sz="1350">
              <a:solidFill>
                <a:schemeClr val="dk1"/>
              </a:solidFill>
              <a:latin typeface="Arial"/>
              <a:ea typeface="Arial"/>
              <a:cs typeface="Arial"/>
              <a:sym typeface="Arial"/>
            </a:endParaRPr>
          </a:p>
        </p:txBody>
      </p:sp>
    </p:spTree>
    <p:extLst>
      <p:ext uri="{BB962C8B-B14F-4D97-AF65-F5344CB8AC3E}">
        <p14:creationId xmlns:p14="http://schemas.microsoft.com/office/powerpoint/2010/main" val="296376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Open Question and Answer Period</a:t>
            </a:r>
          </a:p>
        </p:txBody>
      </p:sp>
      <p:sp>
        <p:nvSpPr>
          <p:cNvPr id="6" name="Subtitle 5">
            <a:extLst>
              <a:ext uri="{FF2B5EF4-FFF2-40B4-BE49-F238E27FC236}">
                <a16:creationId xmlns:a16="http://schemas.microsoft.com/office/drawing/2014/main" xmlns="" id="{F817051D-B2C9-BA4D-BD1C-D3A5AF57DCA1}"/>
              </a:ext>
            </a:extLst>
          </p:cNvPr>
          <p:cNvSpPr>
            <a:spLocks noGrp="1"/>
          </p:cNvSpPr>
          <p:nvPr>
            <p:ph type="subTitle" idx="1"/>
          </p:nvPr>
        </p:nvSpPr>
        <p:spPr/>
        <p:txBody>
          <a:bodyPr/>
          <a:lstStyle/>
          <a:p>
            <a:r>
              <a:rPr lang="en-US" dirty="0"/>
              <a:t>Use the ‘Raise Hand’ or ‘Q&amp;A’ feature to ask a question.</a:t>
            </a:r>
          </a:p>
        </p:txBody>
      </p:sp>
    </p:spTree>
    <p:extLst>
      <p:ext uri="{BB962C8B-B14F-4D97-AF65-F5344CB8AC3E}">
        <p14:creationId xmlns:p14="http://schemas.microsoft.com/office/powerpoint/2010/main" val="3753113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Available Resources</a:t>
            </a:r>
          </a:p>
        </p:txBody>
      </p:sp>
      <p:sp>
        <p:nvSpPr>
          <p:cNvPr id="3" name="Content Placeholder 1"/>
          <p:cNvSpPr txBox="1">
            <a:spLocks/>
          </p:cNvSpPr>
          <p:nvPr/>
        </p:nvSpPr>
        <p:spPr>
          <a:xfrm>
            <a:off x="594360" y="1982677"/>
            <a:ext cx="2432948" cy="2641875"/>
          </a:xfrm>
          <a:prstGeom prst="rect">
            <a:avLst/>
          </a:prstGeom>
        </p:spPr>
        <p:txBody>
          <a:bodyPr vert="horz" lIns="91440" tIns="91440" rIns="91440" bIns="91440" rtlCol="0">
            <a:noAutofit/>
          </a:bodyPr>
          <a:lstStyle>
            <a:lvl1pPr marL="182880" indent="-182880" algn="l" defTabSz="914400" rtl="0" eaLnBrk="1" latinLnBrk="0" hangingPunct="1">
              <a:lnSpc>
                <a:spcPct val="100000"/>
              </a:lnSpc>
              <a:spcBef>
                <a:spcPts val="600"/>
              </a:spcBef>
              <a:spcAft>
                <a:spcPts val="0"/>
              </a:spcAft>
              <a:buClr>
                <a:schemeClr val="tx1">
                  <a:lumMod val="75000"/>
                </a:schemeClr>
              </a:buClr>
              <a:buSzPct val="85000"/>
              <a:buFont typeface="Arial" pitchFamily="34" charset="0"/>
              <a:buChar char="•"/>
              <a:defRPr sz="2600" kern="1200" spc="-30">
                <a:solidFill>
                  <a:srgbClr val="515151"/>
                </a:solidFill>
                <a:latin typeface="+mn-lt"/>
                <a:ea typeface="+mn-ea"/>
                <a:cs typeface="+mn-cs"/>
              </a:defRPr>
            </a:lvl1pPr>
            <a:lvl2pPr marL="457200" indent="-182880" algn="l" defTabSz="914400" rtl="0" eaLnBrk="1" latinLnBrk="0" hangingPunct="1">
              <a:lnSpc>
                <a:spcPct val="100000"/>
              </a:lnSpc>
              <a:spcBef>
                <a:spcPts val="600"/>
              </a:spcBef>
              <a:spcAft>
                <a:spcPts val="0"/>
              </a:spcAft>
              <a:buClr>
                <a:schemeClr val="tx1">
                  <a:lumMod val="75000"/>
                </a:schemeClr>
              </a:buClr>
              <a:buSzPct val="85000"/>
              <a:buFont typeface="Arial" pitchFamily="34" charset="0"/>
              <a:buChar char="•"/>
              <a:defRPr sz="2000" kern="1200" spc="-30">
                <a:solidFill>
                  <a:srgbClr val="515151"/>
                </a:solidFill>
                <a:latin typeface="+mn-lt"/>
                <a:ea typeface="+mn-ea"/>
                <a:cs typeface="+mn-cs"/>
              </a:defRPr>
            </a:lvl2pPr>
            <a:lvl3pPr marL="731520" indent="-182880" algn="l" defTabSz="914400" rtl="0" eaLnBrk="1" latinLnBrk="0" hangingPunct="1">
              <a:lnSpc>
                <a:spcPct val="100000"/>
              </a:lnSpc>
              <a:spcBef>
                <a:spcPts val="600"/>
              </a:spcBef>
              <a:spcAft>
                <a:spcPts val="0"/>
              </a:spcAft>
              <a:buClr>
                <a:schemeClr val="tx1">
                  <a:lumMod val="75000"/>
                </a:schemeClr>
              </a:buClr>
              <a:buSzPct val="90000"/>
              <a:buFont typeface="Arial" pitchFamily="34" charset="0"/>
              <a:buChar char="•"/>
              <a:defRPr sz="1800" kern="1200" spc="-30">
                <a:solidFill>
                  <a:srgbClr val="515151"/>
                </a:solidFill>
                <a:latin typeface="+mn-lt"/>
                <a:ea typeface="+mn-ea"/>
                <a:cs typeface="+mn-cs"/>
              </a:defRPr>
            </a:lvl3pPr>
            <a:lvl4pPr marL="1005840" indent="-182880" algn="l" defTabSz="914400" rtl="0" eaLnBrk="1" latinLnBrk="0" hangingPunct="1">
              <a:lnSpc>
                <a:spcPct val="100000"/>
              </a:lnSpc>
              <a:spcBef>
                <a:spcPts val="600"/>
              </a:spcBef>
              <a:spcAft>
                <a:spcPts val="0"/>
              </a:spcAft>
              <a:buClr>
                <a:schemeClr val="tx1">
                  <a:lumMod val="75000"/>
                </a:schemeClr>
              </a:buClr>
              <a:buFont typeface="Arial" pitchFamily="34" charset="0"/>
              <a:buChar char="•"/>
              <a:defRPr sz="1600" kern="1200" spc="-30">
                <a:solidFill>
                  <a:srgbClr val="515151"/>
                </a:solidFill>
                <a:latin typeface="+mn-lt"/>
                <a:ea typeface="+mn-ea"/>
                <a:cs typeface="+mn-cs"/>
              </a:defRPr>
            </a:lvl4pPr>
            <a:lvl5pPr marL="1188720" indent="-137160" algn="l" defTabSz="914400" rtl="0" eaLnBrk="1" latinLnBrk="0" hangingPunct="1">
              <a:lnSpc>
                <a:spcPct val="100000"/>
              </a:lnSpc>
              <a:spcBef>
                <a:spcPts val="600"/>
              </a:spcBef>
              <a:spcAft>
                <a:spcPts val="0"/>
              </a:spcAft>
              <a:buClr>
                <a:schemeClr val="tx1">
                  <a:lumMod val="75000"/>
                </a:schemeClr>
              </a:buClr>
              <a:buSzPct val="100000"/>
              <a:buFont typeface="Arial" pitchFamily="34" charset="0"/>
              <a:buChar char="•"/>
              <a:defRPr sz="1400" kern="1200" spc="-30" baseline="0">
                <a:solidFill>
                  <a:srgbClr val="51515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1200" dirty="0"/>
          </a:p>
        </p:txBody>
      </p:sp>
      <p:sp>
        <p:nvSpPr>
          <p:cNvPr id="4" name="Rectangle 3"/>
          <p:cNvSpPr/>
          <p:nvPr/>
        </p:nvSpPr>
        <p:spPr>
          <a:xfrm>
            <a:off x="594360" y="1005840"/>
            <a:ext cx="2416048" cy="7747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IdeaPlace</a:t>
            </a:r>
            <a:r>
              <a:rPr lang="en-US" sz="1600" dirty="0" smtClean="0"/>
              <a:t> </a:t>
            </a:r>
            <a:r>
              <a:rPr lang="en-US" sz="1600" dirty="0"/>
              <a:t>Learning Center</a:t>
            </a:r>
          </a:p>
        </p:txBody>
      </p:sp>
      <p:sp>
        <p:nvSpPr>
          <p:cNvPr id="5" name="Rectangle 4"/>
          <p:cNvSpPr/>
          <p:nvPr/>
        </p:nvSpPr>
        <p:spPr>
          <a:xfrm>
            <a:off x="3365567" y="1005840"/>
            <a:ext cx="2416048" cy="774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IdeaPlace</a:t>
            </a:r>
            <a:r>
              <a:rPr lang="en-US" sz="1600" dirty="0" smtClean="0"/>
              <a:t> </a:t>
            </a:r>
            <a:r>
              <a:rPr lang="en-US" sz="1600" dirty="0"/>
              <a:t>Help Center &amp; Support</a:t>
            </a:r>
          </a:p>
        </p:txBody>
      </p:sp>
      <p:sp>
        <p:nvSpPr>
          <p:cNvPr id="6" name="Rectangle 5"/>
          <p:cNvSpPr/>
          <p:nvPr/>
        </p:nvSpPr>
        <p:spPr>
          <a:xfrm>
            <a:off x="6136774" y="1005840"/>
            <a:ext cx="2416048" cy="7747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IdeaPlace</a:t>
            </a:r>
            <a:r>
              <a:rPr lang="en-US" sz="1600" dirty="0" smtClean="0"/>
              <a:t> </a:t>
            </a:r>
            <a:r>
              <a:rPr lang="en-US" sz="1600" dirty="0"/>
              <a:t>Professional Services</a:t>
            </a:r>
          </a:p>
        </p:txBody>
      </p:sp>
      <p:sp>
        <p:nvSpPr>
          <p:cNvPr id="7" name="Content Placeholder 1"/>
          <p:cNvSpPr txBox="1">
            <a:spLocks/>
          </p:cNvSpPr>
          <p:nvPr/>
        </p:nvSpPr>
        <p:spPr>
          <a:xfrm>
            <a:off x="3365567" y="1990950"/>
            <a:ext cx="2416048" cy="2633602"/>
          </a:xfrm>
          <a:prstGeom prst="rect">
            <a:avLst/>
          </a:prstGeom>
        </p:spPr>
        <p:txBody>
          <a:bodyPr vert="horz" lIns="91440" tIns="91440" rIns="91440" bIns="91440" rtlCol="0">
            <a:noAutofit/>
          </a:bodyPr>
          <a:lstStyle>
            <a:defPPr>
              <a:defRPr lang="en-US"/>
            </a:defPPr>
            <a:lvl1pPr marL="182880" indent="-182880">
              <a:lnSpc>
                <a:spcPct val="100000"/>
              </a:lnSpc>
              <a:spcBef>
                <a:spcPts val="600"/>
              </a:spcBef>
              <a:spcAft>
                <a:spcPts val="600"/>
              </a:spcAft>
              <a:buClr>
                <a:schemeClr val="tx1">
                  <a:lumMod val="75000"/>
                </a:schemeClr>
              </a:buClr>
              <a:buSzPct val="85000"/>
              <a:buFont typeface="Arial" pitchFamily="34" charset="0"/>
              <a:buChar char="•"/>
              <a:defRPr sz="1200" spc="-30">
                <a:solidFill>
                  <a:srgbClr val="515151"/>
                </a:solidFill>
              </a:defRPr>
            </a:lvl1pPr>
            <a:lvl2pPr indent="-182880">
              <a:lnSpc>
                <a:spcPct val="100000"/>
              </a:lnSpc>
              <a:spcBef>
                <a:spcPts val="600"/>
              </a:spcBef>
              <a:spcAft>
                <a:spcPts val="600"/>
              </a:spcAft>
              <a:buClr>
                <a:schemeClr val="tx1">
                  <a:lumMod val="75000"/>
                </a:schemeClr>
              </a:buClr>
              <a:buSzPct val="85000"/>
              <a:buFont typeface="Arial" pitchFamily="34" charset="0"/>
              <a:buChar char="•"/>
              <a:defRPr sz="2000" spc="-30">
                <a:solidFill>
                  <a:srgbClr val="515151"/>
                </a:solidFill>
              </a:defRPr>
            </a:lvl2pPr>
            <a:lvl3pPr marL="731520" indent="-182880">
              <a:lnSpc>
                <a:spcPct val="100000"/>
              </a:lnSpc>
              <a:spcBef>
                <a:spcPts val="600"/>
              </a:spcBef>
              <a:spcAft>
                <a:spcPts val="600"/>
              </a:spcAft>
              <a:buClr>
                <a:schemeClr val="tx1">
                  <a:lumMod val="75000"/>
                </a:schemeClr>
              </a:buClr>
              <a:buSzPct val="90000"/>
              <a:buFont typeface="Arial" pitchFamily="34" charset="0"/>
              <a:buChar char="•"/>
              <a:defRPr spc="-30">
                <a:solidFill>
                  <a:srgbClr val="515151"/>
                </a:solidFill>
              </a:defRPr>
            </a:lvl3pPr>
            <a:lvl4pPr marL="1005840" indent="-182880">
              <a:lnSpc>
                <a:spcPct val="100000"/>
              </a:lnSpc>
              <a:spcBef>
                <a:spcPts val="600"/>
              </a:spcBef>
              <a:spcAft>
                <a:spcPts val="600"/>
              </a:spcAft>
              <a:buClr>
                <a:schemeClr val="tx1">
                  <a:lumMod val="75000"/>
                </a:schemeClr>
              </a:buClr>
              <a:buFont typeface="Arial" pitchFamily="34" charset="0"/>
              <a:buChar char="•"/>
              <a:defRPr sz="1600" spc="-30">
                <a:solidFill>
                  <a:srgbClr val="515151"/>
                </a:solidFill>
              </a:defRPr>
            </a:lvl4pPr>
            <a:lvl5pPr marL="1188720" indent="-137160">
              <a:lnSpc>
                <a:spcPct val="100000"/>
              </a:lnSpc>
              <a:spcBef>
                <a:spcPts val="600"/>
              </a:spcBef>
              <a:spcAft>
                <a:spcPts val="600"/>
              </a:spcAft>
              <a:buClr>
                <a:schemeClr val="tx1">
                  <a:lumMod val="75000"/>
                </a:schemeClr>
              </a:buClr>
              <a:buSzPct val="100000"/>
              <a:buFont typeface="Arial" pitchFamily="34" charset="0"/>
              <a:buChar char="•"/>
              <a:defRPr sz="1400" spc="-30" baseline="0">
                <a:solidFill>
                  <a:srgbClr val="515151"/>
                </a:solidFill>
              </a:defRPr>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pPr marL="0" indent="0" algn="ctr">
              <a:spcAft>
                <a:spcPts val="0"/>
              </a:spcAft>
              <a:buNone/>
            </a:pPr>
            <a:r>
              <a:rPr lang="en-US" b="1" dirty="0"/>
              <a:t>Tutorials, Chat, and Break/fix</a:t>
            </a:r>
          </a:p>
          <a:p>
            <a:pPr marL="0" indent="0" algn="ctr">
              <a:spcAft>
                <a:spcPts val="0"/>
              </a:spcAft>
              <a:buNone/>
            </a:pPr>
            <a:endParaRPr lang="en-US" b="1" dirty="0"/>
          </a:p>
        </p:txBody>
      </p:sp>
      <p:sp>
        <p:nvSpPr>
          <p:cNvPr id="9" name="Content Placeholder 1"/>
          <p:cNvSpPr txBox="1">
            <a:spLocks/>
          </p:cNvSpPr>
          <p:nvPr/>
        </p:nvSpPr>
        <p:spPr>
          <a:xfrm>
            <a:off x="6136774" y="1990950"/>
            <a:ext cx="2416048" cy="2633602"/>
          </a:xfrm>
          <a:prstGeom prst="rect">
            <a:avLst/>
          </a:prstGeom>
        </p:spPr>
        <p:txBody>
          <a:bodyPr vert="horz" lIns="91440" tIns="91440" rIns="91440" bIns="91440" rtlCol="0">
            <a:noAutofit/>
          </a:bodyPr>
          <a:lstStyle>
            <a:defPPr>
              <a:defRPr lang="en-US"/>
            </a:defPPr>
            <a:lvl1pPr marL="182880" indent="-182880">
              <a:lnSpc>
                <a:spcPct val="100000"/>
              </a:lnSpc>
              <a:spcBef>
                <a:spcPts val="600"/>
              </a:spcBef>
              <a:spcAft>
                <a:spcPts val="600"/>
              </a:spcAft>
              <a:buClr>
                <a:schemeClr val="tx1">
                  <a:lumMod val="75000"/>
                </a:schemeClr>
              </a:buClr>
              <a:buSzPct val="85000"/>
              <a:buFont typeface="Arial" pitchFamily="34" charset="0"/>
              <a:buChar char="•"/>
              <a:defRPr sz="1200" spc="-30">
                <a:solidFill>
                  <a:srgbClr val="515151"/>
                </a:solidFill>
              </a:defRPr>
            </a:lvl1pPr>
            <a:lvl2pPr indent="-182880">
              <a:lnSpc>
                <a:spcPct val="100000"/>
              </a:lnSpc>
              <a:spcBef>
                <a:spcPts val="600"/>
              </a:spcBef>
              <a:spcAft>
                <a:spcPts val="600"/>
              </a:spcAft>
              <a:buClr>
                <a:schemeClr val="tx1">
                  <a:lumMod val="75000"/>
                </a:schemeClr>
              </a:buClr>
              <a:buSzPct val="85000"/>
              <a:buFont typeface="Arial" pitchFamily="34" charset="0"/>
              <a:buChar char="•"/>
              <a:defRPr sz="2000" spc="-30">
                <a:solidFill>
                  <a:srgbClr val="515151"/>
                </a:solidFill>
              </a:defRPr>
            </a:lvl2pPr>
            <a:lvl3pPr marL="731520" indent="-182880">
              <a:lnSpc>
                <a:spcPct val="100000"/>
              </a:lnSpc>
              <a:spcBef>
                <a:spcPts val="600"/>
              </a:spcBef>
              <a:spcAft>
                <a:spcPts val="600"/>
              </a:spcAft>
              <a:buClr>
                <a:schemeClr val="tx1">
                  <a:lumMod val="75000"/>
                </a:schemeClr>
              </a:buClr>
              <a:buSzPct val="90000"/>
              <a:buFont typeface="Arial" pitchFamily="34" charset="0"/>
              <a:buChar char="•"/>
              <a:defRPr spc="-30">
                <a:solidFill>
                  <a:srgbClr val="515151"/>
                </a:solidFill>
              </a:defRPr>
            </a:lvl3pPr>
            <a:lvl4pPr marL="1005840" indent="-182880">
              <a:lnSpc>
                <a:spcPct val="100000"/>
              </a:lnSpc>
              <a:spcBef>
                <a:spcPts val="600"/>
              </a:spcBef>
              <a:spcAft>
                <a:spcPts val="600"/>
              </a:spcAft>
              <a:buClr>
                <a:schemeClr val="tx1">
                  <a:lumMod val="75000"/>
                </a:schemeClr>
              </a:buClr>
              <a:buFont typeface="Arial" pitchFamily="34" charset="0"/>
              <a:buChar char="•"/>
              <a:defRPr sz="1600" spc="-30">
                <a:solidFill>
                  <a:srgbClr val="515151"/>
                </a:solidFill>
              </a:defRPr>
            </a:lvl4pPr>
            <a:lvl5pPr marL="1188720" indent="-137160">
              <a:lnSpc>
                <a:spcPct val="100000"/>
              </a:lnSpc>
              <a:spcBef>
                <a:spcPts val="600"/>
              </a:spcBef>
              <a:spcAft>
                <a:spcPts val="600"/>
              </a:spcAft>
              <a:buClr>
                <a:schemeClr val="tx1">
                  <a:lumMod val="75000"/>
                </a:schemeClr>
              </a:buClr>
              <a:buSzPct val="100000"/>
              <a:buFont typeface="Arial" pitchFamily="34" charset="0"/>
              <a:buChar char="•"/>
              <a:defRPr sz="1400" spc="-30" baseline="0">
                <a:solidFill>
                  <a:srgbClr val="515151"/>
                </a:solidFill>
              </a:defRPr>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pPr marL="0" indent="0" algn="ctr">
              <a:spcAft>
                <a:spcPts val="0"/>
              </a:spcAft>
              <a:buNone/>
            </a:pPr>
            <a:r>
              <a:rPr lang="en-US" b="1" dirty="0"/>
              <a:t>We’ll do it for you</a:t>
            </a:r>
          </a:p>
          <a:p>
            <a:pPr marL="0" indent="0" algn="ctr">
              <a:spcAft>
                <a:spcPts val="0"/>
              </a:spcAft>
              <a:buNone/>
            </a:pPr>
            <a:endParaRPr lang="en-US" dirty="0"/>
          </a:p>
          <a:p>
            <a:pPr algn="ctr">
              <a:spcAft>
                <a:spcPts val="0"/>
              </a:spcAft>
            </a:pPr>
            <a:endParaRPr lang="en-US" dirty="0"/>
          </a:p>
          <a:p>
            <a:pPr marL="0" indent="0" algn="ctr">
              <a:spcAft>
                <a:spcPts val="0"/>
              </a:spcAft>
              <a:buNone/>
            </a:pPr>
            <a:endParaRPr lang="en-US" dirty="0"/>
          </a:p>
        </p:txBody>
      </p:sp>
      <p:sp>
        <p:nvSpPr>
          <p:cNvPr id="10" name="Content Placeholder 1">
            <a:extLst>
              <a:ext uri="{FF2B5EF4-FFF2-40B4-BE49-F238E27FC236}">
                <a16:creationId xmlns:a16="http://schemas.microsoft.com/office/drawing/2014/main" xmlns="" id="{7C62C78B-499D-3A45-BDB2-470F197C8B6C}"/>
              </a:ext>
            </a:extLst>
          </p:cNvPr>
          <p:cNvSpPr txBox="1">
            <a:spLocks/>
          </p:cNvSpPr>
          <p:nvPr/>
        </p:nvSpPr>
        <p:spPr>
          <a:xfrm>
            <a:off x="591178" y="1990950"/>
            <a:ext cx="2416048" cy="2633602"/>
          </a:xfrm>
          <a:prstGeom prst="rect">
            <a:avLst/>
          </a:prstGeom>
        </p:spPr>
        <p:txBody>
          <a:bodyPr vert="horz" lIns="91440" tIns="91440" rIns="91440" bIns="91440" rtlCol="0">
            <a:noAutofit/>
          </a:bodyPr>
          <a:lstStyle>
            <a:defPPr>
              <a:defRPr lang="en-US"/>
            </a:defPPr>
            <a:lvl1pPr marL="182880" indent="-182880">
              <a:lnSpc>
                <a:spcPct val="100000"/>
              </a:lnSpc>
              <a:spcBef>
                <a:spcPts val="600"/>
              </a:spcBef>
              <a:spcAft>
                <a:spcPts val="600"/>
              </a:spcAft>
              <a:buClr>
                <a:schemeClr val="tx1">
                  <a:lumMod val="75000"/>
                </a:schemeClr>
              </a:buClr>
              <a:buSzPct val="85000"/>
              <a:buFont typeface="Arial" pitchFamily="34" charset="0"/>
              <a:buChar char="•"/>
              <a:defRPr sz="1200" spc="-30">
                <a:solidFill>
                  <a:srgbClr val="515151"/>
                </a:solidFill>
              </a:defRPr>
            </a:lvl1pPr>
            <a:lvl2pPr indent="-182880">
              <a:lnSpc>
                <a:spcPct val="100000"/>
              </a:lnSpc>
              <a:spcBef>
                <a:spcPts val="600"/>
              </a:spcBef>
              <a:spcAft>
                <a:spcPts val="600"/>
              </a:spcAft>
              <a:buClr>
                <a:schemeClr val="tx1">
                  <a:lumMod val="75000"/>
                </a:schemeClr>
              </a:buClr>
              <a:buSzPct val="85000"/>
              <a:buFont typeface="Arial" pitchFamily="34" charset="0"/>
              <a:buChar char="•"/>
              <a:defRPr sz="2000" spc="-30">
                <a:solidFill>
                  <a:srgbClr val="515151"/>
                </a:solidFill>
              </a:defRPr>
            </a:lvl2pPr>
            <a:lvl3pPr marL="731520" indent="-182880">
              <a:lnSpc>
                <a:spcPct val="100000"/>
              </a:lnSpc>
              <a:spcBef>
                <a:spcPts val="600"/>
              </a:spcBef>
              <a:spcAft>
                <a:spcPts val="600"/>
              </a:spcAft>
              <a:buClr>
                <a:schemeClr val="tx1">
                  <a:lumMod val="75000"/>
                </a:schemeClr>
              </a:buClr>
              <a:buSzPct val="90000"/>
              <a:buFont typeface="Arial" pitchFamily="34" charset="0"/>
              <a:buChar char="•"/>
              <a:defRPr spc="-30">
                <a:solidFill>
                  <a:srgbClr val="515151"/>
                </a:solidFill>
              </a:defRPr>
            </a:lvl3pPr>
            <a:lvl4pPr marL="1005840" indent="-182880">
              <a:lnSpc>
                <a:spcPct val="100000"/>
              </a:lnSpc>
              <a:spcBef>
                <a:spcPts val="600"/>
              </a:spcBef>
              <a:spcAft>
                <a:spcPts val="600"/>
              </a:spcAft>
              <a:buClr>
                <a:schemeClr val="tx1">
                  <a:lumMod val="75000"/>
                </a:schemeClr>
              </a:buClr>
              <a:buFont typeface="Arial" pitchFamily="34" charset="0"/>
              <a:buChar char="•"/>
              <a:defRPr sz="1600" spc="-30">
                <a:solidFill>
                  <a:srgbClr val="515151"/>
                </a:solidFill>
              </a:defRPr>
            </a:lvl4pPr>
            <a:lvl5pPr marL="1188720" indent="-137160">
              <a:lnSpc>
                <a:spcPct val="100000"/>
              </a:lnSpc>
              <a:spcBef>
                <a:spcPts val="600"/>
              </a:spcBef>
              <a:spcAft>
                <a:spcPts val="600"/>
              </a:spcAft>
              <a:buClr>
                <a:schemeClr val="tx1">
                  <a:lumMod val="75000"/>
                </a:schemeClr>
              </a:buClr>
              <a:buSzPct val="100000"/>
              <a:buFont typeface="Arial" pitchFamily="34" charset="0"/>
              <a:buChar char="•"/>
              <a:defRPr sz="1400" spc="-30" baseline="0">
                <a:solidFill>
                  <a:srgbClr val="515151"/>
                </a:solidFill>
              </a:defRPr>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pPr marL="0" indent="0" algn="ctr">
              <a:spcAft>
                <a:spcPts val="0"/>
              </a:spcAft>
              <a:buNone/>
            </a:pPr>
            <a:r>
              <a:rPr lang="en-US" b="1" dirty="0"/>
              <a:t>24/7 Access to online tutorials</a:t>
            </a:r>
          </a:p>
        </p:txBody>
      </p:sp>
      <p:sp>
        <p:nvSpPr>
          <p:cNvPr id="11" name="Rectangle 10">
            <a:extLst>
              <a:ext uri="{FF2B5EF4-FFF2-40B4-BE49-F238E27FC236}">
                <a16:creationId xmlns:a16="http://schemas.microsoft.com/office/drawing/2014/main" xmlns="" id="{99CDDB70-7977-4A4A-BDAA-D1A03809012D}"/>
              </a:ext>
            </a:extLst>
          </p:cNvPr>
          <p:cNvSpPr/>
          <p:nvPr/>
        </p:nvSpPr>
        <p:spPr>
          <a:xfrm>
            <a:off x="7615646" y="4548095"/>
            <a:ext cx="1428817" cy="5431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5819FB42-1621-4049-ABCC-746E8A51A9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087" y="4691322"/>
            <a:ext cx="956984" cy="328282"/>
          </a:xfrm>
          <a:prstGeom prst="rect">
            <a:avLst/>
          </a:prstGeom>
        </p:spPr>
      </p:pic>
    </p:spTree>
    <p:extLst>
      <p:ext uri="{BB962C8B-B14F-4D97-AF65-F5344CB8AC3E}">
        <p14:creationId xmlns:p14="http://schemas.microsoft.com/office/powerpoint/2010/main" val="2042276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CE7BB6D-616C-8F40-B2EA-7B9F768578AA}"/>
              </a:ext>
            </a:extLst>
          </p:cNvPr>
          <p:cNvSpPr/>
          <p:nvPr/>
        </p:nvSpPr>
        <p:spPr>
          <a:xfrm>
            <a:off x="413162" y="1505662"/>
            <a:ext cx="2371273" cy="2602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xmlns="" id="{0C0551E2-BCD7-6C42-B617-E7F93A6C9493}"/>
              </a:ext>
            </a:extLst>
          </p:cNvPr>
          <p:cNvSpPr/>
          <p:nvPr/>
        </p:nvSpPr>
        <p:spPr>
          <a:xfrm>
            <a:off x="3366356" y="1505663"/>
            <a:ext cx="2371273" cy="2602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828B47D1-0772-F44D-8C55-AB60790BD638}"/>
              </a:ext>
            </a:extLst>
          </p:cNvPr>
          <p:cNvSpPr/>
          <p:nvPr/>
        </p:nvSpPr>
        <p:spPr>
          <a:xfrm>
            <a:off x="6388029" y="1505663"/>
            <a:ext cx="2371273" cy="2602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1" name="Title 2"/>
          <p:cNvSpPr>
            <a:spLocks noGrp="1"/>
          </p:cNvSpPr>
          <p:nvPr>
            <p:ph type="title"/>
          </p:nvPr>
        </p:nvSpPr>
        <p:spPr/>
        <p:txBody>
          <a:bodyPr>
            <a:noAutofit/>
          </a:bodyPr>
          <a:lstStyle/>
          <a:p>
            <a:pPr eaLnBrk="1" hangingPunct="1"/>
            <a:r>
              <a:rPr lang="en-US" dirty="0"/>
              <a:t>How does SSO authentication work?</a:t>
            </a:r>
          </a:p>
        </p:txBody>
      </p:sp>
      <p:sp>
        <p:nvSpPr>
          <p:cNvPr id="9245" name="TextBox 18"/>
          <p:cNvSpPr txBox="1">
            <a:spLocks noChangeArrowheads="1"/>
          </p:cNvSpPr>
          <p:nvPr/>
        </p:nvSpPr>
        <p:spPr bwMode="auto">
          <a:xfrm>
            <a:off x="6704276" y="3121134"/>
            <a:ext cx="182911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200" dirty="0" err="1" smtClean="0">
                <a:solidFill>
                  <a:schemeClr val="bg1">
                    <a:lumMod val="95000"/>
                  </a:schemeClr>
                </a:solidFill>
                <a:latin typeface="Arial"/>
                <a:ea typeface="Arial"/>
                <a:cs typeface="Arial"/>
              </a:rPr>
              <a:t>IdeaPlace</a:t>
            </a:r>
            <a:r>
              <a:rPr lang="en-US" sz="1200" dirty="0" smtClean="0">
                <a:solidFill>
                  <a:schemeClr val="bg1">
                    <a:lumMod val="95000"/>
                  </a:schemeClr>
                </a:solidFill>
                <a:latin typeface="Arial"/>
                <a:ea typeface="Arial"/>
                <a:cs typeface="Arial"/>
              </a:rPr>
              <a:t> </a:t>
            </a:r>
            <a:r>
              <a:rPr lang="en-US" sz="1200" dirty="0">
                <a:solidFill>
                  <a:schemeClr val="bg1">
                    <a:lumMod val="95000"/>
                  </a:schemeClr>
                </a:solidFill>
                <a:latin typeface="Arial"/>
                <a:ea typeface="Arial"/>
                <a:cs typeface="Arial"/>
              </a:rPr>
              <a:t>checks for community or challenge membership.</a:t>
            </a:r>
          </a:p>
        </p:txBody>
      </p:sp>
      <p:sp>
        <p:nvSpPr>
          <p:cNvPr id="34" name="TextBox 18"/>
          <p:cNvSpPr txBox="1">
            <a:spLocks noChangeArrowheads="1"/>
          </p:cNvSpPr>
          <p:nvPr/>
        </p:nvSpPr>
        <p:spPr bwMode="auto">
          <a:xfrm>
            <a:off x="685624" y="3163211"/>
            <a:ext cx="169815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200" dirty="0">
                <a:solidFill>
                  <a:schemeClr val="bg1">
                    <a:lumMod val="95000"/>
                  </a:schemeClr>
                </a:solidFill>
                <a:latin typeface="Arial"/>
                <a:ea typeface="Arial"/>
                <a:cs typeface="Arial"/>
              </a:rPr>
              <a:t>Users click a link. </a:t>
            </a:r>
          </a:p>
        </p:txBody>
      </p:sp>
      <p:sp>
        <p:nvSpPr>
          <p:cNvPr id="35" name="TextBox 18"/>
          <p:cNvSpPr txBox="1">
            <a:spLocks noChangeArrowheads="1"/>
          </p:cNvSpPr>
          <p:nvPr/>
        </p:nvSpPr>
        <p:spPr bwMode="auto">
          <a:xfrm>
            <a:off x="3779108" y="3117045"/>
            <a:ext cx="162500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200" dirty="0">
                <a:solidFill>
                  <a:schemeClr val="bg1">
                    <a:lumMod val="95000"/>
                  </a:schemeClr>
                </a:solidFill>
                <a:latin typeface="Arial"/>
                <a:ea typeface="Arial"/>
                <a:cs typeface="Arial"/>
              </a:rPr>
              <a:t>Your company server authenticates the users.</a:t>
            </a:r>
          </a:p>
        </p:txBody>
      </p:sp>
      <p:pic>
        <p:nvPicPr>
          <p:cNvPr id="17" name="Picture 16">
            <a:extLst>
              <a:ext uri="{FF2B5EF4-FFF2-40B4-BE49-F238E27FC236}">
                <a16:creationId xmlns:a16="http://schemas.microsoft.com/office/drawing/2014/main" xmlns="" id="{902AC74E-9D03-E547-915E-CB6B26A405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809" y="1869688"/>
            <a:ext cx="1593971" cy="799762"/>
          </a:xfrm>
          <a:prstGeom prst="rect">
            <a:avLst/>
          </a:prstGeom>
        </p:spPr>
      </p:pic>
      <p:pic>
        <p:nvPicPr>
          <p:cNvPr id="18" name="Picture 17">
            <a:extLst>
              <a:ext uri="{FF2B5EF4-FFF2-40B4-BE49-F238E27FC236}">
                <a16:creationId xmlns:a16="http://schemas.microsoft.com/office/drawing/2014/main" xmlns="" id="{8CE320A6-DDAA-FA4B-9427-861908BF27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829014" y="2655971"/>
            <a:ext cx="494535" cy="307351"/>
          </a:xfrm>
          <a:prstGeom prst="rect">
            <a:avLst/>
          </a:prstGeom>
        </p:spPr>
      </p:pic>
      <p:pic>
        <p:nvPicPr>
          <p:cNvPr id="23" name="Picture 22">
            <a:extLst>
              <a:ext uri="{FF2B5EF4-FFF2-40B4-BE49-F238E27FC236}">
                <a16:creationId xmlns:a16="http://schemas.microsoft.com/office/drawing/2014/main" xmlns="" id="{6F6588BE-911C-8C43-B45A-EE9B6166F4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8944" y="1869688"/>
            <a:ext cx="674309" cy="902953"/>
          </a:xfrm>
          <a:prstGeom prst="rect">
            <a:avLst/>
          </a:prstGeom>
        </p:spPr>
      </p:pic>
      <p:pic>
        <p:nvPicPr>
          <p:cNvPr id="27" name="Picture 26">
            <a:extLst>
              <a:ext uri="{FF2B5EF4-FFF2-40B4-BE49-F238E27FC236}">
                <a16:creationId xmlns:a16="http://schemas.microsoft.com/office/drawing/2014/main" xmlns="" id="{CBABEEBE-C27E-F141-B863-6BE218C6A8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852400" y="2650073"/>
            <a:ext cx="494535" cy="307351"/>
          </a:xfrm>
          <a:prstGeom prst="rect">
            <a:avLst/>
          </a:prstGeom>
        </p:spPr>
      </p:pic>
      <p:pic>
        <p:nvPicPr>
          <p:cNvPr id="30" name="Picture 29">
            <a:extLst>
              <a:ext uri="{FF2B5EF4-FFF2-40B4-BE49-F238E27FC236}">
                <a16:creationId xmlns:a16="http://schemas.microsoft.com/office/drawing/2014/main" xmlns="" id="{DD1CA924-2221-A54A-82F5-2F1F6AF512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6395" y="1842299"/>
            <a:ext cx="854539" cy="854539"/>
          </a:xfrm>
          <a:prstGeom prst="rect">
            <a:avLst/>
          </a:prstGeom>
        </p:spPr>
      </p:pic>
      <p:sp>
        <p:nvSpPr>
          <p:cNvPr id="15" name="Rectangle 14">
            <a:extLst>
              <a:ext uri="{FF2B5EF4-FFF2-40B4-BE49-F238E27FC236}">
                <a16:creationId xmlns:a16="http://schemas.microsoft.com/office/drawing/2014/main" xmlns="" id="{65033BD2-AB13-C348-B749-005718690AD3}"/>
              </a:ext>
            </a:extLst>
          </p:cNvPr>
          <p:cNvSpPr/>
          <p:nvPr/>
        </p:nvSpPr>
        <p:spPr>
          <a:xfrm>
            <a:off x="7615646" y="4548095"/>
            <a:ext cx="1428817" cy="5431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xmlns="" id="{81DDE9EF-2BA5-7341-B281-1738D1C5CB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9265" y="4691322"/>
            <a:ext cx="956984" cy="328282"/>
          </a:xfrm>
          <a:prstGeom prst="rect">
            <a:avLst/>
          </a:prstGeom>
        </p:spPr>
      </p:pic>
    </p:spTree>
    <p:extLst>
      <p:ext uri="{BB962C8B-B14F-4D97-AF65-F5344CB8AC3E}">
        <p14:creationId xmlns:p14="http://schemas.microsoft.com/office/powerpoint/2010/main" val="3386501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CE7BB6D-616C-8F40-B2EA-7B9F768578AA}"/>
              </a:ext>
            </a:extLst>
          </p:cNvPr>
          <p:cNvSpPr/>
          <p:nvPr/>
        </p:nvSpPr>
        <p:spPr>
          <a:xfrm>
            <a:off x="413162" y="1505662"/>
            <a:ext cx="2371273" cy="2602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xmlns="" id="{0C0551E2-BCD7-6C42-B617-E7F93A6C9493}"/>
              </a:ext>
            </a:extLst>
          </p:cNvPr>
          <p:cNvSpPr/>
          <p:nvPr/>
        </p:nvSpPr>
        <p:spPr>
          <a:xfrm>
            <a:off x="3366356" y="1505663"/>
            <a:ext cx="2371273" cy="2602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828B47D1-0772-F44D-8C55-AB60790BD638}"/>
              </a:ext>
            </a:extLst>
          </p:cNvPr>
          <p:cNvSpPr/>
          <p:nvPr/>
        </p:nvSpPr>
        <p:spPr>
          <a:xfrm>
            <a:off x="6388029" y="1505663"/>
            <a:ext cx="2371273" cy="2602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1" name="Title 2"/>
          <p:cNvSpPr>
            <a:spLocks noGrp="1"/>
          </p:cNvSpPr>
          <p:nvPr>
            <p:ph type="title"/>
          </p:nvPr>
        </p:nvSpPr>
        <p:spPr/>
        <p:txBody>
          <a:bodyPr>
            <a:noAutofit/>
          </a:bodyPr>
          <a:lstStyle/>
          <a:p>
            <a:pPr eaLnBrk="1" hangingPunct="1"/>
            <a:r>
              <a:rPr lang="en-US" dirty="0"/>
              <a:t>How does </a:t>
            </a:r>
            <a:r>
              <a:rPr lang="en-US" dirty="0" err="1" smtClean="0"/>
              <a:t>IdeaPlace</a:t>
            </a:r>
            <a:r>
              <a:rPr lang="en-US" dirty="0" smtClean="0"/>
              <a:t>  </a:t>
            </a:r>
            <a:r>
              <a:rPr lang="en-US" dirty="0"/>
              <a:t>direct authentication work?</a:t>
            </a:r>
          </a:p>
        </p:txBody>
      </p:sp>
      <p:sp>
        <p:nvSpPr>
          <p:cNvPr id="9245" name="TextBox 18"/>
          <p:cNvSpPr txBox="1">
            <a:spLocks noChangeArrowheads="1"/>
          </p:cNvSpPr>
          <p:nvPr/>
        </p:nvSpPr>
        <p:spPr bwMode="auto">
          <a:xfrm>
            <a:off x="6704276" y="3121134"/>
            <a:ext cx="182911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200" dirty="0" err="1" smtClean="0">
                <a:solidFill>
                  <a:schemeClr val="bg1">
                    <a:lumMod val="95000"/>
                  </a:schemeClr>
                </a:solidFill>
                <a:latin typeface="Arial"/>
                <a:ea typeface="Arial"/>
                <a:cs typeface="Arial"/>
              </a:rPr>
              <a:t>IdeaPlace</a:t>
            </a:r>
            <a:r>
              <a:rPr lang="en-US" sz="1200" dirty="0" smtClean="0">
                <a:solidFill>
                  <a:schemeClr val="bg1">
                    <a:lumMod val="95000"/>
                  </a:schemeClr>
                </a:solidFill>
                <a:latin typeface="Arial"/>
                <a:ea typeface="Arial"/>
                <a:cs typeface="Arial"/>
              </a:rPr>
              <a:t> </a:t>
            </a:r>
            <a:r>
              <a:rPr lang="en-US" sz="1200" dirty="0">
                <a:solidFill>
                  <a:schemeClr val="bg1">
                    <a:lumMod val="95000"/>
                  </a:schemeClr>
                </a:solidFill>
                <a:latin typeface="Arial"/>
                <a:ea typeface="Arial"/>
                <a:cs typeface="Arial"/>
              </a:rPr>
              <a:t>checks for community or challenge membership.</a:t>
            </a:r>
          </a:p>
        </p:txBody>
      </p:sp>
      <p:sp>
        <p:nvSpPr>
          <p:cNvPr id="2" name="Footer Placeholder 1"/>
          <p:cNvSpPr>
            <a:spLocks noGrp="1"/>
          </p:cNvSpPr>
          <p:nvPr>
            <p:ph type="ftr" sz="quarter" idx="11"/>
          </p:nvPr>
        </p:nvSpPr>
        <p:spPr>
          <a:xfrm>
            <a:off x="460467" y="6538737"/>
            <a:ext cx="7645102" cy="208140"/>
          </a:xfrm>
          <a:prstGeom prst="rect">
            <a:avLst/>
          </a:prstGeom>
          <a:noFill/>
          <a:ln>
            <a:noFill/>
          </a:ln>
        </p:spPr>
        <p:txBody>
          <a:bodyPr wrap="square" lIns="91425" tIns="91425" rIns="91425" bIns="91425" anchor="b"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900" b="0" i="0" u="none" strike="noStrike" cap="none">
                <a:solidFill>
                  <a:srgbClr val="454546"/>
                </a:solidFill>
                <a:latin typeface="Arial"/>
                <a:ea typeface="Arial"/>
                <a:cs typeface="Arial"/>
                <a:sym typeface="Arial"/>
              </a:defRPr>
            </a:lvl1pPr>
            <a:lvl2pPr marL="457181" marR="0" lvl="1" indent="-12681"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2pPr>
            <a:lvl3pPr marL="914360" marR="0" lvl="2" indent="-12660"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3pPr>
            <a:lvl4pPr marL="1371543" marR="0" lvl="3" indent="-12643"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4pPr>
            <a:lvl5pPr marL="1828724" marR="0" lvl="4" indent="-12624"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5pPr>
            <a:lvl6pPr marL="2285905" marR="0" lvl="5" indent="-12605"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6pPr>
            <a:lvl7pPr marL="2743085" marR="0" lvl="6" indent="-12585"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7pPr>
            <a:lvl8pPr marL="3200267" marR="0" lvl="7" indent="-12567"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8pPr>
            <a:lvl9pPr marL="3657448" marR="0" lvl="8" indent="-12548"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9pPr>
          </a:lstStyle>
          <a:p>
            <a:endParaRPr lang="en-US" dirty="0"/>
          </a:p>
        </p:txBody>
      </p:sp>
      <p:sp>
        <p:nvSpPr>
          <p:cNvPr id="34" name="TextBox 18"/>
          <p:cNvSpPr txBox="1">
            <a:spLocks noChangeArrowheads="1"/>
          </p:cNvSpPr>
          <p:nvPr/>
        </p:nvSpPr>
        <p:spPr bwMode="auto">
          <a:xfrm>
            <a:off x="685624" y="3163211"/>
            <a:ext cx="169815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200" dirty="0">
                <a:solidFill>
                  <a:schemeClr val="bg1">
                    <a:lumMod val="95000"/>
                  </a:schemeClr>
                </a:solidFill>
                <a:latin typeface="Arial"/>
                <a:ea typeface="Arial"/>
                <a:cs typeface="Arial"/>
              </a:rPr>
              <a:t>Users click a link. </a:t>
            </a:r>
          </a:p>
        </p:txBody>
      </p:sp>
      <p:sp>
        <p:nvSpPr>
          <p:cNvPr id="35" name="TextBox 18"/>
          <p:cNvSpPr txBox="1">
            <a:spLocks noChangeArrowheads="1"/>
          </p:cNvSpPr>
          <p:nvPr/>
        </p:nvSpPr>
        <p:spPr bwMode="auto">
          <a:xfrm>
            <a:off x="3779108" y="3117045"/>
            <a:ext cx="162500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200" dirty="0">
                <a:solidFill>
                  <a:schemeClr val="bg1">
                    <a:lumMod val="95000"/>
                  </a:schemeClr>
                </a:solidFill>
                <a:latin typeface="Arial"/>
                <a:ea typeface="Arial"/>
                <a:cs typeface="Arial"/>
              </a:rPr>
              <a:t>Users enter a </a:t>
            </a:r>
            <a:r>
              <a:rPr lang="en-US" sz="1200" dirty="0" err="1" smtClean="0">
                <a:solidFill>
                  <a:schemeClr val="bg1">
                    <a:lumMod val="95000"/>
                  </a:schemeClr>
                </a:solidFill>
                <a:latin typeface="Arial"/>
                <a:ea typeface="Arial"/>
                <a:cs typeface="Arial"/>
              </a:rPr>
              <a:t>IdeaPlace</a:t>
            </a:r>
            <a:r>
              <a:rPr lang="en-US" sz="1200" dirty="0" smtClean="0">
                <a:solidFill>
                  <a:schemeClr val="bg1">
                    <a:lumMod val="95000"/>
                  </a:schemeClr>
                </a:solidFill>
                <a:latin typeface="Arial"/>
                <a:ea typeface="Arial"/>
                <a:cs typeface="Arial"/>
              </a:rPr>
              <a:t> </a:t>
            </a:r>
            <a:r>
              <a:rPr lang="en-US" sz="1200" dirty="0">
                <a:solidFill>
                  <a:schemeClr val="bg1">
                    <a:lumMod val="95000"/>
                  </a:schemeClr>
                </a:solidFill>
                <a:latin typeface="Arial"/>
                <a:ea typeface="Arial"/>
                <a:cs typeface="Arial"/>
              </a:rPr>
              <a:t>username and password.</a:t>
            </a:r>
          </a:p>
        </p:txBody>
      </p:sp>
      <p:pic>
        <p:nvPicPr>
          <p:cNvPr id="17" name="Picture 16">
            <a:extLst>
              <a:ext uri="{FF2B5EF4-FFF2-40B4-BE49-F238E27FC236}">
                <a16:creationId xmlns:a16="http://schemas.microsoft.com/office/drawing/2014/main" xmlns="" id="{902AC74E-9D03-E547-915E-CB6B26A405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809" y="1869688"/>
            <a:ext cx="1593971" cy="799762"/>
          </a:xfrm>
          <a:prstGeom prst="rect">
            <a:avLst/>
          </a:prstGeom>
        </p:spPr>
      </p:pic>
      <p:pic>
        <p:nvPicPr>
          <p:cNvPr id="18" name="Picture 17">
            <a:extLst>
              <a:ext uri="{FF2B5EF4-FFF2-40B4-BE49-F238E27FC236}">
                <a16:creationId xmlns:a16="http://schemas.microsoft.com/office/drawing/2014/main" xmlns="" id="{8CE320A6-DDAA-FA4B-9427-861908BF27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829014" y="2655971"/>
            <a:ext cx="494535" cy="307351"/>
          </a:xfrm>
          <a:prstGeom prst="rect">
            <a:avLst/>
          </a:prstGeom>
        </p:spPr>
      </p:pic>
      <p:pic>
        <p:nvPicPr>
          <p:cNvPr id="23" name="Picture 22">
            <a:extLst>
              <a:ext uri="{FF2B5EF4-FFF2-40B4-BE49-F238E27FC236}">
                <a16:creationId xmlns:a16="http://schemas.microsoft.com/office/drawing/2014/main" xmlns="" id="{6F6588BE-911C-8C43-B45A-EE9B6166F4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8944" y="1869688"/>
            <a:ext cx="674309" cy="902953"/>
          </a:xfrm>
          <a:prstGeom prst="rect">
            <a:avLst/>
          </a:prstGeom>
        </p:spPr>
      </p:pic>
      <p:pic>
        <p:nvPicPr>
          <p:cNvPr id="27" name="Picture 26">
            <a:extLst>
              <a:ext uri="{FF2B5EF4-FFF2-40B4-BE49-F238E27FC236}">
                <a16:creationId xmlns:a16="http://schemas.microsoft.com/office/drawing/2014/main" xmlns="" id="{CBABEEBE-C27E-F141-B863-6BE218C6A8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852400" y="2650073"/>
            <a:ext cx="494535" cy="307351"/>
          </a:xfrm>
          <a:prstGeom prst="rect">
            <a:avLst/>
          </a:prstGeom>
        </p:spPr>
      </p:pic>
      <p:pic>
        <p:nvPicPr>
          <p:cNvPr id="30" name="Picture 29">
            <a:extLst>
              <a:ext uri="{FF2B5EF4-FFF2-40B4-BE49-F238E27FC236}">
                <a16:creationId xmlns:a16="http://schemas.microsoft.com/office/drawing/2014/main" xmlns="" id="{DD1CA924-2221-A54A-82F5-2F1F6AF512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6395" y="1842299"/>
            <a:ext cx="854539" cy="854539"/>
          </a:xfrm>
          <a:prstGeom prst="rect">
            <a:avLst/>
          </a:prstGeom>
        </p:spPr>
      </p:pic>
      <p:sp>
        <p:nvSpPr>
          <p:cNvPr id="15" name="Rectangle 14">
            <a:extLst>
              <a:ext uri="{FF2B5EF4-FFF2-40B4-BE49-F238E27FC236}">
                <a16:creationId xmlns:a16="http://schemas.microsoft.com/office/drawing/2014/main" xmlns="" id="{01B1FDD6-2057-5C48-89B2-413F4A6767DF}"/>
              </a:ext>
            </a:extLst>
          </p:cNvPr>
          <p:cNvSpPr/>
          <p:nvPr/>
        </p:nvSpPr>
        <p:spPr>
          <a:xfrm>
            <a:off x="7615646" y="4548095"/>
            <a:ext cx="1428817" cy="5431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xmlns="" id="{4EF238E3-653C-E447-B4E4-751D655D0C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08087" y="4691322"/>
            <a:ext cx="956984" cy="328282"/>
          </a:xfrm>
          <a:prstGeom prst="rect">
            <a:avLst/>
          </a:prstGeom>
        </p:spPr>
      </p:pic>
    </p:spTree>
    <p:extLst>
      <p:ext uri="{BB962C8B-B14F-4D97-AF65-F5344CB8AC3E}">
        <p14:creationId xmlns:p14="http://schemas.microsoft.com/office/powerpoint/2010/main" val="1965884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91" y="4155140"/>
            <a:ext cx="9141619" cy="988359"/>
          </a:xfrm>
          <a:prstGeom prst="rect">
            <a:avLst/>
          </a:prstGeom>
          <a:solidFill>
            <a:srgbClr val="697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Footer Placeholder 1"/>
          <p:cNvSpPr>
            <a:spLocks noGrp="1"/>
          </p:cNvSpPr>
          <p:nvPr>
            <p:ph type="ftr" sz="quarter" idx="11"/>
          </p:nvPr>
        </p:nvSpPr>
        <p:spPr>
          <a:xfrm>
            <a:off x="460467" y="6538737"/>
            <a:ext cx="7645102" cy="208140"/>
          </a:xfrm>
          <a:prstGeom prst="rect">
            <a:avLst/>
          </a:prstGeom>
          <a:noFill/>
          <a:ln>
            <a:noFill/>
          </a:ln>
        </p:spPr>
        <p:txBody>
          <a:bodyPr wrap="square" lIns="91425" tIns="91425" rIns="91425" bIns="91425" anchor="b"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900" b="0" i="0" u="none" strike="noStrike" cap="none">
                <a:solidFill>
                  <a:srgbClr val="454546"/>
                </a:solidFill>
                <a:latin typeface="Arial"/>
                <a:ea typeface="Arial"/>
                <a:cs typeface="Arial"/>
                <a:sym typeface="Arial"/>
              </a:defRPr>
            </a:lvl1pPr>
            <a:lvl2pPr marL="457181" marR="0" lvl="1" indent="-12681"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2pPr>
            <a:lvl3pPr marL="914360" marR="0" lvl="2" indent="-12660"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3pPr>
            <a:lvl4pPr marL="1371543" marR="0" lvl="3" indent="-12643"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4pPr>
            <a:lvl5pPr marL="1828724" marR="0" lvl="4" indent="-12624"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5pPr>
            <a:lvl6pPr marL="2285905" marR="0" lvl="5" indent="-12605"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6pPr>
            <a:lvl7pPr marL="2743085" marR="0" lvl="6" indent="-12585"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7pPr>
            <a:lvl8pPr marL="3200267" marR="0" lvl="7" indent="-12567"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8pPr>
            <a:lvl9pPr marL="3657448" marR="0" lvl="8" indent="-12548"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9pPr>
          </a:lstStyle>
          <a:p>
            <a:endParaRPr lang="en-US" dirty="0">
              <a:solidFill>
                <a:srgbClr val="E1E1E1"/>
              </a:solidFill>
            </a:endParaRPr>
          </a:p>
        </p:txBody>
      </p:sp>
      <p:sp>
        <p:nvSpPr>
          <p:cNvPr id="14" name="Content Placeholder 2"/>
          <p:cNvSpPr>
            <a:spLocks noGrp="1"/>
          </p:cNvSpPr>
          <p:nvPr>
            <p:ph idx="4294967295"/>
          </p:nvPr>
        </p:nvSpPr>
        <p:spPr>
          <a:xfrm>
            <a:off x="746376" y="1117559"/>
            <a:ext cx="3452890" cy="2952474"/>
          </a:xfrm>
        </p:spPr>
        <p:txBody>
          <a:bodyPr>
            <a:noAutofit/>
          </a:bodyPr>
          <a:lstStyle/>
          <a:p>
            <a:pPr>
              <a:spcBef>
                <a:spcPts val="0"/>
              </a:spcBef>
              <a:buSzPct val="75000"/>
            </a:pPr>
            <a:r>
              <a:rPr lang="en-US" sz="1800" dirty="0">
                <a:solidFill>
                  <a:schemeClr val="tx1"/>
                </a:solidFill>
              </a:rPr>
              <a:t> Can the user access the challenge or community?</a:t>
            </a:r>
          </a:p>
          <a:p>
            <a:pPr marL="0" indent="0">
              <a:spcBef>
                <a:spcPts val="0"/>
              </a:spcBef>
              <a:buSzPct val="75000"/>
              <a:buNone/>
            </a:pPr>
            <a:endParaRPr lang="en-US" sz="1800" dirty="0">
              <a:solidFill>
                <a:schemeClr val="tx1"/>
              </a:solidFill>
            </a:endParaRPr>
          </a:p>
          <a:p>
            <a:pPr>
              <a:spcBef>
                <a:spcPts val="0"/>
              </a:spcBef>
              <a:buSzPct val="75000"/>
            </a:pPr>
            <a:r>
              <a:rPr lang="en-US" sz="1800" dirty="0">
                <a:solidFill>
                  <a:schemeClr val="tx1"/>
                </a:solidFill>
              </a:rPr>
              <a:t>What Challenges, Activity, and Content can users see when on a home community?</a:t>
            </a:r>
          </a:p>
          <a:p>
            <a:pPr>
              <a:spcBef>
                <a:spcPts val="0"/>
              </a:spcBef>
              <a:buSzPct val="75000"/>
            </a:pPr>
            <a:endParaRPr lang="en-US" sz="1800" dirty="0">
              <a:solidFill>
                <a:schemeClr val="tx1"/>
              </a:solidFill>
            </a:endParaRPr>
          </a:p>
          <a:p>
            <a:pPr>
              <a:spcBef>
                <a:spcPts val="0"/>
              </a:spcBef>
              <a:buSzPct val="75000"/>
            </a:pPr>
            <a:r>
              <a:rPr lang="en-US" sz="1800" dirty="0">
                <a:solidFill>
                  <a:schemeClr val="tx1"/>
                </a:solidFill>
              </a:rPr>
              <a:t>What email notifications will users get, when enabled for that challenge or community?</a:t>
            </a:r>
          </a:p>
        </p:txBody>
      </p:sp>
      <p:sp>
        <p:nvSpPr>
          <p:cNvPr id="13" name="Title 1">
            <a:extLst>
              <a:ext uri="{FF2B5EF4-FFF2-40B4-BE49-F238E27FC236}">
                <a16:creationId xmlns:a16="http://schemas.microsoft.com/office/drawing/2014/main" xmlns="" id="{0094CBD6-A698-D144-BC22-284E61079EAE}"/>
              </a:ext>
            </a:extLst>
          </p:cNvPr>
          <p:cNvSpPr>
            <a:spLocks noGrp="1"/>
          </p:cNvSpPr>
          <p:nvPr>
            <p:ph type="title"/>
          </p:nvPr>
        </p:nvSpPr>
        <p:spPr>
          <a:xfrm>
            <a:off x="338328" y="288036"/>
            <a:ext cx="8439912" cy="543154"/>
          </a:xfrm>
        </p:spPr>
        <p:txBody>
          <a:bodyPr/>
          <a:lstStyle/>
          <a:p>
            <a:r>
              <a:rPr lang="en-US" dirty="0"/>
              <a:t>Access Settings</a:t>
            </a:r>
          </a:p>
        </p:txBody>
      </p:sp>
      <p:pic>
        <p:nvPicPr>
          <p:cNvPr id="9" name="Picture 8">
            <a:extLst>
              <a:ext uri="{FF2B5EF4-FFF2-40B4-BE49-F238E27FC236}">
                <a16:creationId xmlns:a16="http://schemas.microsoft.com/office/drawing/2014/main" xmlns="" id="{D5BFB66A-090F-F146-ACE6-EADA8318FFDB}"/>
              </a:ext>
            </a:extLst>
          </p:cNvPr>
          <p:cNvPicPr>
            <a:picLocks noChangeAspect="1"/>
          </p:cNvPicPr>
          <p:nvPr/>
        </p:nvPicPr>
        <p:blipFill>
          <a:blip r:embed="rId3"/>
          <a:stretch>
            <a:fillRect/>
          </a:stretch>
        </p:blipFill>
        <p:spPr>
          <a:xfrm>
            <a:off x="5529626" y="916297"/>
            <a:ext cx="3318893" cy="3982671"/>
          </a:xfrm>
          <a:prstGeom prst="rect">
            <a:avLst/>
          </a:prstGeom>
          <a:effectLst>
            <a:outerShdw blurRad="50800" dist="50800" dir="5400000" algn="ctr" rotWithShape="0">
              <a:srgbClr val="000000">
                <a:alpha val="61000"/>
              </a:srgbClr>
            </a:outerShdw>
            <a:reflection stA="54000" endPos="20000" dist="50800" dir="5400000" sy="-100000" algn="bl" rotWithShape="0"/>
          </a:effectLst>
        </p:spPr>
      </p:pic>
    </p:spTree>
    <p:extLst>
      <p:ext uri="{BB962C8B-B14F-4D97-AF65-F5344CB8AC3E}">
        <p14:creationId xmlns:p14="http://schemas.microsoft.com/office/powerpoint/2010/main" val="30021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91" y="3873640"/>
            <a:ext cx="9141619" cy="1269860"/>
          </a:xfrm>
          <a:prstGeom prst="rect">
            <a:avLst/>
          </a:prstGeom>
          <a:solidFill>
            <a:srgbClr val="697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697" name="Title 1"/>
          <p:cNvSpPr>
            <a:spLocks noGrp="1"/>
          </p:cNvSpPr>
          <p:nvPr>
            <p:ph type="title"/>
          </p:nvPr>
        </p:nvSpPr>
        <p:spPr/>
        <p:txBody>
          <a:bodyPr/>
          <a:lstStyle/>
          <a:p>
            <a:r>
              <a:rPr lang="en-US" dirty="0"/>
              <a:t>Changing Access Settings</a:t>
            </a:r>
          </a:p>
        </p:txBody>
      </p:sp>
      <p:sp>
        <p:nvSpPr>
          <p:cNvPr id="2" name="Footer Placeholder 1"/>
          <p:cNvSpPr>
            <a:spLocks noGrp="1"/>
          </p:cNvSpPr>
          <p:nvPr>
            <p:ph type="ftr" sz="quarter" idx="11"/>
          </p:nvPr>
        </p:nvSpPr>
        <p:spPr>
          <a:xfrm>
            <a:off x="460467" y="6538737"/>
            <a:ext cx="7645102" cy="208140"/>
          </a:xfrm>
          <a:prstGeom prst="rect">
            <a:avLst/>
          </a:prstGeom>
          <a:noFill/>
          <a:ln>
            <a:noFill/>
          </a:ln>
        </p:spPr>
        <p:txBody>
          <a:bodyPr wrap="square" lIns="91425" tIns="91425" rIns="91425" bIns="91425" anchor="b"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900" b="0" i="0" u="none" strike="noStrike" cap="none">
                <a:solidFill>
                  <a:srgbClr val="454546"/>
                </a:solidFill>
                <a:latin typeface="Arial"/>
                <a:ea typeface="Arial"/>
                <a:cs typeface="Arial"/>
                <a:sym typeface="Arial"/>
              </a:defRPr>
            </a:lvl1pPr>
            <a:lvl2pPr marL="457181" marR="0" lvl="1" indent="-12681"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2pPr>
            <a:lvl3pPr marL="914360" marR="0" lvl="2" indent="-12660"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3pPr>
            <a:lvl4pPr marL="1371543" marR="0" lvl="3" indent="-12643"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4pPr>
            <a:lvl5pPr marL="1828724" marR="0" lvl="4" indent="-12624"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5pPr>
            <a:lvl6pPr marL="2285905" marR="0" lvl="5" indent="-12605"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6pPr>
            <a:lvl7pPr marL="2743085" marR="0" lvl="6" indent="-12585"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7pPr>
            <a:lvl8pPr marL="3200267" marR="0" lvl="7" indent="-12567"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8pPr>
            <a:lvl9pPr marL="3657448" marR="0" lvl="8" indent="-12548"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9pPr>
          </a:lstStyle>
          <a:p>
            <a:endParaRPr lang="en-US" dirty="0">
              <a:solidFill>
                <a:srgbClr val="E1E1E1"/>
              </a:solidFill>
            </a:endParaRPr>
          </a:p>
        </p:txBody>
      </p:sp>
      <p:sp>
        <p:nvSpPr>
          <p:cNvPr id="3" name="Slide Number Placeholder 2"/>
          <p:cNvSpPr>
            <a:spLocks noGrp="1"/>
          </p:cNvSpPr>
          <p:nvPr>
            <p:ph type="sldNum" sz="quarter" idx="12"/>
          </p:nvPr>
        </p:nvSpPr>
        <p:spPr>
          <a:xfrm>
            <a:off x="11850" y="6538737"/>
            <a:ext cx="317716" cy="208140"/>
          </a:xfrm>
          <a:prstGeom prst="rect">
            <a:avLst/>
          </a:prstGeom>
          <a:noFill/>
          <a:ln>
            <a:noFill/>
          </a:ln>
        </p:spPr>
        <p:txBody>
          <a:bodyPr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buSzPct val="25000"/>
            </a:pPr>
            <a:fld id="{00000000-1234-1234-1234-123412341234}" type="slidenum">
              <a:rPr lang="en-US" sz="900" smtClean="0">
                <a:solidFill>
                  <a:srgbClr val="454546"/>
                </a:solidFill>
              </a:rPr>
              <a:pPr algn="r">
                <a:buSzPct val="25000"/>
              </a:pPr>
              <a:t>7</a:t>
            </a:fld>
            <a:endParaRPr lang="en-US">
              <a:solidFill>
                <a:srgbClr val="E1E1E1"/>
              </a:solidFill>
            </a:endParaRPr>
          </a:p>
        </p:txBody>
      </p:sp>
      <p:sp>
        <p:nvSpPr>
          <p:cNvPr id="14" name="Content Placeholder 2"/>
          <p:cNvSpPr>
            <a:spLocks noGrp="1"/>
          </p:cNvSpPr>
          <p:nvPr>
            <p:ph idx="4294967295"/>
          </p:nvPr>
        </p:nvSpPr>
        <p:spPr>
          <a:xfrm>
            <a:off x="460468" y="1234519"/>
            <a:ext cx="2931624" cy="1846659"/>
          </a:xfrm>
        </p:spPr>
        <p:txBody>
          <a:bodyPr vert="horz" wrap="square">
            <a:noAutofit/>
          </a:bodyPr>
          <a:lstStyle/>
          <a:p>
            <a:pPr>
              <a:buNone/>
            </a:pPr>
            <a:r>
              <a:rPr lang="en-US" sz="1800" dirty="0"/>
              <a:t>	To change how access is granted, select Setup Settings, from the General Settings page and use the Access dropdown menu.</a:t>
            </a:r>
          </a:p>
        </p:txBody>
      </p:sp>
      <p:pic>
        <p:nvPicPr>
          <p:cNvPr id="9" name="Picture 8"/>
          <p:cNvPicPr>
            <a:picLocks noChangeAspect="1"/>
          </p:cNvPicPr>
          <p:nvPr/>
        </p:nvPicPr>
        <p:blipFill>
          <a:blip r:embed="rId3"/>
          <a:stretch>
            <a:fillRect/>
          </a:stretch>
        </p:blipFill>
        <p:spPr>
          <a:xfrm>
            <a:off x="3871913" y="970005"/>
            <a:ext cx="5270897" cy="2571710"/>
          </a:xfrm>
          <a:prstGeom prst="rect">
            <a:avLst/>
          </a:prstGeom>
          <a:effectLst>
            <a:outerShdw blurRad="50800" dist="50800" dir="5400000" algn="ctr" rotWithShape="0">
              <a:srgbClr val="000000">
                <a:alpha val="26000"/>
              </a:srgbClr>
            </a:outerShdw>
            <a:reflection stA="67000" endPos="29000" dist="50800" dir="5400000" sy="-100000" algn="bl" rotWithShape="0"/>
          </a:effectLst>
        </p:spPr>
      </p:pic>
      <p:pic>
        <p:nvPicPr>
          <p:cNvPr id="13" name="Picture 12">
            <a:extLst>
              <a:ext uri="{FF2B5EF4-FFF2-40B4-BE49-F238E27FC236}">
                <a16:creationId xmlns:a16="http://schemas.microsoft.com/office/drawing/2014/main" xmlns="" id="{B4E0B927-5D6E-8C40-9EDB-0C05DFD00E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0858" y="4691322"/>
            <a:ext cx="956983" cy="328282"/>
          </a:xfrm>
          <a:prstGeom prst="rect">
            <a:avLst/>
          </a:prstGeom>
        </p:spPr>
      </p:pic>
    </p:spTree>
    <p:extLst>
      <p:ext uri="{BB962C8B-B14F-4D97-AF65-F5344CB8AC3E}">
        <p14:creationId xmlns:p14="http://schemas.microsoft.com/office/powerpoint/2010/main" val="65296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0078" y="850901"/>
            <a:ext cx="9132731" cy="3771900"/>
          </a:xfrm>
          <a:prstGeom prst="rect">
            <a:avLst/>
          </a:prstGeom>
          <a:solidFill>
            <a:srgbClr val="ECEEED">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p:cNvSpPr>
            <a:spLocks noGrp="1"/>
          </p:cNvSpPr>
          <p:nvPr>
            <p:ph idx="1"/>
          </p:nvPr>
        </p:nvSpPr>
        <p:spPr>
          <a:xfrm>
            <a:off x="239956" y="965928"/>
            <a:ext cx="1986947" cy="2905746"/>
          </a:xfrm>
        </p:spPr>
        <p:txBody>
          <a:bodyPr>
            <a:noAutofit/>
          </a:bodyPr>
          <a:lstStyle/>
          <a:p>
            <a:pPr marL="0" indent="0" defTabSz="914361">
              <a:lnSpc>
                <a:spcPct val="104000"/>
              </a:lnSpc>
              <a:spcBef>
                <a:spcPts val="0"/>
              </a:spcBef>
              <a:buFont typeface="Arial" panose="020B0604020202020204" pitchFamily="34" charset="0"/>
              <a:buNone/>
            </a:pPr>
            <a:r>
              <a:rPr lang="en-US" sz="1500" dirty="0">
                <a:solidFill>
                  <a:schemeClr val="tx1"/>
                </a:solidFill>
              </a:rPr>
              <a:t>Private </a:t>
            </a:r>
          </a:p>
          <a:p>
            <a:pPr marL="0" indent="0" defTabSz="914361">
              <a:spcBef>
                <a:spcPts val="0"/>
              </a:spcBef>
              <a:buFont typeface="Arial" panose="020B0604020202020204" pitchFamily="34" charset="0"/>
              <a:buNone/>
            </a:pPr>
            <a:r>
              <a:rPr lang="en-US" sz="1500" dirty="0">
                <a:solidFill>
                  <a:schemeClr val="tx1"/>
                </a:solidFill>
              </a:rPr>
              <a:t>Members Only</a:t>
            </a:r>
          </a:p>
          <a:p>
            <a:pPr marL="173031" lvl="1" indent="-171443" defTabSz="914361">
              <a:lnSpc>
                <a:spcPct val="102000"/>
              </a:lnSpc>
              <a:spcBef>
                <a:spcPts val="800"/>
              </a:spcBef>
              <a:buClr>
                <a:schemeClr val="accent3"/>
              </a:buClr>
              <a:buSzPct val="104000"/>
            </a:pPr>
            <a:r>
              <a:rPr lang="en-US" sz="1350" dirty="0">
                <a:solidFill>
                  <a:schemeClr val="tx1"/>
                </a:solidFill>
              </a:rPr>
              <a:t>Only users with membership can access this challenge and it’s content.</a:t>
            </a:r>
          </a:p>
          <a:p>
            <a:pPr marL="173031" lvl="1" indent="-171443" defTabSz="914361">
              <a:lnSpc>
                <a:spcPct val="102000"/>
              </a:lnSpc>
              <a:spcBef>
                <a:spcPts val="800"/>
              </a:spcBef>
              <a:buClr>
                <a:schemeClr val="accent3"/>
              </a:buClr>
              <a:buSzPct val="104000"/>
            </a:pPr>
            <a:r>
              <a:rPr lang="en-US" sz="1350" dirty="0">
                <a:solidFill>
                  <a:schemeClr val="tx1"/>
                </a:solidFill>
              </a:rPr>
              <a:t>Administrators can manually grant membership.</a:t>
            </a:r>
          </a:p>
          <a:p>
            <a:pPr marL="173031" lvl="1" indent="-171443" defTabSz="914361">
              <a:lnSpc>
                <a:spcPct val="102000"/>
              </a:lnSpc>
              <a:spcBef>
                <a:spcPts val="800"/>
              </a:spcBef>
              <a:buClr>
                <a:schemeClr val="accent3"/>
              </a:buClr>
              <a:buSzPct val="104000"/>
            </a:pPr>
            <a:r>
              <a:rPr lang="en-US" sz="1350" dirty="0">
                <a:solidFill>
                  <a:schemeClr val="tx1"/>
                </a:solidFill>
              </a:rPr>
              <a:t>Membership is granted if new users are created from within this challenge.</a:t>
            </a:r>
          </a:p>
        </p:txBody>
      </p:sp>
      <p:sp>
        <p:nvSpPr>
          <p:cNvPr id="5" name="Footer Placeholder 4"/>
          <p:cNvSpPr>
            <a:spLocks noGrp="1"/>
          </p:cNvSpPr>
          <p:nvPr>
            <p:ph type="ftr" sz="quarter" idx="11"/>
          </p:nvPr>
        </p:nvSpPr>
        <p:spPr>
          <a:xfrm>
            <a:off x="460467" y="6538737"/>
            <a:ext cx="7645102" cy="208140"/>
          </a:xfrm>
          <a:prstGeom prst="rect">
            <a:avLst/>
          </a:prstGeom>
          <a:noFill/>
          <a:ln>
            <a:noFill/>
          </a:ln>
        </p:spPr>
        <p:txBody>
          <a:bodyPr wrap="square" lIns="91425" tIns="91425" rIns="91425" bIns="91425" anchor="b"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900" b="0" i="0" u="none" strike="noStrike" cap="none">
                <a:solidFill>
                  <a:srgbClr val="454546"/>
                </a:solidFill>
                <a:latin typeface="Arial"/>
                <a:ea typeface="Arial"/>
                <a:cs typeface="Arial"/>
                <a:sym typeface="Arial"/>
              </a:defRPr>
            </a:lvl1pPr>
            <a:lvl2pPr marL="457181" marR="0" lvl="1" indent="-12681"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2pPr>
            <a:lvl3pPr marL="914360" marR="0" lvl="2" indent="-12660"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3pPr>
            <a:lvl4pPr marL="1371543" marR="0" lvl="3" indent="-12643"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4pPr>
            <a:lvl5pPr marL="1828724" marR="0" lvl="4" indent="-12624"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5pPr>
            <a:lvl6pPr marL="2285905" marR="0" lvl="5" indent="-12605"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6pPr>
            <a:lvl7pPr marL="2743085" marR="0" lvl="6" indent="-12585"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7pPr>
            <a:lvl8pPr marL="3200267" marR="0" lvl="7" indent="-12567"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8pPr>
            <a:lvl9pPr marL="3657448" marR="0" lvl="8" indent="-12548"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9pPr>
          </a:lstStyle>
          <a:p>
            <a:endParaRPr lang="en-US" dirty="0">
              <a:solidFill>
                <a:srgbClr val="E1E1E1"/>
              </a:solidFill>
            </a:endParaRPr>
          </a:p>
        </p:txBody>
      </p:sp>
      <p:sp>
        <p:nvSpPr>
          <p:cNvPr id="12" name="Content Placeholder 2"/>
          <p:cNvSpPr txBox="1">
            <a:spLocks/>
          </p:cNvSpPr>
          <p:nvPr/>
        </p:nvSpPr>
        <p:spPr>
          <a:xfrm>
            <a:off x="2465670" y="1029806"/>
            <a:ext cx="1986947" cy="2905746"/>
          </a:xfrm>
          <a:prstGeom prst="rect">
            <a:avLst/>
          </a:prstGeom>
        </p:spPr>
        <p:txBody>
          <a:bodyPr vert="horz" lIns="0" tIns="0" rIns="68577" bIns="34289" rtlCol="0">
            <a:noAutofit/>
          </a:bodyPr>
          <a:lstStyle>
            <a:lvl1pPr marL="0" indent="0" algn="l" defTabSz="914361" rtl="0" eaLnBrk="1" latinLnBrk="0" hangingPunct="1">
              <a:lnSpc>
                <a:spcPct val="104000"/>
              </a:lnSpc>
              <a:spcBef>
                <a:spcPts val="1600"/>
              </a:spcBef>
              <a:buFont typeface="Arial" panose="020B0604020202020204" pitchFamily="34" charset="0"/>
              <a:buNone/>
              <a:defRPr sz="1900" b="0" kern="1200">
                <a:solidFill>
                  <a:schemeClr val="tx2">
                    <a:lumMod val="50000"/>
                  </a:schemeClr>
                </a:solidFill>
                <a:latin typeface="+mn-lt"/>
                <a:ea typeface="+mn-ea"/>
                <a:cs typeface="+mn-cs"/>
              </a:defRPr>
            </a:lvl1pPr>
            <a:lvl2pPr marL="173031" indent="-171443" algn="l" defTabSz="914361" rtl="0" eaLnBrk="1" latinLnBrk="0" hangingPunct="1">
              <a:lnSpc>
                <a:spcPct val="102000"/>
              </a:lnSpc>
              <a:spcBef>
                <a:spcPts val="800"/>
              </a:spcBef>
              <a:buClr>
                <a:schemeClr val="accent3"/>
              </a:buClr>
              <a:buSzPct val="104000"/>
              <a:buFont typeface="Arial" panose="020B0604020202020204" pitchFamily="34" charset="0"/>
              <a:buChar char="•"/>
              <a:defRPr sz="1600" b="0" kern="1200">
                <a:solidFill>
                  <a:schemeClr val="tx2">
                    <a:lumMod val="50000"/>
                  </a:schemeClr>
                </a:solidFill>
                <a:latin typeface="+mn-lt"/>
                <a:ea typeface="+mn-ea"/>
                <a:cs typeface="+mn-cs"/>
              </a:defRPr>
            </a:lvl2pPr>
            <a:lvl3pPr marL="373048" indent="-168268" algn="l" defTabSz="914361" rtl="0" eaLnBrk="1" latinLnBrk="0" hangingPunct="1">
              <a:lnSpc>
                <a:spcPct val="102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3pPr>
            <a:lvl4pPr marL="380984" indent="0" algn="l" defTabSz="914361" rtl="0" eaLnBrk="1" latinLnBrk="0" hangingPunct="1">
              <a:lnSpc>
                <a:spcPct val="102000"/>
              </a:lnSpc>
              <a:spcBef>
                <a:spcPts val="300"/>
              </a:spcBef>
              <a:buFont typeface="Arial" panose="020B0604020202020204" pitchFamily="34" charset="0"/>
              <a:buNone/>
              <a:defRPr sz="1200" kern="1200">
                <a:solidFill>
                  <a:schemeClr val="tx2"/>
                </a:solidFill>
                <a:latin typeface="+mn-lt"/>
                <a:ea typeface="+mn-ea"/>
                <a:cs typeface="+mn-cs"/>
              </a:defRPr>
            </a:lvl4pPr>
            <a:lvl5pPr marL="2057315" indent="-228591" algn="l" defTabSz="914361" rtl="0" eaLnBrk="1" latinLnBrk="0" hangingPunct="1">
              <a:lnSpc>
                <a:spcPct val="102000"/>
              </a:lnSpc>
              <a:spcBef>
                <a:spcPts val="500"/>
              </a:spcBef>
              <a:buFont typeface="Arial" panose="020B0604020202020204" pitchFamily="34" charset="0"/>
              <a:buChar char="•"/>
              <a:defRPr sz="1500" kern="1200">
                <a:solidFill>
                  <a:schemeClr val="tx2"/>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038" indent="-228591" algn="l" defTabSz="9143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spcBef>
                <a:spcPts val="0"/>
              </a:spcBef>
            </a:pPr>
            <a:r>
              <a:rPr lang="en-US" sz="1500" dirty="0">
                <a:solidFill>
                  <a:schemeClr val="tx1"/>
                </a:solidFill>
              </a:rPr>
              <a:t>Private</a:t>
            </a:r>
          </a:p>
          <a:p>
            <a:pPr>
              <a:spcBef>
                <a:spcPts val="0"/>
              </a:spcBef>
            </a:pPr>
            <a:r>
              <a:rPr lang="en-US" sz="1500" dirty="0">
                <a:solidFill>
                  <a:schemeClr val="tx1"/>
                </a:solidFill>
              </a:rPr>
              <a:t>Required Login</a:t>
            </a:r>
          </a:p>
          <a:p>
            <a:pPr lvl="1"/>
            <a:r>
              <a:rPr lang="en-US" sz="1350" dirty="0">
                <a:solidFill>
                  <a:schemeClr val="tx1"/>
                </a:solidFill>
              </a:rPr>
              <a:t>All users have membership to this challenge and it’s content. </a:t>
            </a:r>
          </a:p>
          <a:p>
            <a:pPr lvl="1"/>
            <a:r>
              <a:rPr lang="en-US" sz="1350" dirty="0">
                <a:solidFill>
                  <a:schemeClr val="tx1"/>
                </a:solidFill>
              </a:rPr>
              <a:t>Users must authenticate with the instance first.</a:t>
            </a:r>
          </a:p>
          <a:p>
            <a:pPr lvl="1"/>
            <a:r>
              <a:rPr lang="en-US" sz="1350" dirty="0">
                <a:solidFill>
                  <a:schemeClr val="tx1"/>
                </a:solidFill>
              </a:rPr>
              <a:t> Membership is automatically granted if new users are created from within this challenge.</a:t>
            </a:r>
          </a:p>
          <a:p>
            <a:pPr lvl="1"/>
            <a:endParaRPr lang="en-US" sz="1350" dirty="0">
              <a:solidFill>
                <a:schemeClr val="tx1"/>
              </a:solidFill>
            </a:endParaRPr>
          </a:p>
        </p:txBody>
      </p:sp>
      <p:sp>
        <p:nvSpPr>
          <p:cNvPr id="13" name="Content Placeholder 2"/>
          <p:cNvSpPr txBox="1">
            <a:spLocks/>
          </p:cNvSpPr>
          <p:nvPr/>
        </p:nvSpPr>
        <p:spPr>
          <a:xfrm>
            <a:off x="4691383" y="1029806"/>
            <a:ext cx="1986947" cy="3265969"/>
          </a:xfrm>
          <a:prstGeom prst="rect">
            <a:avLst/>
          </a:prstGeom>
        </p:spPr>
        <p:txBody>
          <a:bodyPr vert="horz" lIns="0" tIns="0" rIns="68577" bIns="34289" rtlCol="0">
            <a:noAutofit/>
          </a:bodyPr>
          <a:lstStyle>
            <a:lvl1pPr marL="0" indent="0" algn="l" defTabSz="914361" rtl="0" eaLnBrk="1" latinLnBrk="0" hangingPunct="1">
              <a:lnSpc>
                <a:spcPct val="104000"/>
              </a:lnSpc>
              <a:spcBef>
                <a:spcPts val="1600"/>
              </a:spcBef>
              <a:buFont typeface="Arial" panose="020B0604020202020204" pitchFamily="34" charset="0"/>
              <a:buNone/>
              <a:defRPr sz="1900" b="0" kern="1200">
                <a:solidFill>
                  <a:schemeClr val="tx2">
                    <a:lumMod val="50000"/>
                  </a:schemeClr>
                </a:solidFill>
                <a:latin typeface="+mn-lt"/>
                <a:ea typeface="+mn-ea"/>
                <a:cs typeface="+mn-cs"/>
              </a:defRPr>
            </a:lvl1pPr>
            <a:lvl2pPr marL="173031" indent="-171443" algn="l" defTabSz="914361" rtl="0" eaLnBrk="1" latinLnBrk="0" hangingPunct="1">
              <a:lnSpc>
                <a:spcPct val="102000"/>
              </a:lnSpc>
              <a:spcBef>
                <a:spcPts val="800"/>
              </a:spcBef>
              <a:buClr>
                <a:schemeClr val="accent3"/>
              </a:buClr>
              <a:buSzPct val="104000"/>
              <a:buFont typeface="Arial" panose="020B0604020202020204" pitchFamily="34" charset="0"/>
              <a:buChar char="•"/>
              <a:defRPr sz="1600" b="0" kern="1200">
                <a:solidFill>
                  <a:schemeClr val="tx2">
                    <a:lumMod val="50000"/>
                  </a:schemeClr>
                </a:solidFill>
                <a:latin typeface="+mn-lt"/>
                <a:ea typeface="+mn-ea"/>
                <a:cs typeface="+mn-cs"/>
              </a:defRPr>
            </a:lvl2pPr>
            <a:lvl3pPr marL="373048" indent="-168268" algn="l" defTabSz="914361" rtl="0" eaLnBrk="1" latinLnBrk="0" hangingPunct="1">
              <a:lnSpc>
                <a:spcPct val="102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3pPr>
            <a:lvl4pPr marL="380984" indent="0" algn="l" defTabSz="914361" rtl="0" eaLnBrk="1" latinLnBrk="0" hangingPunct="1">
              <a:lnSpc>
                <a:spcPct val="102000"/>
              </a:lnSpc>
              <a:spcBef>
                <a:spcPts val="300"/>
              </a:spcBef>
              <a:buFont typeface="Arial" panose="020B0604020202020204" pitchFamily="34" charset="0"/>
              <a:buNone/>
              <a:defRPr sz="1200" kern="1200">
                <a:solidFill>
                  <a:schemeClr val="tx2"/>
                </a:solidFill>
                <a:latin typeface="+mn-lt"/>
                <a:ea typeface="+mn-ea"/>
                <a:cs typeface="+mn-cs"/>
              </a:defRPr>
            </a:lvl4pPr>
            <a:lvl5pPr marL="2057315" indent="-228591" algn="l" defTabSz="914361" rtl="0" eaLnBrk="1" latinLnBrk="0" hangingPunct="1">
              <a:lnSpc>
                <a:spcPct val="102000"/>
              </a:lnSpc>
              <a:spcBef>
                <a:spcPts val="500"/>
              </a:spcBef>
              <a:buFont typeface="Arial" panose="020B0604020202020204" pitchFamily="34" charset="0"/>
              <a:buChar char="•"/>
              <a:defRPr sz="1500" kern="1200">
                <a:solidFill>
                  <a:schemeClr val="tx2"/>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038" indent="-228591" algn="l" defTabSz="9143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spcBef>
                <a:spcPts val="0"/>
              </a:spcBef>
            </a:pPr>
            <a:r>
              <a:rPr lang="en-US" sz="1500" dirty="0">
                <a:solidFill>
                  <a:schemeClr val="tx1"/>
                </a:solidFill>
              </a:rPr>
              <a:t>Private</a:t>
            </a:r>
          </a:p>
          <a:p>
            <a:pPr>
              <a:spcBef>
                <a:spcPts val="0"/>
              </a:spcBef>
            </a:pPr>
            <a:r>
              <a:rPr lang="en-US" sz="1500" dirty="0">
                <a:solidFill>
                  <a:schemeClr val="tx1"/>
                </a:solidFill>
              </a:rPr>
              <a:t>User Attribute</a:t>
            </a:r>
          </a:p>
          <a:p>
            <a:pPr lvl="1"/>
            <a:r>
              <a:rPr lang="en-US" sz="1350" dirty="0">
                <a:solidFill>
                  <a:schemeClr val="tx1"/>
                </a:solidFill>
              </a:rPr>
              <a:t>Only users with membership can access this challenge and it’s content.</a:t>
            </a:r>
          </a:p>
          <a:p>
            <a:pPr lvl="1"/>
            <a:r>
              <a:rPr lang="en-US" sz="1350" dirty="0">
                <a:solidFill>
                  <a:schemeClr val="tx1"/>
                </a:solidFill>
              </a:rPr>
              <a:t>Administrators choose which User Attributes should be used when granting membership.</a:t>
            </a:r>
          </a:p>
          <a:p>
            <a:pPr lvl="1"/>
            <a:r>
              <a:rPr lang="en-US" sz="1350" dirty="0" err="1" smtClean="0">
                <a:solidFill>
                  <a:schemeClr val="tx1"/>
                </a:solidFill>
              </a:rPr>
              <a:t>IdeaPlace</a:t>
            </a:r>
            <a:r>
              <a:rPr lang="en-US" sz="1350" dirty="0" smtClean="0">
                <a:solidFill>
                  <a:schemeClr val="tx1"/>
                </a:solidFill>
              </a:rPr>
              <a:t> </a:t>
            </a:r>
            <a:r>
              <a:rPr lang="en-US" sz="1350" dirty="0">
                <a:solidFill>
                  <a:schemeClr val="tx1"/>
                </a:solidFill>
              </a:rPr>
              <a:t>will update access based on attribute changes. </a:t>
            </a:r>
          </a:p>
        </p:txBody>
      </p:sp>
      <p:sp>
        <p:nvSpPr>
          <p:cNvPr id="16" name="Content Placeholder 2"/>
          <p:cNvSpPr txBox="1">
            <a:spLocks/>
          </p:cNvSpPr>
          <p:nvPr/>
        </p:nvSpPr>
        <p:spPr>
          <a:xfrm>
            <a:off x="6917095" y="1029806"/>
            <a:ext cx="1986947" cy="2905746"/>
          </a:xfrm>
          <a:prstGeom prst="rect">
            <a:avLst/>
          </a:prstGeom>
        </p:spPr>
        <p:txBody>
          <a:bodyPr vert="horz" lIns="0" tIns="0" rIns="68577" bIns="34289" rtlCol="0">
            <a:noAutofit/>
          </a:bodyPr>
          <a:lstStyle>
            <a:lvl1pPr marL="0" indent="0" algn="l" defTabSz="914361" rtl="0" eaLnBrk="1" latinLnBrk="0" hangingPunct="1">
              <a:lnSpc>
                <a:spcPct val="104000"/>
              </a:lnSpc>
              <a:spcBef>
                <a:spcPts val="1600"/>
              </a:spcBef>
              <a:buFont typeface="Arial" panose="020B0604020202020204" pitchFamily="34" charset="0"/>
              <a:buNone/>
              <a:defRPr sz="1900" b="0" kern="1200">
                <a:solidFill>
                  <a:schemeClr val="tx2">
                    <a:lumMod val="50000"/>
                  </a:schemeClr>
                </a:solidFill>
                <a:latin typeface="+mn-lt"/>
                <a:ea typeface="+mn-ea"/>
                <a:cs typeface="+mn-cs"/>
              </a:defRPr>
            </a:lvl1pPr>
            <a:lvl2pPr marL="173031" indent="-171443" algn="l" defTabSz="914361" rtl="0" eaLnBrk="1" latinLnBrk="0" hangingPunct="1">
              <a:lnSpc>
                <a:spcPct val="102000"/>
              </a:lnSpc>
              <a:spcBef>
                <a:spcPts val="800"/>
              </a:spcBef>
              <a:buClr>
                <a:schemeClr val="accent3"/>
              </a:buClr>
              <a:buSzPct val="104000"/>
              <a:buFont typeface="Arial" panose="020B0604020202020204" pitchFamily="34" charset="0"/>
              <a:buChar char="•"/>
              <a:defRPr sz="1600" b="0" kern="1200">
                <a:solidFill>
                  <a:schemeClr val="tx2">
                    <a:lumMod val="50000"/>
                  </a:schemeClr>
                </a:solidFill>
                <a:latin typeface="+mn-lt"/>
                <a:ea typeface="+mn-ea"/>
                <a:cs typeface="+mn-cs"/>
              </a:defRPr>
            </a:lvl2pPr>
            <a:lvl3pPr marL="373048" indent="-168268" algn="l" defTabSz="914361" rtl="0" eaLnBrk="1" latinLnBrk="0" hangingPunct="1">
              <a:lnSpc>
                <a:spcPct val="102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3pPr>
            <a:lvl4pPr marL="380984" indent="0" algn="l" defTabSz="914361" rtl="0" eaLnBrk="1" latinLnBrk="0" hangingPunct="1">
              <a:lnSpc>
                <a:spcPct val="102000"/>
              </a:lnSpc>
              <a:spcBef>
                <a:spcPts val="300"/>
              </a:spcBef>
              <a:buFont typeface="Arial" panose="020B0604020202020204" pitchFamily="34" charset="0"/>
              <a:buNone/>
              <a:defRPr sz="1200" kern="1200">
                <a:solidFill>
                  <a:schemeClr val="tx2"/>
                </a:solidFill>
                <a:latin typeface="+mn-lt"/>
                <a:ea typeface="+mn-ea"/>
                <a:cs typeface="+mn-cs"/>
              </a:defRPr>
            </a:lvl4pPr>
            <a:lvl5pPr marL="2057315" indent="-228591" algn="l" defTabSz="914361" rtl="0" eaLnBrk="1" latinLnBrk="0" hangingPunct="1">
              <a:lnSpc>
                <a:spcPct val="102000"/>
              </a:lnSpc>
              <a:spcBef>
                <a:spcPts val="500"/>
              </a:spcBef>
              <a:buFont typeface="Arial" panose="020B0604020202020204" pitchFamily="34" charset="0"/>
              <a:buChar char="•"/>
              <a:defRPr sz="1500" kern="1200">
                <a:solidFill>
                  <a:schemeClr val="tx2"/>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038" indent="-228591" algn="l" defTabSz="9143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spcBef>
                <a:spcPts val="0"/>
              </a:spcBef>
            </a:pPr>
            <a:r>
              <a:rPr lang="en-US" sz="1500" dirty="0">
                <a:solidFill>
                  <a:schemeClr val="tx1"/>
                </a:solidFill>
              </a:rPr>
              <a:t>Public</a:t>
            </a:r>
          </a:p>
          <a:p>
            <a:pPr>
              <a:spcBef>
                <a:spcPts val="0"/>
              </a:spcBef>
            </a:pPr>
            <a:r>
              <a:rPr lang="en-US" sz="1500" dirty="0">
                <a:solidFill>
                  <a:schemeClr val="tx1"/>
                </a:solidFill>
              </a:rPr>
              <a:t>Self-Registration</a:t>
            </a:r>
          </a:p>
          <a:p>
            <a:pPr lvl="1"/>
            <a:r>
              <a:rPr lang="en-US" sz="1350" dirty="0">
                <a:solidFill>
                  <a:schemeClr val="tx1"/>
                </a:solidFill>
              </a:rPr>
              <a:t>All users have membership to this challenge and it’s content.</a:t>
            </a:r>
          </a:p>
          <a:p>
            <a:pPr lvl="1"/>
            <a:r>
              <a:rPr lang="en-US" sz="1350" dirty="0">
                <a:solidFill>
                  <a:schemeClr val="tx1"/>
                </a:solidFill>
              </a:rPr>
              <a:t>All users can view content.</a:t>
            </a:r>
          </a:p>
          <a:p>
            <a:pPr lvl="1"/>
            <a:r>
              <a:rPr lang="en-US" sz="1350" dirty="0">
                <a:solidFill>
                  <a:schemeClr val="tx1"/>
                </a:solidFill>
              </a:rPr>
              <a:t>Users must create a profile and user account before posting content.</a:t>
            </a:r>
          </a:p>
          <a:p>
            <a:pPr lvl="1"/>
            <a:r>
              <a:rPr lang="en-US" sz="1350" dirty="0">
                <a:solidFill>
                  <a:schemeClr val="tx1"/>
                </a:solidFill>
              </a:rPr>
              <a:t>Recommend using this on separate instances.</a:t>
            </a:r>
          </a:p>
        </p:txBody>
      </p:sp>
      <p:sp>
        <p:nvSpPr>
          <p:cNvPr id="14" name="Title 1">
            <a:extLst>
              <a:ext uri="{FF2B5EF4-FFF2-40B4-BE49-F238E27FC236}">
                <a16:creationId xmlns:a16="http://schemas.microsoft.com/office/drawing/2014/main" xmlns="" id="{CFEDA8D7-23A9-014B-BEFA-A5735E5DF58A}"/>
              </a:ext>
            </a:extLst>
          </p:cNvPr>
          <p:cNvSpPr>
            <a:spLocks noGrp="1"/>
          </p:cNvSpPr>
          <p:nvPr>
            <p:ph type="title"/>
          </p:nvPr>
        </p:nvSpPr>
        <p:spPr>
          <a:xfrm>
            <a:off x="338328" y="288036"/>
            <a:ext cx="8439912" cy="543154"/>
          </a:xfrm>
        </p:spPr>
        <p:txBody>
          <a:bodyPr/>
          <a:lstStyle/>
          <a:p>
            <a:r>
              <a:rPr lang="en-US" dirty="0"/>
              <a:t>Access Settings</a:t>
            </a:r>
          </a:p>
        </p:txBody>
      </p:sp>
      <p:sp>
        <p:nvSpPr>
          <p:cNvPr id="9" name="Rectangle 8">
            <a:extLst>
              <a:ext uri="{FF2B5EF4-FFF2-40B4-BE49-F238E27FC236}">
                <a16:creationId xmlns:a16="http://schemas.microsoft.com/office/drawing/2014/main" xmlns="" id="{32C58687-E0F9-7E4D-8264-770599F01366}"/>
              </a:ext>
            </a:extLst>
          </p:cNvPr>
          <p:cNvSpPr/>
          <p:nvPr/>
        </p:nvSpPr>
        <p:spPr>
          <a:xfrm>
            <a:off x="7615646" y="4622801"/>
            <a:ext cx="1428817" cy="468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B4ADBE17-A623-7E46-A664-2A9771722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087" y="4691322"/>
            <a:ext cx="956984" cy="328282"/>
          </a:xfrm>
          <a:prstGeom prst="rect">
            <a:avLst/>
          </a:prstGeom>
        </p:spPr>
      </p:pic>
    </p:spTree>
    <p:extLst>
      <p:ext uri="{BB962C8B-B14F-4D97-AF65-F5344CB8AC3E}">
        <p14:creationId xmlns:p14="http://schemas.microsoft.com/office/powerpoint/2010/main" val="1335992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939E3E1E-E44B-FE41-9DAD-98836FF7757C}"/>
              </a:ext>
            </a:extLst>
          </p:cNvPr>
          <p:cNvSpPr/>
          <p:nvPr/>
        </p:nvSpPr>
        <p:spPr>
          <a:xfrm>
            <a:off x="1191" y="4493622"/>
            <a:ext cx="9141619" cy="649877"/>
          </a:xfrm>
          <a:prstGeom prst="rect">
            <a:avLst/>
          </a:prstGeom>
          <a:solidFill>
            <a:srgbClr val="697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US" dirty="0"/>
              <a:t>Private </a:t>
            </a:r>
            <a:r>
              <a:rPr lang="mr-IN" dirty="0"/>
              <a:t>–</a:t>
            </a:r>
            <a:r>
              <a:rPr lang="en-US" dirty="0"/>
              <a:t> Members Only</a:t>
            </a:r>
          </a:p>
        </p:txBody>
      </p:sp>
      <p:sp>
        <p:nvSpPr>
          <p:cNvPr id="3" name="Content Placeholder 2"/>
          <p:cNvSpPr>
            <a:spLocks noGrp="1"/>
          </p:cNvSpPr>
          <p:nvPr>
            <p:ph idx="1"/>
          </p:nvPr>
        </p:nvSpPr>
        <p:spPr>
          <a:xfrm>
            <a:off x="654649" y="1025530"/>
            <a:ext cx="7834701" cy="2905746"/>
          </a:xfrm>
        </p:spPr>
        <p:txBody>
          <a:bodyPr>
            <a:noAutofit/>
          </a:bodyPr>
          <a:lstStyle/>
          <a:p>
            <a:pPr>
              <a:lnSpc>
                <a:spcPct val="110000"/>
              </a:lnSpc>
            </a:pPr>
            <a:r>
              <a:rPr lang="en-US" sz="2000" dirty="0">
                <a:solidFill>
                  <a:schemeClr val="tx1"/>
                </a:solidFill>
              </a:rPr>
              <a:t>Scenario: We do not have SSO enabled. We would like to invite 20 people to an extremely sensitive challenge. How can I ensure only these 20 people can access the challenge?</a:t>
            </a:r>
          </a:p>
          <a:p>
            <a:pPr lvl="1">
              <a:lnSpc>
                <a:spcPct val="110000"/>
              </a:lnSpc>
            </a:pPr>
            <a:endParaRPr lang="en-US" sz="1600" dirty="0">
              <a:solidFill>
                <a:schemeClr val="tx1"/>
              </a:solidFill>
            </a:endParaRPr>
          </a:p>
          <a:p>
            <a:pPr lvl="1">
              <a:lnSpc>
                <a:spcPct val="110000"/>
              </a:lnSpc>
            </a:pPr>
            <a:r>
              <a:rPr lang="en-US" sz="1600" dirty="0">
                <a:solidFill>
                  <a:schemeClr val="tx1"/>
                </a:solidFill>
                <a:cs typeface="+mj-cs"/>
              </a:rPr>
              <a:t>Set the challenge to Private </a:t>
            </a:r>
            <a:r>
              <a:rPr lang="mr-IN" sz="1600" dirty="0">
                <a:solidFill>
                  <a:schemeClr val="tx1"/>
                </a:solidFill>
                <a:cs typeface="+mj-cs"/>
              </a:rPr>
              <a:t>–</a:t>
            </a:r>
            <a:r>
              <a:rPr lang="en-US" sz="1600" dirty="0">
                <a:solidFill>
                  <a:schemeClr val="tx1"/>
                </a:solidFill>
                <a:cs typeface="+mj-cs"/>
              </a:rPr>
              <a:t> Members Only.</a:t>
            </a:r>
          </a:p>
          <a:p>
            <a:pPr lvl="1">
              <a:lnSpc>
                <a:spcPct val="110000"/>
              </a:lnSpc>
            </a:pPr>
            <a:r>
              <a:rPr lang="en-US" sz="1600" dirty="0">
                <a:solidFill>
                  <a:schemeClr val="tx1"/>
                </a:solidFill>
                <a:cs typeface="+mj-cs"/>
              </a:rPr>
              <a:t>Bulk remove all existing membership.</a:t>
            </a:r>
          </a:p>
          <a:p>
            <a:pPr lvl="1">
              <a:lnSpc>
                <a:spcPct val="110000"/>
              </a:lnSpc>
            </a:pPr>
            <a:r>
              <a:rPr lang="en-US" sz="1600" dirty="0">
                <a:solidFill>
                  <a:schemeClr val="tx1"/>
                </a:solidFill>
                <a:cs typeface="+mj-cs"/>
              </a:rPr>
              <a:t>Select the individuals who need access.</a:t>
            </a:r>
          </a:p>
          <a:p>
            <a:pPr lvl="1">
              <a:lnSpc>
                <a:spcPct val="110000"/>
              </a:lnSpc>
            </a:pPr>
            <a:r>
              <a:rPr lang="en-US" sz="1600" dirty="0">
                <a:solidFill>
                  <a:schemeClr val="tx1"/>
                </a:solidFill>
                <a:cs typeface="+mj-cs"/>
              </a:rPr>
              <a:t>Or Add users if they do not exist, and membership is automatically granted.</a:t>
            </a:r>
          </a:p>
        </p:txBody>
      </p:sp>
      <p:sp>
        <p:nvSpPr>
          <p:cNvPr id="6" name="Footer Placeholder 5"/>
          <p:cNvSpPr>
            <a:spLocks noGrp="1"/>
          </p:cNvSpPr>
          <p:nvPr>
            <p:ph type="ftr" sz="quarter" idx="11"/>
          </p:nvPr>
        </p:nvSpPr>
        <p:spPr>
          <a:xfrm>
            <a:off x="460467" y="6538737"/>
            <a:ext cx="7645102" cy="208140"/>
          </a:xfrm>
          <a:prstGeom prst="rect">
            <a:avLst/>
          </a:prstGeom>
          <a:noFill/>
          <a:ln>
            <a:noFill/>
          </a:ln>
        </p:spPr>
        <p:txBody>
          <a:bodyPr wrap="square" lIns="91425" tIns="91425" rIns="91425" bIns="91425" anchor="b"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900" b="0" i="0" u="none" strike="noStrike" cap="none">
                <a:solidFill>
                  <a:srgbClr val="454546"/>
                </a:solidFill>
                <a:latin typeface="Arial"/>
                <a:ea typeface="Arial"/>
                <a:cs typeface="Arial"/>
                <a:sym typeface="Arial"/>
              </a:defRPr>
            </a:lvl1pPr>
            <a:lvl2pPr marL="457181" marR="0" lvl="1" indent="-12681"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2pPr>
            <a:lvl3pPr marL="914360" marR="0" lvl="2" indent="-12660"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3pPr>
            <a:lvl4pPr marL="1371543" marR="0" lvl="3" indent="-12643"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4pPr>
            <a:lvl5pPr marL="1828724" marR="0" lvl="4" indent="-12624"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5pPr>
            <a:lvl6pPr marL="2285905" marR="0" lvl="5" indent="-12605"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6pPr>
            <a:lvl7pPr marL="2743085" marR="0" lvl="6" indent="-12585"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7pPr>
            <a:lvl8pPr marL="3200267" marR="0" lvl="7" indent="-12567"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8pPr>
            <a:lvl9pPr marL="3657448" marR="0" lvl="8" indent="-12548" algn="l" rtl="0">
              <a:lnSpc>
                <a:spcPct val="100000"/>
              </a:lnSpc>
              <a:spcBef>
                <a:spcPts val="0"/>
              </a:spcBef>
              <a:spcAft>
                <a:spcPts val="0"/>
              </a:spcAft>
              <a:buNone/>
              <a:defRPr sz="1900" b="0" i="0" u="none" strike="noStrike" cap="none">
                <a:solidFill>
                  <a:schemeClr val="dk1"/>
                </a:solidFill>
                <a:latin typeface="Arial"/>
                <a:ea typeface="Arial"/>
                <a:cs typeface="Arial"/>
                <a:sym typeface="Arial"/>
              </a:defRPr>
            </a:lvl9pPr>
          </a:lstStyle>
          <a:p>
            <a:endParaRPr lang="en-US" dirty="0">
              <a:solidFill>
                <a:srgbClr val="E1E1E1"/>
              </a:solidFill>
            </a:endParaRPr>
          </a:p>
        </p:txBody>
      </p:sp>
      <p:sp>
        <p:nvSpPr>
          <p:cNvPr id="7" name="Slide Number Placeholder 6"/>
          <p:cNvSpPr>
            <a:spLocks noGrp="1"/>
          </p:cNvSpPr>
          <p:nvPr>
            <p:ph type="sldNum" sz="quarter" idx="12"/>
          </p:nvPr>
        </p:nvSpPr>
        <p:spPr>
          <a:xfrm>
            <a:off x="11850" y="6538737"/>
            <a:ext cx="317716" cy="208140"/>
          </a:xfrm>
          <a:prstGeom prst="rect">
            <a:avLst/>
          </a:prstGeom>
          <a:noFill/>
          <a:ln>
            <a:noFill/>
          </a:ln>
        </p:spPr>
        <p:txBody>
          <a:bodyPr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buSzPct val="25000"/>
            </a:pPr>
            <a:fld id="{00000000-1234-1234-1234-123412341234}" type="slidenum">
              <a:rPr lang="en-US" sz="900" smtClean="0">
                <a:solidFill>
                  <a:srgbClr val="454546"/>
                </a:solidFill>
              </a:rPr>
              <a:pPr algn="r">
                <a:buSzPct val="25000"/>
              </a:pPr>
              <a:t>9</a:t>
            </a:fld>
            <a:endParaRPr lang="en-US">
              <a:solidFill>
                <a:srgbClr val="E1E1E1"/>
              </a:solidFill>
            </a:endParaRPr>
          </a:p>
        </p:txBody>
      </p:sp>
      <p:pic>
        <p:nvPicPr>
          <p:cNvPr id="10" name="Picture 9">
            <a:extLst>
              <a:ext uri="{FF2B5EF4-FFF2-40B4-BE49-F238E27FC236}">
                <a16:creationId xmlns:a16="http://schemas.microsoft.com/office/drawing/2014/main" xmlns="" id="{6F7DC716-4564-A148-AE93-A1AF28F5E3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0858" y="4691322"/>
            <a:ext cx="956983" cy="328282"/>
          </a:xfrm>
          <a:prstGeom prst="rect">
            <a:avLst/>
          </a:prstGeom>
        </p:spPr>
      </p:pic>
    </p:spTree>
    <p:extLst>
      <p:ext uri="{BB962C8B-B14F-4D97-AF65-F5344CB8AC3E}">
        <p14:creationId xmlns:p14="http://schemas.microsoft.com/office/powerpoint/2010/main" val="12884343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lanview-2016-05">
  <a:themeElements>
    <a:clrScheme name="Planview Corporate 2016">
      <a:dk1>
        <a:srgbClr val="333333"/>
      </a:dk1>
      <a:lt1>
        <a:srgbClr val="FFFFFF"/>
      </a:lt1>
      <a:dk2>
        <a:srgbClr val="333333"/>
      </a:dk2>
      <a:lt2>
        <a:srgbClr val="FFFFFF"/>
      </a:lt2>
      <a:accent1>
        <a:srgbClr val="618DB4"/>
      </a:accent1>
      <a:accent2>
        <a:srgbClr val="8AB98E"/>
      </a:accent2>
      <a:accent3>
        <a:srgbClr val="FBAF5F"/>
      </a:accent3>
      <a:accent4>
        <a:srgbClr val="FCDB5E"/>
      </a:accent4>
      <a:accent5>
        <a:srgbClr val="BA8AA4"/>
      </a:accent5>
      <a:accent6>
        <a:srgbClr val="D46464"/>
      </a:accent6>
      <a:hlink>
        <a:srgbClr val="0000FF"/>
      </a:hlink>
      <a:folHlink>
        <a:srgbClr val="800080"/>
      </a:folHlink>
    </a:clrScheme>
    <a:fontScheme name="Planview 2016">
      <a:majorFont>
        <a:latin typeface="Avenir LT Std 65 Medium"/>
        <a:ea typeface=""/>
        <a:cs typeface=""/>
      </a:majorFont>
      <a:minorFont>
        <a:latin typeface="Avenir LT Std 35 Light"/>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lanview-Corporate-Template-2018(2).potx [Read-Only]" id="{B25ED0F5-BC5B-4F86-BCD8-2A68D8F52182}" vid="{0E9C60B9-508E-4034-853A-886CD11CAE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1473</TotalTime>
  <Words>2412</Words>
  <Application>Microsoft Office PowerPoint</Application>
  <PresentationFormat>On-screen Show (16:9)</PresentationFormat>
  <Paragraphs>183</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Avenir LT Std 35 Light</vt:lpstr>
      <vt:lpstr>Calibri</vt:lpstr>
      <vt:lpstr>Planview-2016-05</vt:lpstr>
      <vt:lpstr>Office Hours</vt:lpstr>
      <vt:lpstr>PowerPoint Presentation</vt:lpstr>
      <vt:lpstr>Available Resources</vt:lpstr>
      <vt:lpstr>How does SSO authentication work?</vt:lpstr>
      <vt:lpstr>How does IdeaPlace  direct authentication work?</vt:lpstr>
      <vt:lpstr>Access Settings</vt:lpstr>
      <vt:lpstr>Changing Access Settings</vt:lpstr>
      <vt:lpstr>Access Settings</vt:lpstr>
      <vt:lpstr>Private – Members Only</vt:lpstr>
      <vt:lpstr>Private – Members Only</vt:lpstr>
      <vt:lpstr>Private – Login Required</vt:lpstr>
      <vt:lpstr>Private – User Attribute</vt:lpstr>
      <vt:lpstr>PowerPoint Presentation</vt:lpstr>
      <vt:lpstr>PowerPoint Presentation</vt:lpstr>
      <vt:lpstr>PowerPoint Presentation</vt:lpstr>
      <vt:lpstr>PowerPoint Presentation</vt:lpstr>
      <vt:lpstr>PowerPoint Presentation</vt:lpstr>
      <vt:lpstr>PowerPoint Presentation</vt:lpstr>
      <vt:lpstr>User Attributes</vt:lpstr>
      <vt:lpstr>User Attributes</vt:lpstr>
      <vt:lpstr>User Attributes</vt:lpstr>
      <vt:lpstr>Open Question and Answer Period</vt:lpstr>
    </vt:vector>
  </TitlesOfParts>
  <Company>Planview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Realizing the Resource Potential of Every Organization</dc:title>
  <dc:creator>Barron Fujimoto</dc:creator>
  <cp:lastModifiedBy>Michele</cp:lastModifiedBy>
  <cp:revision>133</cp:revision>
  <cp:lastPrinted>2014-11-05T21:33:59Z</cp:lastPrinted>
  <dcterms:created xsi:type="dcterms:W3CDTF">2019-01-03T18:06:15Z</dcterms:created>
  <dcterms:modified xsi:type="dcterms:W3CDTF">2023-12-11T20:24:33Z</dcterms:modified>
</cp:coreProperties>
</file>