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4" Type="http://schemas.openxmlformats.org/package/2006/relationships/metadata/core-properties" Target="docProps/core.xml"/><Relationship Id="rId5" Type="http://schemas.openxmlformats.org/officeDocument/2006/relationships/extended-properties" Target="docProps/app.xml"/><Relationship Id="rId1" Type="http://schemas.microsoft.com/office/2011/relationships/webextensiontaskpanes" Target="ppt/webextensions/taskpanes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461" r:id="rId3"/>
    <p:sldId id="415" r:id="rId4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>
      <p:cViewPr>
        <p:scale>
          <a:sx n="1" d="2"/>
          <a:sy n="1" d="2"/>
        </p:scale>
        <p:origin x="2864" y="1552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7/1/17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7/1/17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5EAB-D79A-F24A-8D61-5DE49DD341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5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NULL" TargetMode="External"/><Relationship Id="rId20" Type="http://schemas.openxmlformats.org/officeDocument/2006/relationships/hyperlink" Target="NULL" TargetMode="External"/><Relationship Id="rId21" Type="http://schemas.openxmlformats.org/officeDocument/2006/relationships/hyperlink" Target="NULL" TargetMode="External"/><Relationship Id="rId22" Type="http://schemas.openxmlformats.org/officeDocument/2006/relationships/hyperlink" Target="NULL" TargetMode="External"/><Relationship Id="rId23" Type="http://schemas.openxmlformats.org/officeDocument/2006/relationships/hyperlink" Target="NULL" TargetMode="External"/><Relationship Id="rId24" Type="http://schemas.openxmlformats.org/officeDocument/2006/relationships/hyperlink" Target="NULL" TargetMode="External"/><Relationship Id="rId25" Type="http://schemas.openxmlformats.org/officeDocument/2006/relationships/hyperlink" Target="NULL" TargetMode="External"/><Relationship Id="rId26" Type="http://schemas.openxmlformats.org/officeDocument/2006/relationships/hyperlink" Target="NULL" TargetMode="External"/><Relationship Id="rId10" Type="http://schemas.openxmlformats.org/officeDocument/2006/relationships/hyperlink" Target="NULL" TargetMode="External"/><Relationship Id="rId11" Type="http://schemas.openxmlformats.org/officeDocument/2006/relationships/hyperlink" Target="NULL" TargetMode="External"/><Relationship Id="rId12" Type="http://schemas.openxmlformats.org/officeDocument/2006/relationships/hyperlink" Target="NULL" TargetMode="External"/><Relationship Id="rId13" Type="http://schemas.openxmlformats.org/officeDocument/2006/relationships/hyperlink" Target="NULL" TargetMode="External"/><Relationship Id="rId14" Type="http://schemas.openxmlformats.org/officeDocument/2006/relationships/hyperlink" Target="http://Name" TargetMode="External"/><Relationship Id="rId15" Type="http://schemas.openxmlformats.org/officeDocument/2006/relationships/hyperlink" Target="NULL" TargetMode="External"/><Relationship Id="rId16" Type="http://schemas.openxmlformats.org/officeDocument/2006/relationships/hyperlink" Target="NULL" TargetMode="External"/><Relationship Id="rId17" Type="http://schemas.openxmlformats.org/officeDocument/2006/relationships/hyperlink" Target="NULL" TargetMode="External"/><Relationship Id="rId18" Type="http://schemas.openxmlformats.org/officeDocument/2006/relationships/hyperlink" Target="NULL" TargetMode="External"/><Relationship Id="rId19" Type="http://schemas.openxmlformats.org/officeDocument/2006/relationships/hyperlink" Target="NUL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NULL" TargetMode="External"/><Relationship Id="rId7" Type="http://schemas.openxmlformats.org/officeDocument/2006/relationships/hyperlink" Target="NULL" TargetMode="External"/><Relationship Id="rId8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5585" y="257881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Arial"/>
                <a:cs typeface="Arial"/>
              </a:rPr>
              <a:t>Project Status</a:t>
            </a:r>
            <a:endParaRPr lang="en-US" sz="5400" b="1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07252" y="217454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  <a:latin typeface="Arial"/>
                <a:cs typeface="Arial"/>
              </a:rPr>
              <a:t>Insert subhead here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688566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4646" y="4328182"/>
            <a:ext cx="1839368" cy="40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199" y="2901706"/>
            <a:ext cx="3175819" cy="276999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Top Risks by Rating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866731"/>
              </p:ext>
            </p:extLst>
          </p:nvPr>
        </p:nvGraphicFramePr>
        <p:xfrm>
          <a:off x="115889" y="3225678"/>
          <a:ext cx="4009071" cy="382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737">
                  <a:extLst>
                    <a:ext uri="{9D8B030D-6E8A-4147-A177-3AD203B41FA5}">
                      <a16:colId xmlns:a16="http://schemas.microsoft.com/office/drawing/2014/main" xmlns="" val="636742134"/>
                    </a:ext>
                  </a:extLst>
                </a:gridCol>
                <a:gridCol w="648929">
                  <a:extLst>
                    <a:ext uri="{9D8B030D-6E8A-4147-A177-3AD203B41FA5}">
                      <a16:colId xmlns:a16="http://schemas.microsoft.com/office/drawing/2014/main" xmlns="" val="923715524"/>
                    </a:ext>
                  </a:extLst>
                </a:gridCol>
                <a:gridCol w="546629">
                  <a:extLst>
                    <a:ext uri="{9D8B030D-6E8A-4147-A177-3AD203B41FA5}">
                      <a16:colId xmlns:a16="http://schemas.microsoft.com/office/drawing/2014/main" xmlns="" val="2133587580"/>
                    </a:ext>
                  </a:extLst>
                </a:gridCol>
                <a:gridCol w="1031776">
                  <a:extLst>
                    <a:ext uri="{9D8B030D-6E8A-4147-A177-3AD203B41FA5}">
                      <a16:colId xmlns:a16="http://schemas.microsoft.com/office/drawing/2014/main" xmlns="" val="3908318559"/>
                    </a:ext>
                  </a:extLst>
                </a:gridCol>
              </a:tblGrid>
              <a:tr h="22484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Owner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099548"/>
                  </a:ext>
                </a:extLst>
              </a:tr>
              <a:tr h="137651"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3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State&quot;,&quot;operand2&quot;:&quot;Complete&quot;,&quot;operator&quot;:&quot;NotEqual&quot;}]}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4" invalidUrl="http://clz/{&quot;entityType&quot;:&quot;Milestone&quot;,&quot;fieldName&quot;:&quot;DueDate&quot;,&quot;format&quot;:&quot;MM/dd/yy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State&quot;,&quot;operand2&quot;:&quot;Complete&quot;,&quot;operator&quot;:&quot;NotEqual&quot;}]}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5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State&quot;,&quot;operand2&quot;:&quot;Complete&quot;,&quot;operator&quot;:&quot;NotEqual&quot;}]}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6" invalidUrl="http://clz/{&quot;entityType&quot;:&quot;Milestone&quot;,&quot;fieldName&quot;:&quot;Manager.DisplayName&quot;,&quot;format&quot;:&quot;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State&quot;,&quot;operand2&quot;:&quot;Complete&quot;,&quot;operator&quot;:&quot;NotEqual&quot;}]}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937665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7923" y="2948679"/>
            <a:ext cx="2250826" cy="276999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Open Milestones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351468"/>
              </p:ext>
            </p:extLst>
          </p:nvPr>
        </p:nvGraphicFramePr>
        <p:xfrm>
          <a:off x="4348480" y="1619773"/>
          <a:ext cx="4697438" cy="37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7558">
                  <a:extLst>
                    <a:ext uri="{9D8B030D-6E8A-4147-A177-3AD203B41FA5}">
                      <a16:colId xmlns:a16="http://schemas.microsoft.com/office/drawing/2014/main" xmlns="" val="636742134"/>
                    </a:ext>
                  </a:extLst>
                </a:gridCol>
                <a:gridCol w="878419">
                  <a:extLst>
                    <a:ext uri="{9D8B030D-6E8A-4147-A177-3AD203B41FA5}">
                      <a16:colId xmlns:a16="http://schemas.microsoft.com/office/drawing/2014/main" xmlns="" val="923715524"/>
                    </a:ext>
                  </a:extLst>
                </a:gridCol>
                <a:gridCol w="1351461">
                  <a:extLst>
                    <a:ext uri="{9D8B030D-6E8A-4147-A177-3AD203B41FA5}">
                      <a16:colId xmlns:a16="http://schemas.microsoft.com/office/drawing/2014/main" xmlns="" val="2133587580"/>
                    </a:ext>
                  </a:extLst>
                </a:gridCol>
              </a:tblGrid>
              <a:tr h="189362">
                <a:tc>
                  <a:txBody>
                    <a:bodyPr/>
                    <a:lstStyle/>
                    <a:p>
                      <a:r>
                        <a:rPr lang="en-US" sz="7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latin typeface="Arial"/>
                          <a:cs typeface="Arial"/>
                        </a:rPr>
                        <a:t>Actual End Date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>
                          <a:latin typeface="Arial"/>
                          <a:cs typeface="Arial"/>
                        </a:rPr>
                        <a:t>Owner</a:t>
                      </a: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099548"/>
                  </a:ext>
                </a:extLst>
              </a:tr>
              <a:tr h="178055">
                <a:tc>
                  <a:txBody>
                    <a:bodyPr/>
                    <a:lstStyle/>
                    <a:p>
                      <a:pPr fontAlgn="ctr">
                        <a:lnSpc>
                          <a:spcPct val="25000"/>
                        </a:lnSpc>
                      </a:pPr>
                      <a:r>
                        <a:rPr lang="en-US" sz="800" b="0" i="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</a:rPr>
                        <a:t>{Name</a:t>
                      </a: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  <a:hlinkClick r:id="rId7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PercentCompleted&quot;,&quot;operand2&quot;:&quot;100&quot;,&quot;operator&quot;:&quot;Equal&quot;}]}}}"/>
                        </a:rPr>
                        <a:t>}</a:t>
                      </a:r>
                      <a:endParaRPr lang="en-US" sz="800">
                        <a:solidFill>
                          <a:srgbClr val="000000"/>
                        </a:solidFill>
                        <a:latin typeface="Arial"/>
                        <a:ea typeface="Arial" charset="0"/>
                        <a:cs typeface="Arial"/>
                        <a:hlinkClick r:id="rId8" invalidUrl="http://clz/{&quot;entityType&quot;:&quot;Task&quot;,&quot;fieldName&quot;:&quot;Name&quot;,&quot;relation&quot;:{&quot;maxResults&quot;:8,&quot;relatedType&quot;:&quot;Task&quot;,&quot;relationField&quot;:&quot;project&quot;,&quot;sourceType&quot;:&quot;Project&quot;}}"/>
                      </a:endParaRPr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25000"/>
                        </a:lnSpc>
                      </a:pPr>
                      <a:r>
                        <a:rPr lang="en-US" sz="800" b="0" i="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</a:rPr>
                        <a:t>{Actual End Date</a:t>
                      </a: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  <a:hlinkClick r:id="rId9" invalidUrl="http://clz/{&quot;entityType&quot;:&quot;Milestone&quot;,&quot;fieldName&quot;:&quot;ActualEndDate&quot;,&quot;format&quot;:&quot;MM/dd/yy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PercentCompleted&quot;,&quot;operand2&quot;:&quot;100&quot;,&quot;operator&quot;:&quot;Equal&quot;}]}}}"/>
                        </a:rPr>
                        <a:t>}</a:t>
                      </a:r>
                      <a:endParaRPr lang="en-US" sz="800">
                        <a:solidFill>
                          <a:srgbClr val="000000"/>
                        </a:solidFill>
                        <a:latin typeface="Arial"/>
                        <a:ea typeface="Arial" charset="0"/>
                        <a:cs typeface="Arial"/>
                        <a:hlinkClick r:id="rId10" invalidUrl="http://clz/{&quot;entityType&quot;:&quot;Task&quot;,&quot;fieldName&quot;:&quot;ActualEndDate&quot;,&quot;format&quot;:&quot;dd/MMM/yy&quot;,&quot;relation&quot;:{&quot;maxResults&quot;:8,&quot;relatedType&quot;:&quot;Task&quot;,&quot;relationField&quot;:&quot;project&quot;,&quot;sourceType&quot;:&quot;Project&quot;},&quot;sorting&quot;:&quot;ascending&quot;}"/>
                      </a:endParaRPr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25000"/>
                        </a:lnSpc>
                      </a:pPr>
                      <a:r>
                        <a:rPr lang="en-US" sz="800" b="0" i="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</a:rPr>
                        <a:t>{Name</a:t>
                      </a:r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  <a:hlinkClick r:id="rId11" invalidUrl="http://clz/{&quot;entityType&quot;:&quot;Milestone&quot;,&quot;fieldName&quot;:&quot;Manager.DisplayName&quot;,&quot;format&quot;:&quot;&quot;,&quot;relation&quot;:{&quot;maxResults&quot;:8,&quot;relatedType&quot;:&quot;Milestone&quot;,&quot;relationField&quot;:&quot;project&quot;,&quot;sourceType&quot;:&quot;Project&quot;,&quot;filter&quot;:{&quot;logical&quot;:&quot;AND&quot;,&quot;conditions&quot;:[{&quot;operand1&quot;:&quot;PercentCompleted&quot;,&quot;operand2&quot;:&quot;100&quot;,&quot;operator&quot;:&quot;Equal&quot;}]}}}"/>
                        </a:rPr>
                        <a:t>}</a:t>
                      </a:r>
                      <a:endParaRPr lang="en-US" sz="800">
                        <a:solidFill>
                          <a:srgbClr val="000000"/>
                        </a:solidFill>
                        <a:latin typeface="Arial"/>
                        <a:ea typeface="Arial" charset="0"/>
                        <a:cs typeface="Arial"/>
                        <a:hlinkClick r:id="rId12" invalidUrl="http://clz/{&quot;entityType&quot;:&quot;Task&quot;,&quot;fieldName&quot;:&quot;Manager.DisplayName&quot;,&quot;relation&quot;:{&quot;maxResults&quot;:8,&quot;relatedType&quot;:&quot;Task&quot;,&quot;relationField&quot;:&quot;project&quot;,&quot;sourceType&quot;:&quot;Project&quot;}}"/>
                      </a:endParaRPr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67200" y="1280243"/>
            <a:ext cx="2250826" cy="276999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Completed Milestones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25964"/>
              </p:ext>
            </p:extLst>
          </p:nvPr>
        </p:nvGraphicFramePr>
        <p:xfrm>
          <a:off x="115891" y="820384"/>
          <a:ext cx="8935747" cy="3683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3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728733099"/>
                    </a:ext>
                  </a:extLst>
                </a:gridCol>
                <a:gridCol w="1780244">
                  <a:extLst>
                    <a:ext uri="{9D8B030D-6E8A-4147-A177-3AD203B41FA5}">
                      <a16:colId xmlns:a16="http://schemas.microsoft.com/office/drawing/2014/main" xmlns="" val="592676875"/>
                    </a:ext>
                  </a:extLst>
                </a:gridCol>
                <a:gridCol w="481174">
                  <a:extLst>
                    <a:ext uri="{9D8B030D-6E8A-4147-A177-3AD203B41FA5}">
                      <a16:colId xmlns:a16="http://schemas.microsoft.com/office/drawing/2014/main" xmlns="" val="2387595206"/>
                    </a:ext>
                  </a:extLst>
                </a:gridCol>
                <a:gridCol w="1406012">
                  <a:extLst>
                    <a:ext uri="{9D8B030D-6E8A-4147-A177-3AD203B41FA5}">
                      <a16:colId xmlns:a16="http://schemas.microsoft.com/office/drawing/2014/main" xmlns="" val="867113475"/>
                    </a:ext>
                  </a:extLst>
                </a:gridCol>
                <a:gridCol w="1228216">
                  <a:extLst>
                    <a:ext uri="{9D8B030D-6E8A-4147-A177-3AD203B41FA5}">
                      <a16:colId xmlns:a16="http://schemas.microsoft.com/office/drawing/2014/main" xmlns="" val="686614603"/>
                    </a:ext>
                  </a:extLst>
                </a:gridCol>
                <a:gridCol w="1433378">
                  <a:extLst>
                    <a:ext uri="{9D8B030D-6E8A-4147-A177-3AD203B41FA5}">
                      <a16:colId xmlns:a16="http://schemas.microsoft.com/office/drawing/2014/main" xmlns="" val="962988304"/>
                    </a:ext>
                  </a:extLst>
                </a:gridCol>
              </a:tblGrid>
              <a:tr h="36833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Schedule: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9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  <a:hlinkClick r:id="rId14"/>
                        </a:rPr>
                        <a:t>{Name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1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1">
                          <a:latin typeface="Arial"/>
                          <a:cs typeface="Arial"/>
                        </a:rPr>
                        <a:t>Due: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{Due Date </a:t>
                      </a: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cs typeface="Arial"/>
                          <a:hlinkClick r:id="rId16" invalidUrl="http://clz/{&quot;entityType&quot;:&quot;Project&quot;,&quot;fieldName&quot;:&quot;DueDate&quot;,&quot;format&quot;:&quot;dd/MMM/yy&quot;}"/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1">
                          <a:latin typeface="Arial"/>
                          <a:cs typeface="Arial"/>
                        </a:rPr>
                        <a:t>%</a:t>
                      </a:r>
                      <a:r>
                        <a:rPr lang="en-US" sz="900" b="1" baseline="0">
                          <a:latin typeface="Arial"/>
                          <a:cs typeface="Arial"/>
                        </a:rPr>
                        <a:t> Complete</a:t>
                      </a:r>
                      <a:endParaRPr lang="en-US" sz="900" b="1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900" b="0" i="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</a:rPr>
                        <a:t>{% Complete</a:t>
                      </a:r>
                      <a:r>
                        <a:rPr lang="en-US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 charset="0"/>
                          <a:cs typeface="Arial"/>
                          <a:hlinkClick r:id="rId17" invalidUrl="http://clz/{&quot;entityType&quot;:&quot;Project&quot;,&quot;fieldName&quot;:&quot;PercentCompleted&quot;,&quot;format&quot;:&quot;percentage&quot;}"/>
                        </a:rPr>
                        <a:t>}</a:t>
                      </a:r>
                      <a:endParaRPr lang="en-US" sz="900" b="0">
                        <a:solidFill>
                          <a:srgbClr val="000000"/>
                        </a:solidFill>
                        <a:latin typeface="Arial"/>
                        <a:ea typeface="Arial" charset="0"/>
                        <a:cs typeface="Arial"/>
                        <a:hlinkClick r:id="rId18" invalidUrl="http://clz/{&quot;entityType&quot;:&quot;Project&quot;,&quot;fieldName&quot;:&quot;DueDate&quot;,&quot;format&quot;:&quot;dd/MMM/yy&quot;}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249657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33757"/>
              </p:ext>
            </p:extLst>
          </p:nvPr>
        </p:nvGraphicFramePr>
        <p:xfrm>
          <a:off x="2859089" y="154999"/>
          <a:ext cx="5498330" cy="34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6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7782">
                <a:tc>
                  <a:txBody>
                    <a:bodyPr/>
                    <a:lstStyle/>
                    <a:p>
                      <a:r>
                        <a:rPr lang="en-US" sz="1400"/>
                        <a:t>{Name </a:t>
                      </a:r>
                      <a:r>
                        <a:rPr lang="en-US" sz="1400">
                          <a:solidFill>
                            <a:schemeClr val="accent3"/>
                          </a:solidFill>
                          <a:hlinkClick r:id="rId19" invalidUrl="http://clz/{&quot;entityType&quot;:&quot;Project&quot;,&quot;fieldName&quot;:&quot;Name&quot;}"/>
                        </a:rPr>
                        <a:t>}</a:t>
                      </a:r>
                      <a:endParaRPr lang="en-US" sz="140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1EA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949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{ID </a:t>
                      </a:r>
                      <a:r>
                        <a:rPr lang="en-US" sz="1400">
                          <a:solidFill>
                            <a:srgbClr val="336699"/>
                          </a:solidFill>
                          <a:hlinkClick r:id="rId20" invalidUrl="http://clz/{&quot;entityType&quot;:&quot;Project&quot;,&quot;fieldName&quot;:&quot;SYSID&quot;}"/>
                        </a:rPr>
                        <a:t>}</a:t>
                      </a:r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rgbClr val="1EA1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94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70056"/>
              </p:ext>
            </p:extLst>
          </p:nvPr>
        </p:nvGraphicFramePr>
        <p:xfrm>
          <a:off x="87923" y="1625502"/>
          <a:ext cx="4037037" cy="1168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70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42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{Description </a:t>
                      </a:r>
                      <a:r>
                        <a:rPr lang="en-US" sz="10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21" invalidUrl="http://clz/{&quot;entityType&quot;:&quot;Project&quot;,&quot;fieldName&quot;:&quot;Description&quot;}"/>
                        </a:rPr>
                        <a:t>}</a:t>
                      </a: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4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 b="0" i="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{Overall Summary </a:t>
                      </a: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Arial"/>
                          <a:hlinkClick r:id="rId22" invalidUrl="http://clz/{&quot;entityType&quot;:&quot;Project&quot;,&quot;fieldName&quot;:&quot;OverallSummary&quot;}"/>
                        </a:rPr>
                        <a:t>}</a:t>
                      </a:r>
                      <a:endParaRPr lang="en-US" sz="100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39868" y="1270473"/>
            <a:ext cx="44610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Description &amp; Overall Summary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4 box project status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086" y="485420"/>
            <a:ext cx="6707769" cy="266421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sz="1050">
                <a:solidFill>
                  <a:schemeClr val="tx2"/>
                </a:solidFill>
                <a:latin typeface="Arial"/>
                <a:cs typeface="Arial"/>
              </a:rPr>
              <a:t>WRITE YOUR SUBTITLE HERE.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558800" y="-4064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24117"/>
              </p:ext>
            </p:extLst>
          </p:nvPr>
        </p:nvGraphicFramePr>
        <p:xfrm>
          <a:off x="4362450" y="3228975"/>
          <a:ext cx="4635277" cy="504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>
                  <a:extLst>
                    <a:ext uri="{9D8B030D-6E8A-4147-A177-3AD203B41FA5}">
                      <a16:colId xmlns:a16="http://schemas.microsoft.com/office/drawing/2014/main" xmlns="" val="63674213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xmlns="" val="923715524"/>
                    </a:ext>
                  </a:extLst>
                </a:gridCol>
                <a:gridCol w="1038224">
                  <a:extLst>
                    <a:ext uri="{9D8B030D-6E8A-4147-A177-3AD203B41FA5}">
                      <a16:colId xmlns:a16="http://schemas.microsoft.com/office/drawing/2014/main" xmlns="" val="2133587580"/>
                    </a:ext>
                  </a:extLst>
                </a:gridCol>
                <a:gridCol w="1196753">
                  <a:extLst>
                    <a:ext uri="{9D8B030D-6E8A-4147-A177-3AD203B41FA5}">
                      <a16:colId xmlns:a16="http://schemas.microsoft.com/office/drawing/2014/main" xmlns="" val="3908318559"/>
                    </a:ext>
                  </a:extLst>
                </a:gridCol>
              </a:tblGrid>
              <a:tr h="22484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Title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Rating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Mitigation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700">
                          <a:latin typeface="Arial"/>
                          <a:cs typeface="Arial"/>
                        </a:rPr>
                        <a:t>Owner</a:t>
                      </a:r>
                    </a:p>
                  </a:txBody>
                  <a:tcPr>
                    <a:solidFill>
                      <a:srgbClr val="15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0099548"/>
                  </a:ext>
                </a:extLst>
              </a:tr>
              <a:tr h="137651"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{Title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23" invalidUrl="http://clz/{&quot;entityType&quot;:&quot;Risk&quot;,&quot;fieldName&quot;:&quot;Title&quot;,&quot;format&quot;:&quot;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{Risk Rate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24" invalidUrl="http://clz/{&quot;entityType&quot;:&quot;Risk&quot;,&quot;fieldName&quot;:&quot;RiskRate&quot;,&quot;format&quot;:&quot;0&quot;,&quot;relation&quot;:{&quot;maxResults&quot;:8,&quot;relatedType&quot;:&quot;Risk&quot;,&quot;relationField&quot;:&quot;PlannedFor&quot;,&quot;sourceType&quot;:&quot;Project&quot;},&quot;sorting&quot;:&quot;ascending&quot;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{Response Plan Description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25" invalidUrl="http://clz/{&quot;entityType&quot;:&quot;Risk&quot;,&quot;fieldName&quot;:&quot;MitigationPlan&quot;,&quot;format&quot;:&quot;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096" eaLnBrk="1" fontAlgn="ctr" latinLnBrk="0" hangingPunct="1">
                        <a:buNone/>
                      </a:pPr>
                      <a:r>
                        <a:rPr lang="en-US" sz="8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8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26" invalidUrl="http://clz/{&quot;entityType&quot;:&quot;Risk&quot;,&quot;fieldName&quot;:&quot;AssignedTo.DisplayName&quot;,&quot;format&quot;:&quot;&quot;,&quot;relation&quot;:{&quot;maxResults&quot;:8,&quot;relatedType&quot;:&quot;Risk&quot;,&quot;relationField&quot;:&quot;PlannedFor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 marL="18000" marR="18000" marT="18000" marB="18000" anchor="ctr"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192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02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6F88A71-0400-440E-AF61-ACB4DD143721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On-screen Show (16:9)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Shelley Hen</cp:lastModifiedBy>
  <cp:revision>1</cp:revision>
  <dcterms:modified xsi:type="dcterms:W3CDTF">2017-07-01T09:57:10Z</dcterms:modified>
</cp:coreProperties>
</file>