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706" r:id="rId6"/>
  </p:sldMasterIdLst>
  <p:notesMasterIdLst>
    <p:notesMasterId r:id="rId8"/>
  </p:notesMasterIdLst>
  <p:sldIdLst>
    <p:sldId id="5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Iles" initials="LI" lastIdx="1" clrIdx="0">
    <p:extLst>
      <p:ext uri="{19B8F6BF-5375-455C-9EA6-DF929625EA0E}">
        <p15:presenceInfo xmlns:p15="http://schemas.microsoft.com/office/powerpoint/2012/main" userId="S::liles@planview.com::b42ff3e7-b0d1-45a6-9dd4-8365faea2b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D6E0"/>
    <a:srgbClr val="21213D"/>
    <a:srgbClr val="09AA61"/>
    <a:srgbClr val="FFA943"/>
    <a:srgbClr val="4297FC"/>
    <a:srgbClr val="680B18"/>
    <a:srgbClr val="EDE5E2"/>
    <a:srgbClr val="E2D8D5"/>
    <a:srgbClr val="AA182C"/>
    <a:srgbClr val="FF3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734A3-B5D2-44D6-A9D4-421D8D20679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3937C-E5EA-4078-AA2A-6A718E275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0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0D768-D9BF-4555-B246-BB0DE7ED4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391" y="2137814"/>
            <a:ext cx="9883896" cy="780598"/>
          </a:xfrm>
        </p:spPr>
        <p:txBody>
          <a:bodyPr wrap="square" anchor="b">
            <a:spAutoFit/>
          </a:bodyPr>
          <a:lstStyle>
            <a:lvl1pPr algn="l">
              <a:lnSpc>
                <a:spcPts val="4800"/>
              </a:lnSpc>
              <a:defRPr sz="3733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391" y="3012258"/>
            <a:ext cx="9883895" cy="595099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2667" spc="-67" baseline="0">
                <a:solidFill>
                  <a:schemeClr val="accent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395" y="3770903"/>
            <a:ext cx="5767916" cy="471989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Presenter's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5F68B-B7A1-433D-98C7-51101DFE68D8}"/>
              </a:ext>
            </a:extLst>
          </p:cNvPr>
          <p:cNvSpPr txBox="1"/>
          <p:nvPr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2019 PLANVIEW, INC.  // 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520D1-A9C3-442A-9E33-8C6B162F65A6}"/>
              </a:ext>
            </a:extLst>
          </p:cNvPr>
          <p:cNvSpPr txBox="1"/>
          <p:nvPr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bg1"/>
                </a:solidFill>
              </a:rPr>
              <a:t>© 2020 PLANVIEW, INC.  // 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4843-F73A-4540-BC67-FAA99224F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504" y="621237"/>
            <a:ext cx="2389109" cy="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2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0287000" y="1108252"/>
            <a:ext cx="1899522" cy="5172821"/>
          </a:xfrm>
          <a:noFill/>
          <a:ln>
            <a:noFill/>
          </a:ln>
          <a:effectLst/>
        </p:spPr>
        <p:txBody>
          <a:bodyPr anchor="ctr">
            <a:normAutofit/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"/>
            <a:ext cx="10594848" cy="724205"/>
          </a:xfrm>
        </p:spPr>
        <p:txBody>
          <a:bodyPr/>
          <a:lstStyle>
            <a:lvl1pPr>
              <a:defRPr sz="4267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54160-F5D2-4F21-8F58-525A151FFAB8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58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6585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2481" y="1066800"/>
            <a:ext cx="9342120" cy="535833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92480" y="152400"/>
            <a:ext cx="10594848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4267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10287000" y="1108252"/>
            <a:ext cx="1899522" cy="5172821"/>
          </a:xfrm>
          <a:noFill/>
          <a:ln>
            <a:noFill/>
          </a:ln>
          <a:effectLst/>
        </p:spPr>
        <p:txBody>
          <a:bodyPr anchor="ctr">
            <a:normAutofit/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A8904-8CF0-466D-B6EE-77353FED6F62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05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007601" cy="724205"/>
          </a:xfrm>
        </p:spPr>
        <p:txBody>
          <a:bodyPr/>
          <a:lstStyle>
            <a:lvl1pPr>
              <a:defRPr sz="384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2" y="6379765"/>
            <a:ext cx="1371971" cy="319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833D2-31BF-4817-8660-49DB347414ED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2972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PM Toolki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692696"/>
            <a:ext cx="11283460" cy="512475"/>
          </a:xfrm>
        </p:spPr>
        <p:txBody>
          <a:bodyPr lIns="91440" rIns="91440">
            <a:noAutofit/>
          </a:bodyPr>
          <a:lstStyle>
            <a:lvl1pPr algn="l">
              <a:defRPr sz="2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68760"/>
            <a:ext cx="11224320" cy="5112568"/>
          </a:xfrm>
        </p:spPr>
        <p:txBody>
          <a:bodyPr lIns="91440" tIns="91440" rIns="91440" bIns="9144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2000" spc="-31">
                <a:solidFill>
                  <a:schemeClr val="tx2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800" spc="-31">
                <a:solidFill>
                  <a:schemeClr val="tx2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600" spc="-31">
                <a:solidFill>
                  <a:schemeClr val="tx2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600" spc="-31">
                <a:solidFill>
                  <a:schemeClr val="tx2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600" spc="-31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7009B-E1DA-412F-B2F5-08F8AA85CDC4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727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3733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5598B-901B-4FF5-84A4-B01A286A22F8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27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7E44F-55F9-3941-8260-F03068AFDA82}"/>
              </a:ext>
            </a:extLst>
          </p:cNvPr>
          <p:cNvSpPr/>
          <p:nvPr userDrawn="1"/>
        </p:nvSpPr>
        <p:spPr>
          <a:xfrm>
            <a:off x="9656956" y="6021658"/>
            <a:ext cx="2535043" cy="83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6FDE2-F4C3-0049-9FC3-602C225E1DA8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8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1086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076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8A2F6-DAF5-E245-A2A6-E18020D255F9}"/>
              </a:ext>
            </a:extLst>
          </p:cNvPr>
          <p:cNvSpPr/>
          <p:nvPr userDrawn="1"/>
        </p:nvSpPr>
        <p:spPr>
          <a:xfrm>
            <a:off x="0" y="5482340"/>
            <a:ext cx="12192000" cy="137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57AE0-A0D7-1E43-AF55-579FC00FE9EC}"/>
              </a:ext>
            </a:extLst>
          </p:cNvPr>
          <p:cNvSpPr/>
          <p:nvPr userDrawn="1"/>
        </p:nvSpPr>
        <p:spPr>
          <a:xfrm>
            <a:off x="0" y="-18237"/>
            <a:ext cx="12192000" cy="137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6FC86-5F16-C843-A60C-6A4F7CC77EF0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499788-1593-1C4F-BE78-EED4B39BF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6FD87-3CAC-8749-876A-3964E2B814A0}"/>
              </a:ext>
            </a:extLst>
          </p:cNvPr>
          <p:cNvSpPr/>
          <p:nvPr userDrawn="1"/>
        </p:nvSpPr>
        <p:spPr>
          <a:xfrm>
            <a:off x="0" y="5472289"/>
            <a:ext cx="12192000" cy="137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9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433"/>
            <a:ext cx="9144000" cy="12776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98A40-5227-E947-AE2F-A9E3771BADCA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835918-3AB0-2D45-AD13-47CE21400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2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6FD87-3CAC-8749-876A-3964E2B814A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40815"/>
            <a:ext cx="9144000" cy="1150258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8314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1B215-BDF8-2C44-82B7-527951ACEE57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4B7D7E-8B9C-8843-A045-0AF0112AD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978C-11B5-654B-BF44-ABA2B24C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73C0A-9B42-E046-9ED6-AD18BE932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52196-3088-B749-AC00-366713B5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03883-4E25-0A43-A42B-D1DBD17F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D2E8B-4EB7-3142-B905-A31EB4D3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4AD86-E519-2C41-BFFC-D67ACA5AAAA2}"/>
              </a:ext>
            </a:extLst>
          </p:cNvPr>
          <p:cNvSpPr/>
          <p:nvPr userDrawn="1"/>
        </p:nvSpPr>
        <p:spPr>
          <a:xfrm>
            <a:off x="9656956" y="6021658"/>
            <a:ext cx="2535043" cy="83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BFF75-4FA3-104B-B3EB-96194C949FAD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7D5BD-CD2D-4609-B803-1B176ADE0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9" y="6302125"/>
            <a:ext cx="1512612" cy="4166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1104" y="1341120"/>
            <a:ext cx="11253216" cy="508401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ECB86-1682-413A-A21F-0ECE2BC5A85B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815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3A6A-67E0-A848-8458-3809E663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F7D0F-7AAB-B640-8867-3AC44971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07B4A-68A8-B64D-86A0-FA89061B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2439C-F15F-EB42-AE17-A6115260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184125-C7CE-294F-AB3B-49E3F03A85CE}"/>
              </a:ext>
            </a:extLst>
          </p:cNvPr>
          <p:cNvSpPr/>
          <p:nvPr userDrawn="1"/>
        </p:nvSpPr>
        <p:spPr>
          <a:xfrm>
            <a:off x="0" y="1241778"/>
            <a:ext cx="12192000" cy="493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665B-22D7-F34C-9B98-33CB0D5F4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5B8C4-195F-DF41-8CFA-D63487984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797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EF9C-E3D7-0247-ADE5-32E9E1E0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766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98D36-FE85-DF40-977F-90657148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7F600-EAA1-8A40-9E9E-DBBDBE01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CBC10-D931-9348-A745-5081BD6B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17C284-5D33-0942-8906-175C7CEDD9C2}"/>
              </a:ext>
            </a:extLst>
          </p:cNvPr>
          <p:cNvSpPr/>
          <p:nvPr userDrawn="1"/>
        </p:nvSpPr>
        <p:spPr>
          <a:xfrm>
            <a:off x="0" y="1241778"/>
            <a:ext cx="12191999" cy="493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F3A8D-55B9-DD4D-9D63-F96182840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F04C6-2ED5-EE4C-954E-398950467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2389C-E499-C040-AB49-7441B5DB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74FCD-6816-E248-8C18-66A3AB59B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98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2BBE1F-32F8-D145-AF8F-5620DD113E34}"/>
              </a:ext>
            </a:extLst>
          </p:cNvPr>
          <p:cNvSpPr/>
          <p:nvPr userDrawn="1"/>
        </p:nvSpPr>
        <p:spPr>
          <a:xfrm>
            <a:off x="0" y="365126"/>
            <a:ext cx="12192000" cy="581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F3498-E93B-F940-914C-014AB174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31FC4-10A0-A649-9BAD-288C8A16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5F04B-0D4A-5B46-A274-E94D6CE667D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FA085-7EB8-E44F-8478-4E388B5B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B63B-762A-7D48-80A0-55E9E189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12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2BBE1F-32F8-D145-AF8F-5620DD113E34}"/>
              </a:ext>
            </a:extLst>
          </p:cNvPr>
          <p:cNvSpPr/>
          <p:nvPr userDrawn="1"/>
        </p:nvSpPr>
        <p:spPr>
          <a:xfrm>
            <a:off x="360608" y="0"/>
            <a:ext cx="11831392" cy="6176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F3498-E93B-F940-914C-014AB174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65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31FC4-10A0-A649-9BAD-288C8A16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5F04B-0D4A-5B46-A274-E94D6CE66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ClrTx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buClrTx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FA085-7EB8-E44F-8478-4E388B5B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B63B-762A-7D48-80A0-55E9E189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06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518E2-6FF2-5348-989A-606F787C4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82246-3DB8-0547-9041-0A815396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6DF24-FCC3-CF41-B371-C652C778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5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740F-ACFB-3843-977F-C4D36386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C360C-873E-D442-A02C-B8AB0AB6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3B63-3957-4449-A47D-7A69D93D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394AB-FF1C-A445-BECD-08006FE5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58DC2-A3B8-0342-9097-BD58B95F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1D17D-6E69-2C45-9E1E-5D7A5FEECB5A}"/>
              </a:ext>
            </a:extLst>
          </p:cNvPr>
          <p:cNvSpPr/>
          <p:nvPr userDrawn="1"/>
        </p:nvSpPr>
        <p:spPr>
          <a:xfrm>
            <a:off x="4772025" y="-7145"/>
            <a:ext cx="7500938" cy="6193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60B76-8859-8240-A9C3-E9EBE5FD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02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8793"/>
            <a:ext cx="7420380" cy="561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06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4" y="-7146"/>
            <a:ext cx="7420380" cy="56123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7145"/>
            <a:ext cx="7420380" cy="56123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25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"/>
          <a:stretch/>
        </p:blipFill>
        <p:spPr>
          <a:xfrm>
            <a:off x="4772024" y="-7146"/>
            <a:ext cx="7420380" cy="56216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392" y="5608092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0CF717-0C85-45A7-8B1D-A66DF90C7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726948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104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600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36A1-77D1-47DA-BE24-1917EC313DA4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DB77C-D07A-4E3C-979A-82EB0E8B4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7146"/>
            <a:ext cx="7420380" cy="56216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392" y="5608181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8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0"/>
            <a:ext cx="7420380" cy="56216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392" y="5608181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6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7145"/>
            <a:ext cx="7420380" cy="56216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7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4"/>
          <a:stretch/>
        </p:blipFill>
        <p:spPr>
          <a:xfrm>
            <a:off x="4772025" y="0"/>
            <a:ext cx="7488472" cy="560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58E99D-48B1-F44C-80AF-2F938A82F1E0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64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T-Light Title, Logo and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5757"/>
            <a:ext cx="12192000" cy="6762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67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" y="1060780"/>
            <a:ext cx="11216640" cy="5223907"/>
          </a:xfrm>
          <a:prstGeom prst="rect">
            <a:avLst/>
          </a:prstGeom>
          <a:noFill/>
        </p:spPr>
        <p:txBody>
          <a:bodyPr/>
          <a:lstStyle>
            <a:lvl1pPr marL="12700" indent="-12700">
              <a:buClr>
                <a:srgbClr val="82BC00"/>
              </a:buClr>
              <a:buSzPct val="25000"/>
              <a:tabLst/>
              <a:defRPr lang="en-US" altLang="en-US" sz="3467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43970" indent="-402157">
              <a:buClr>
                <a:srgbClr val="DCE0E4"/>
              </a:buClr>
              <a:buSzPct val="100000"/>
              <a:buFontTx/>
              <a:buBlip>
                <a:blip r:embed="rId2"/>
              </a:buBlip>
              <a:tabLst/>
              <a:defRPr lang="en-US" altLang="en-US" sz="2400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075240" indent="-387341">
              <a:buClr>
                <a:schemeClr val="accent1"/>
              </a:buClr>
              <a:buSzPct val="100000"/>
              <a:buFont typeface="Courier New" charset="0"/>
              <a:buChar char="o"/>
              <a:tabLst/>
              <a:defRPr lang="en-US" altLang="en-US" sz="2133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6511" indent="-302676">
              <a:buClr>
                <a:schemeClr val="accent1"/>
              </a:buClr>
              <a:buSzPct val="100000"/>
              <a:buFont typeface="Wingdings" charset="2"/>
              <a:buChar char="§"/>
              <a:tabLst/>
              <a:defRPr lang="en-US" altLang="en-US" sz="2000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137780" indent="-315376">
              <a:buClr>
                <a:schemeClr val="accent2"/>
              </a:buClr>
              <a:buSzPct val="100000"/>
              <a:buFont typeface="Arial" charset="0"/>
              <a:buChar char="•"/>
              <a:tabLst/>
              <a:defRPr lang="en-US" altLang="en-US" sz="2000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0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5757"/>
            <a:ext cx="12192000" cy="676276"/>
          </a:xfrm>
        </p:spPr>
        <p:txBody>
          <a:bodyPr>
            <a:noAutofit/>
          </a:bodyPr>
          <a:lstStyle>
            <a:lvl1pPr>
              <a:defRPr sz="4267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8589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0D768-D9BF-4555-B246-BB0DE7ED4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391" y="1657910"/>
            <a:ext cx="9883896" cy="780598"/>
          </a:xfrm>
        </p:spPr>
        <p:txBody>
          <a:bodyPr wrap="square" anchor="b">
            <a:spAutoFit/>
          </a:bodyPr>
          <a:lstStyle>
            <a:lvl1pPr algn="l">
              <a:lnSpc>
                <a:spcPts val="4800"/>
              </a:lnSpc>
              <a:defRPr sz="3733" b="0" cap="none" baseline="0">
                <a:solidFill>
                  <a:srgbClr val="1A1B2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391" y="2532355"/>
            <a:ext cx="9883895" cy="595099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2667" spc="-67" baseline="0">
                <a:solidFill>
                  <a:srgbClr val="1A1B2F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395" y="3770903"/>
            <a:ext cx="5767916" cy="471989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1A1B2F"/>
                </a:solidFill>
              </a:defRPr>
            </a:lvl1pPr>
          </a:lstStyle>
          <a:p>
            <a:pPr lvl="0"/>
            <a:r>
              <a:rPr lang="en-US"/>
              <a:t>Presenter's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5F68B-B7A1-433D-98C7-51101DFE68D8}"/>
              </a:ext>
            </a:extLst>
          </p:cNvPr>
          <p:cNvSpPr txBox="1"/>
          <p:nvPr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2019 PLANVIEW, INC.  // 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520D1-A9C3-442A-9E33-8C6B162F65A6}"/>
              </a:ext>
            </a:extLst>
          </p:cNvPr>
          <p:cNvSpPr txBox="1"/>
          <p:nvPr userDrawn="1"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bg1"/>
                </a:solidFill>
              </a:rPr>
              <a:t>© 2021 PLANVIEW, INC.  // 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4843-F73A-4540-BC67-FAA99224F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539" y="621237"/>
            <a:ext cx="2381040" cy="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1527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7D5BD-CD2D-4609-B803-1B176ADE03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1104" y="1341120"/>
            <a:ext cx="11253216" cy="508401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ECB86-1682-413A-A21F-0ECE2BC5A85B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01209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726948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104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600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1E00D-3DB2-4BFA-88C5-4AA558D4FD3A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408BD-6B5C-41E8-8F47-3883FA455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81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104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440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440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12EFA-D39F-4530-9A84-F1EA94BA7696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7776C4-72AD-4179-A5FE-5D65FA8AA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2058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1B4925-0429-4F50-88D7-9B358DBB7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104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440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440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C9E9F-23D7-4B20-B42C-5056A727FDD6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041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ABC85-44CE-4DCF-9DA4-313F2C31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8D847-B7BE-4BB8-A108-0CB419C4A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5904" y="3608833"/>
            <a:ext cx="7177133" cy="595099"/>
          </a:xfrm>
        </p:spPr>
        <p:txBody>
          <a:bodyPr lIns="91440" tIns="91440" rIns="91440" bIns="9144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buNone/>
              <a:defRPr sz="2667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55905" y="2596895"/>
            <a:ext cx="7498409" cy="865632"/>
          </a:xfrm>
          <a:prstGeom prst="rect">
            <a:avLst/>
          </a:prstGeom>
        </p:spPr>
        <p:txBody>
          <a:bodyPr vert="horz" lIns="91440" tIns="91440" rIns="91440" bIns="91440" rtlCol="0" anchor="b" anchorCtr="0">
            <a:noAutofit/>
          </a:bodyPr>
          <a:lstStyle>
            <a:lvl1pPr algn="l">
              <a:defRPr sz="3733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F102A-0201-421D-B639-5528C6F8FABC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8699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D3C35-83A2-4DF2-9463-7FB5BE37903A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197C9-2C28-48CA-9F19-01FB76FA1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92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9EF22D-A13E-43AA-85AF-259A7E2F0540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1F6BC-E62A-4671-9BFF-C93F53A33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9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58D847-B7BE-4BB8-A108-0CB419C4A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7ABC85-44CE-4DCF-9DA4-313F2C31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5904" y="3608833"/>
            <a:ext cx="7177133" cy="595099"/>
          </a:xfrm>
        </p:spPr>
        <p:txBody>
          <a:bodyPr lIns="91440" tIns="91440" rIns="91440" bIns="9144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buNone/>
              <a:defRPr sz="2667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55905" y="2596895"/>
            <a:ext cx="7498409" cy="865632"/>
          </a:xfrm>
          <a:prstGeom prst="rect">
            <a:avLst/>
          </a:prstGeom>
        </p:spPr>
        <p:txBody>
          <a:bodyPr vert="horz" lIns="91440" tIns="91440" rIns="91440" bIns="91440" rtlCol="0" anchor="b" anchorCtr="0">
            <a:noAutofit/>
          </a:bodyPr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1D85B-84CE-4DA9-84BC-8985E23599B4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06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08F74-FBFE-42F8-B9A7-50325120A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B1E69-6EA2-47D0-B56C-F93A9FEBCB9F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3B55-930B-4B21-9C7B-B563F6387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0E5BF5-9240-49C9-A863-94BAF93A26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54374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0E5BF5-9240-49C9-A863-94BAF93A2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6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7C295-5258-473E-9821-BDA771A36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C8391-C2DA-4534-8A48-C73A58FE23E3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C9632-A518-400B-A7AE-063705066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8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148639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2480" y="1066800"/>
            <a:ext cx="10611283" cy="535833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92480" y="152400"/>
            <a:ext cx="10594848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4267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73E5C-36B5-4253-9F57-C2B6963860FC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83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2480" y="1341120"/>
            <a:ext cx="10611283" cy="508401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92480" y="384049"/>
            <a:ext cx="10594848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59" y="6377469"/>
            <a:ext cx="1431597" cy="337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89503A-A58C-44B1-9688-1B379EB4CEFB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21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1"/>
            <a:ext cx="11253216" cy="4191609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1A13AA6-741E-4583-9AD2-04A7CA663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8413608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1A13AA6-741E-4583-9AD2-04A7CA663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1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1219170" rtl="0" eaLnBrk="1" latinLnBrk="0" hangingPunct="1">
        <a:lnSpc>
          <a:spcPts val="3733"/>
        </a:lnSpc>
        <a:spcBef>
          <a:spcPct val="0"/>
        </a:spcBef>
        <a:buNone/>
        <a:defRPr sz="4267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3467" kern="1200" spc="-40">
          <a:solidFill>
            <a:srgbClr val="515151"/>
          </a:solidFill>
          <a:latin typeface="+mn-lt"/>
          <a:ea typeface="+mn-ea"/>
          <a:cs typeface="+mn-cs"/>
        </a:defRPr>
      </a:lvl1pPr>
      <a:lvl2pPr marL="609585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2667" kern="1200" spc="-40">
          <a:solidFill>
            <a:srgbClr val="515151"/>
          </a:solidFill>
          <a:latin typeface="+mn-lt"/>
          <a:ea typeface="+mn-ea"/>
          <a:cs typeface="+mn-cs"/>
        </a:defRPr>
      </a:lvl2pPr>
      <a:lvl3pPr marL="97533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90000"/>
        <a:buFont typeface="Arial" pitchFamily="34" charset="0"/>
        <a:buChar char="•"/>
        <a:defRPr sz="2400" kern="1200" spc="-40">
          <a:solidFill>
            <a:srgbClr val="515151"/>
          </a:solidFill>
          <a:latin typeface="+mn-lt"/>
          <a:ea typeface="+mn-ea"/>
          <a:cs typeface="+mn-cs"/>
        </a:defRPr>
      </a:lvl3pPr>
      <a:lvl4pPr marL="134108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Font typeface="Arial" pitchFamily="34" charset="0"/>
        <a:buChar char="•"/>
        <a:defRPr sz="2133" kern="1200" spc="-40">
          <a:solidFill>
            <a:srgbClr val="515151"/>
          </a:solidFill>
          <a:latin typeface="+mn-lt"/>
          <a:ea typeface="+mn-ea"/>
          <a:cs typeface="+mn-cs"/>
        </a:defRPr>
      </a:lvl4pPr>
      <a:lvl5pPr marL="1584920" indent="-182875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100000"/>
        <a:buFont typeface="Arial" pitchFamily="34" charset="0"/>
        <a:buChar char="•"/>
        <a:defRPr sz="1867" kern="1200" spc="-40" baseline="0">
          <a:solidFill>
            <a:srgbClr val="515151"/>
          </a:solidFill>
          <a:latin typeface="+mn-lt"/>
          <a:ea typeface="+mn-ea"/>
          <a:cs typeface="+mn-cs"/>
        </a:defRPr>
      </a:lvl5pPr>
      <a:lvl6pPr marL="1828754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072588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2316422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2560256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FF277A-0C97-5240-B43E-EFBC2BFAF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955" r="234" b="4955"/>
          <a:stretch/>
        </p:blipFill>
        <p:spPr>
          <a:xfrm>
            <a:off x="0" y="0"/>
            <a:ext cx="12192000" cy="5958679"/>
          </a:xfrm>
          <a:prstGeom prst="rect">
            <a:avLst/>
          </a:prstGeom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9F698-987B-294B-BC86-D622892F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21FA3-AE00-8F48-BD43-69EE19D95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C4BCD-764F-5A43-A742-F26026785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38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C5B45-42CD-AE4D-9B5A-BFF843F8F60C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E0624-15DF-D949-8644-E38BCF1E8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634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930C7-85C6-0C4F-8645-566B2EFA4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25890" y="6356350"/>
            <a:ext cx="162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DF618-D198-3E4D-9D65-78517EDD9213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54089C-E1A5-5444-B513-F4DD9424E9A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1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1"/>
            <a:ext cx="11253216" cy="4191609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29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hf hdr="0" dt="0"/>
  <p:txStyles>
    <p:titleStyle>
      <a:lvl1pPr algn="ctr" defTabSz="1219170" rtl="0" eaLnBrk="1" latinLnBrk="0" hangingPunct="1">
        <a:lnSpc>
          <a:spcPts val="3733"/>
        </a:lnSpc>
        <a:spcBef>
          <a:spcPct val="0"/>
        </a:spcBef>
        <a:buNone/>
        <a:defRPr sz="4267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3467" kern="1200" spc="-40">
          <a:solidFill>
            <a:srgbClr val="241B2F"/>
          </a:solidFill>
          <a:latin typeface="+mn-lt"/>
          <a:ea typeface="+mn-ea"/>
          <a:cs typeface="+mn-cs"/>
        </a:defRPr>
      </a:lvl1pPr>
      <a:lvl2pPr marL="609585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2667" kern="1200" spc="-40">
          <a:solidFill>
            <a:srgbClr val="241B2F"/>
          </a:solidFill>
          <a:latin typeface="+mn-lt"/>
          <a:ea typeface="+mn-ea"/>
          <a:cs typeface="+mn-cs"/>
        </a:defRPr>
      </a:lvl2pPr>
      <a:lvl3pPr marL="97533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90000"/>
        <a:buFont typeface="Arial" pitchFamily="34" charset="0"/>
        <a:buChar char="•"/>
        <a:defRPr sz="2400" kern="1200" spc="-40">
          <a:solidFill>
            <a:srgbClr val="241B2F"/>
          </a:solidFill>
          <a:latin typeface="+mn-lt"/>
          <a:ea typeface="+mn-ea"/>
          <a:cs typeface="+mn-cs"/>
        </a:defRPr>
      </a:lvl3pPr>
      <a:lvl4pPr marL="134108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Font typeface="Arial" pitchFamily="34" charset="0"/>
        <a:buChar char="•"/>
        <a:defRPr sz="2133" kern="1200" spc="-40">
          <a:solidFill>
            <a:srgbClr val="241B2F"/>
          </a:solidFill>
          <a:latin typeface="+mn-lt"/>
          <a:ea typeface="+mn-ea"/>
          <a:cs typeface="+mn-cs"/>
        </a:defRPr>
      </a:lvl4pPr>
      <a:lvl5pPr marL="1584920" indent="-182875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100000"/>
        <a:buFont typeface="Arial" pitchFamily="34" charset="0"/>
        <a:buChar char="•"/>
        <a:defRPr sz="1867" kern="1200" spc="-40" baseline="0">
          <a:solidFill>
            <a:srgbClr val="241B2F"/>
          </a:solidFill>
          <a:latin typeface="+mn-lt"/>
          <a:ea typeface="+mn-ea"/>
          <a:cs typeface="+mn-cs"/>
        </a:defRPr>
      </a:lvl5pPr>
      <a:lvl6pPr marL="1828754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072588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2316422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2560256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Strategic Funding</a:t>
            </a:r>
            <a:endParaRPr lang="en-U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C9800B-1C63-452C-9E3E-CBA7565536F3}"/>
              </a:ext>
            </a:extLst>
          </p:cNvPr>
          <p:cNvSpPr/>
          <p:nvPr/>
        </p:nvSpPr>
        <p:spPr>
          <a:xfrm>
            <a:off x="2290284" y="1959669"/>
            <a:ext cx="3204994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E7BC08-F770-458B-ACE4-D15BE1D418D8}"/>
              </a:ext>
            </a:extLst>
          </p:cNvPr>
          <p:cNvSpPr/>
          <p:nvPr/>
        </p:nvSpPr>
        <p:spPr>
          <a:xfrm>
            <a:off x="5599159" y="1959669"/>
            <a:ext cx="3189734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3C7C38-0492-4FFD-B04C-BCA840B6D516}"/>
              </a:ext>
            </a:extLst>
          </p:cNvPr>
          <p:cNvSpPr/>
          <p:nvPr/>
        </p:nvSpPr>
        <p:spPr>
          <a:xfrm>
            <a:off x="8892774" y="1959669"/>
            <a:ext cx="2017882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AE28CB67-9C52-45D2-83CF-0F28D0F77A85}"/>
              </a:ext>
            </a:extLst>
          </p:cNvPr>
          <p:cNvSpPr/>
          <p:nvPr/>
        </p:nvSpPr>
        <p:spPr>
          <a:xfrm>
            <a:off x="2499486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organizational strategic goals or funding structure</a:t>
            </a:r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id="{41C4FE70-8D23-487A-84DF-FA28B996F77C}"/>
              </a:ext>
            </a:extLst>
          </p:cNvPr>
          <p:cNvSpPr/>
          <p:nvPr/>
        </p:nvSpPr>
        <p:spPr>
          <a:xfrm>
            <a:off x="4102721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strategies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A8DCC53-BA51-4CDA-9EC5-ADD73BCC64E7}"/>
              </a:ext>
            </a:extLst>
          </p:cNvPr>
          <p:cNvSpPr/>
          <p:nvPr/>
        </p:nvSpPr>
        <p:spPr>
          <a:xfrm>
            <a:off x="5776978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strategic initiatives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8C642B4-3550-44CD-B725-DC632DE4C48E}"/>
              </a:ext>
            </a:extLst>
          </p:cNvPr>
          <p:cNvSpPr/>
          <p:nvPr/>
        </p:nvSpPr>
        <p:spPr>
          <a:xfrm>
            <a:off x="7380213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initiatives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C4B469B-023C-4ED7-95E3-B852A7629EA1}"/>
              </a:ext>
            </a:extLst>
          </p:cNvPr>
          <p:cNvSpPr/>
          <p:nvPr/>
        </p:nvSpPr>
        <p:spPr>
          <a:xfrm>
            <a:off x="3238315" y="2093560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Strategic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0D7BB61-DDDC-433A-8673-3DAAFC1AD7F3}"/>
              </a:ext>
            </a:extLst>
          </p:cNvPr>
          <p:cNvSpPr/>
          <p:nvPr/>
        </p:nvSpPr>
        <p:spPr>
          <a:xfrm>
            <a:off x="9273691" y="26520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Create/manage financial target and budgets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9AA1633-3D3F-439E-98B1-2FF013AF6C22}"/>
              </a:ext>
            </a:extLst>
          </p:cNvPr>
          <p:cNvCxnSpPr>
            <a:cxnSpLocks/>
            <a:stCxn id="44" idx="3"/>
            <a:endCxn id="67" idx="1"/>
          </p:cNvCxnSpPr>
          <p:nvPr/>
        </p:nvCxnSpPr>
        <p:spPr>
          <a:xfrm>
            <a:off x="3755534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99FB998-6EDF-4C4C-9CE8-6CA797479E89}"/>
              </a:ext>
            </a:extLst>
          </p:cNvPr>
          <p:cNvCxnSpPr>
            <a:cxnSpLocks/>
            <a:stCxn id="67" idx="3"/>
            <a:endCxn id="68" idx="1"/>
          </p:cNvCxnSpPr>
          <p:nvPr/>
        </p:nvCxnSpPr>
        <p:spPr>
          <a:xfrm>
            <a:off x="5358769" y="2986010"/>
            <a:ext cx="41820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92C07D4-8280-42FA-90C1-83CBB8F4AD54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>
            <a:off x="7033026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0186D0-26DF-4F97-B26B-397BC6BA6E06}"/>
              </a:ext>
            </a:extLst>
          </p:cNvPr>
          <p:cNvCxnSpPr>
            <a:cxnSpLocks/>
            <a:stCxn id="69" idx="3"/>
            <a:endCxn id="71" idx="1"/>
          </p:cNvCxnSpPr>
          <p:nvPr/>
        </p:nvCxnSpPr>
        <p:spPr>
          <a:xfrm>
            <a:off x="8636261" y="2986010"/>
            <a:ext cx="637430" cy="22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B3FC4C14-7F90-4615-BDFE-FC455DC798D3}"/>
              </a:ext>
            </a:extLst>
          </p:cNvPr>
          <p:cNvSpPr/>
          <p:nvPr/>
        </p:nvSpPr>
        <p:spPr>
          <a:xfrm>
            <a:off x="6539560" y="2093560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Initiative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DD53843-871D-4EB7-8915-BB66CED53047}"/>
              </a:ext>
            </a:extLst>
          </p:cNvPr>
          <p:cNvSpPr/>
          <p:nvPr/>
        </p:nvSpPr>
        <p:spPr>
          <a:xfrm>
            <a:off x="9247249" y="2093560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Budgeting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F868507-4981-41D1-A06D-9935753BAB89}"/>
              </a:ext>
            </a:extLst>
          </p:cNvPr>
          <p:cNvSpPr/>
          <p:nvPr/>
        </p:nvSpPr>
        <p:spPr>
          <a:xfrm>
            <a:off x="8993954" y="3926045"/>
            <a:ext cx="1815522" cy="4755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Role-based Capacity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DF33572-6382-47B9-8B92-9745888614F0}"/>
              </a:ext>
            </a:extLst>
          </p:cNvPr>
          <p:cNvCxnSpPr>
            <a:stCxn id="71" idx="2"/>
            <a:endCxn id="80" idx="0"/>
          </p:cNvCxnSpPr>
          <p:nvPr/>
        </p:nvCxnSpPr>
        <p:spPr>
          <a:xfrm>
            <a:off x="9901715" y="3324361"/>
            <a:ext cx="0" cy="601684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33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lanview 2019">
  <a:themeElements>
    <a:clrScheme name="Planview 2019-10">
      <a:dk1>
        <a:srgbClr val="1A1B2F"/>
      </a:dk1>
      <a:lt1>
        <a:srgbClr val="FFFFFF"/>
      </a:lt1>
      <a:dk2>
        <a:srgbClr val="1A1B2F"/>
      </a:dk2>
      <a:lt2>
        <a:srgbClr val="AA182C"/>
      </a:lt2>
      <a:accent1>
        <a:srgbClr val="484959"/>
      </a:accent1>
      <a:accent2>
        <a:srgbClr val="AA182C"/>
      </a:accent2>
      <a:accent3>
        <a:srgbClr val="4297FC"/>
      </a:accent3>
      <a:accent4>
        <a:srgbClr val="BC5CE4"/>
      </a:accent4>
      <a:accent5>
        <a:srgbClr val="3ABB81"/>
      </a:accent5>
      <a:accent6>
        <a:srgbClr val="FFBA69"/>
      </a:accent6>
      <a:hlink>
        <a:srgbClr val="513CFF"/>
      </a:hlink>
      <a:folHlink>
        <a:srgbClr val="680B18"/>
      </a:folHlink>
    </a:clrScheme>
    <a:fontScheme name="Planview 2016">
      <a:majorFont>
        <a:latin typeface="Avenir LT Std 65 Medium"/>
        <a:ea typeface=""/>
        <a:cs typeface=""/>
      </a:majorFont>
      <a:minorFont>
        <a:latin typeface="Avenir LT Std 35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view 2019" id="{541510D6-F150-4536-B8AD-CA2D550C94D9}" vid="{5DD08683-1BF1-4743-84B0-04223F4BDB7F}"/>
    </a:ext>
  </a:extLst>
</a:theme>
</file>

<file path=ppt/theme/theme2.xml><?xml version="1.0" encoding="utf-8"?>
<a:theme xmlns:a="http://schemas.openxmlformats.org/drawingml/2006/main" name="10_Office Theme">
  <a:themeElements>
    <a:clrScheme name="Tasktop Colours">
      <a:dk1>
        <a:srgbClr val="090909"/>
      </a:dk1>
      <a:lt1>
        <a:srgbClr val="FFFFFF"/>
      </a:lt1>
      <a:dk2>
        <a:srgbClr val="4C4C4B"/>
      </a:dk2>
      <a:lt2>
        <a:srgbClr val="E3E4E2"/>
      </a:lt2>
      <a:accent1>
        <a:srgbClr val="79B642"/>
      </a:accent1>
      <a:accent2>
        <a:srgbClr val="DCE043"/>
      </a:accent2>
      <a:accent3>
        <a:srgbClr val="1C8FAB"/>
      </a:accent3>
      <a:accent4>
        <a:srgbClr val="CF522D"/>
      </a:accent4>
      <a:accent5>
        <a:srgbClr val="9E75A1"/>
      </a:accent5>
      <a:accent6>
        <a:srgbClr val="E3E4E3"/>
      </a:accent6>
      <a:hlink>
        <a:srgbClr val="79B642"/>
      </a:hlink>
      <a:folHlink>
        <a:srgbClr val="79B6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T confrence template" id="{BB5D002C-3A18-0C45-82CF-6EE18E411FF8}" vid="{880A119D-7B89-FC4D-83E7-818413C3C857}"/>
    </a:ext>
  </a:extLst>
</a:theme>
</file>

<file path=ppt/theme/theme3.xml><?xml version="1.0" encoding="utf-8"?>
<a:theme xmlns:a="http://schemas.openxmlformats.org/drawingml/2006/main" name="2_Planview 2020-01">
  <a:themeElements>
    <a:clrScheme name="Planview 2019-10">
      <a:dk1>
        <a:srgbClr val="1A1B2F"/>
      </a:dk1>
      <a:lt1>
        <a:srgbClr val="FFFFFF"/>
      </a:lt1>
      <a:dk2>
        <a:srgbClr val="1A1B2F"/>
      </a:dk2>
      <a:lt2>
        <a:srgbClr val="AA182C"/>
      </a:lt2>
      <a:accent1>
        <a:srgbClr val="484959"/>
      </a:accent1>
      <a:accent2>
        <a:srgbClr val="AA182C"/>
      </a:accent2>
      <a:accent3>
        <a:srgbClr val="4297FC"/>
      </a:accent3>
      <a:accent4>
        <a:srgbClr val="BC5CE4"/>
      </a:accent4>
      <a:accent5>
        <a:srgbClr val="3ABB81"/>
      </a:accent5>
      <a:accent6>
        <a:srgbClr val="FFBA69"/>
      </a:accent6>
      <a:hlink>
        <a:srgbClr val="513CFF"/>
      </a:hlink>
      <a:folHlink>
        <a:srgbClr val="680B18"/>
      </a:folHlink>
    </a:clrScheme>
    <a:fontScheme name="Planview 2016">
      <a:majorFont>
        <a:latin typeface="Avenir LT Std 65 Medium"/>
        <a:ea typeface=""/>
        <a:cs typeface=""/>
      </a:majorFont>
      <a:minorFont>
        <a:latin typeface="Avenir LT Std 35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view 2019-10" id="{B5B310B0-E821-4432-9023-45BF7FEFE50E}" vid="{CC7F518E-2B06-44E1-BF71-2F1895380FE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CC185AB94374A99E1EAC828D8B7D7" ma:contentTypeVersion="11" ma:contentTypeDescription="Create a new document." ma:contentTypeScope="" ma:versionID="14567983018d7344c3a12390a68a42f8">
  <xsd:schema xmlns:xsd="http://www.w3.org/2001/XMLSchema" xmlns:xs="http://www.w3.org/2001/XMLSchema" xmlns:p="http://schemas.microsoft.com/office/2006/metadata/properties" xmlns:ns2="97aceb77-4712-4cad-8939-d5b7ad73fb61" xmlns:ns3="373a126e-4d95-4c48-85ab-bdd3d91789fe" targetNamespace="http://schemas.microsoft.com/office/2006/metadata/properties" ma:root="true" ma:fieldsID="f9254b2bc7b314e9d128513a3a380d97" ns2:_="" ns3:_="">
    <xsd:import namespace="97aceb77-4712-4cad-8939-d5b7ad73fb61"/>
    <xsd:import namespace="373a126e-4d95-4c48-85ab-bdd3d9178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ceb77-4712-4cad-8939-d5b7ad73fb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a126e-4d95-4c48-85ab-bdd3d91789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BE6592-28AE-4843-9784-9D4218E117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0CEEAD-1F97-4D35-A7DE-8BB2CB32AC6D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97aceb77-4712-4cad-8939-d5b7ad73fb61"/>
    <ds:schemaRef ds:uri="373a126e-4d95-4c48-85ab-bdd3d91789fe"/>
  </ds:schemaRefs>
</ds:datastoreItem>
</file>

<file path=customXml/itemProps3.xml><?xml version="1.0" encoding="utf-8"?>
<ds:datastoreItem xmlns:ds="http://schemas.openxmlformats.org/officeDocument/2006/customXml" ds:itemID="{FD7AB43F-04CC-4500-9588-28414F0A1025}">
  <ds:schemaRefs>
    <ds:schemaRef ds:uri="373a126e-4d95-4c48-85ab-bdd3d91789fe"/>
    <ds:schemaRef ds:uri="97aceb77-4712-4cad-8939-d5b7ad73fb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36</Words>
  <Application>Microsoft Office PowerPoint</Application>
  <PresentationFormat>Widescreen</PresentationFormat>
  <Paragraphs>11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Avenir LT Std 35 Light</vt:lpstr>
      <vt:lpstr>Avenir LT Std 65 Medium</vt:lpstr>
      <vt:lpstr>Calibri</vt:lpstr>
      <vt:lpstr>Courier New</vt:lpstr>
      <vt:lpstr>Lato</vt:lpstr>
      <vt:lpstr>Wingdings</vt:lpstr>
      <vt:lpstr>Planview 2019</vt:lpstr>
      <vt:lpstr>10_Office Theme</vt:lpstr>
      <vt:lpstr>2_Planview 2020-01</vt:lpstr>
      <vt:lpstr>think-cell Slide</vt:lpstr>
      <vt:lpstr>Strategic Funding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Cuddy</dc:creator>
  <cp:lastModifiedBy>Dipu Bhattacharya</cp:lastModifiedBy>
  <cp:revision>47</cp:revision>
  <dcterms:created xsi:type="dcterms:W3CDTF">2021-01-26T20:19:30Z</dcterms:created>
  <dcterms:modified xsi:type="dcterms:W3CDTF">2021-04-14T22:58:37Z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0x010100C86CC185AB94374A99E1EAC828D8B7D7</vt:lpwstr>
  </property>
</Properties>
</file>