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5" r:id="rId4"/>
  </p:sldMasterIdLst>
  <p:notesMasterIdLst>
    <p:notesMasterId r:id="rId7"/>
  </p:notesMasterIdLst>
  <p:handoutMasterIdLst>
    <p:handoutMasterId r:id="rId8"/>
  </p:handoutMasterIdLst>
  <p:sldIdLst>
    <p:sldId id="141168857" r:id="rId5"/>
    <p:sldId id="141168929" r:id="rId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682E06-9E55-234F-1C87-4EB5ECA43CF7}" name="Debra Aizikovitz" initials="DA" userId="S::daizikovitz@planview.com::efc0c1d3-f6e1-4b37-a109-f71ab74c6d2e" providerId="AD"/>
  <p188:author id="{EA2A2718-95A1-2E12-6C56-1384797BA562}" name="Geoffrey Cuddy" initials="GC" userId="S::gcuddy@planview.com::391f24e8-1ab6-4f3e-90d6-0bbf114f533a" providerId="AD"/>
  <p188:author id="{5886C376-598C-7621-9807-EBD79DDC31DD}" name="Rick Nickerson" initials="RN" userId="S::rnickerson@planview.com::b6a1b2cb-98dc-4e4d-800f-bb074b538c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2CE"/>
    <a:srgbClr val="FFFFFF"/>
    <a:srgbClr val="F2DEFA"/>
    <a:srgbClr val="E4BEF4"/>
    <a:srgbClr val="D79DEF"/>
    <a:srgbClr val="0070C0"/>
    <a:srgbClr val="B46100"/>
    <a:srgbClr val="FFBA69"/>
    <a:srgbClr val="FFD6A5"/>
    <a:srgbClr val="E2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E95DDD-F345-4C40-8D68-5F67C0C4D409}" v="3" dt="2023-01-06T20:47:30.142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vor Partney" userId="8a99ab40-cdfb-4c10-b16b-35ad7462f673" providerId="ADAL" clId="{84E95DDD-F345-4C40-8D68-5F67C0C4D409}"/>
    <pc:docChg chg="undo custSel delSld modSld delMainMaster">
      <pc:chgData name="Trevor Partney" userId="8a99ab40-cdfb-4c10-b16b-35ad7462f673" providerId="ADAL" clId="{84E95DDD-F345-4C40-8D68-5F67C0C4D409}" dt="2023-01-06T20:47:40.610" v="91" actId="1076"/>
      <pc:docMkLst>
        <pc:docMk/>
      </pc:docMkLst>
      <pc:sldChg chg="del">
        <pc:chgData name="Trevor Partney" userId="8a99ab40-cdfb-4c10-b16b-35ad7462f673" providerId="ADAL" clId="{84E95DDD-F345-4C40-8D68-5F67C0C4D409}" dt="2022-12-29T19:05:34.348" v="13" actId="2696"/>
        <pc:sldMkLst>
          <pc:docMk/>
          <pc:sldMk cId="4059452489" sldId="256"/>
        </pc:sldMkLst>
      </pc:sldChg>
      <pc:sldChg chg="del">
        <pc:chgData name="Trevor Partney" userId="8a99ab40-cdfb-4c10-b16b-35ad7462f673" providerId="ADAL" clId="{84E95DDD-F345-4C40-8D68-5F67C0C4D409}" dt="2022-12-29T19:05:42.244" v="29" actId="2696"/>
        <pc:sldMkLst>
          <pc:docMk/>
          <pc:sldMk cId="3753113832" sldId="266"/>
        </pc:sldMkLst>
      </pc:sldChg>
      <pc:sldChg chg="del">
        <pc:chgData name="Trevor Partney" userId="8a99ab40-cdfb-4c10-b16b-35ad7462f673" providerId="ADAL" clId="{84E95DDD-F345-4C40-8D68-5F67C0C4D409}" dt="2022-12-29T19:05:40.985" v="27" actId="2696"/>
        <pc:sldMkLst>
          <pc:docMk/>
          <pc:sldMk cId="3929505173" sldId="310"/>
        </pc:sldMkLst>
      </pc:sldChg>
      <pc:sldChg chg="del">
        <pc:chgData name="Trevor Partney" userId="8a99ab40-cdfb-4c10-b16b-35ad7462f673" providerId="ADAL" clId="{84E95DDD-F345-4C40-8D68-5F67C0C4D409}" dt="2022-12-29T19:05:41.688" v="28" actId="2696"/>
        <pc:sldMkLst>
          <pc:docMk/>
          <pc:sldMk cId="1998072574" sldId="5417"/>
        </pc:sldMkLst>
      </pc:sldChg>
      <pc:sldChg chg="del">
        <pc:chgData name="Trevor Partney" userId="8a99ab40-cdfb-4c10-b16b-35ad7462f673" providerId="ADAL" clId="{84E95DDD-F345-4C40-8D68-5F67C0C4D409}" dt="2022-12-29T19:05:34.366" v="15" actId="2696"/>
        <pc:sldMkLst>
          <pc:docMk/>
          <pc:sldMk cId="3497613017" sldId="5439"/>
        </pc:sldMkLst>
      </pc:sldChg>
      <pc:sldChg chg="addSp delSp modSp mod">
        <pc:chgData name="Trevor Partney" userId="8a99ab40-cdfb-4c10-b16b-35ad7462f673" providerId="ADAL" clId="{84E95DDD-F345-4C40-8D68-5F67C0C4D409}" dt="2023-01-06T20:46:08.839" v="88" actId="1076"/>
        <pc:sldMkLst>
          <pc:docMk/>
          <pc:sldMk cId="1416344457" sldId="141168857"/>
        </pc:sldMkLst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2" creationId="{606181F3-AD46-40F8-A895-16C2C23B779C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5" creationId="{A8CC4AE4-D780-EE6D-B763-B4A3F4D9BA7C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6" creationId="{7022328C-D1F9-C81A-4639-8CA7AC48FA2A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7" creationId="{23174276-017E-F4AE-FF60-A52113169B7F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8" creationId="{FF0A35A9-6318-802B-026A-BEC83E40D932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9" creationId="{75F045BE-7D3C-EE0E-84BC-BF49AF023B03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10" creationId="{AE891A20-B1AE-1443-86A1-A75DD05C703C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11" creationId="{04C357C3-E869-7CA4-8882-74BE56AE06A1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12" creationId="{B7A04A20-9FFE-E551-E286-B73137925CF0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13" creationId="{0354C26B-C15C-A212-7862-8216BCE8B35C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14" creationId="{30A41C0B-E732-ACF6-CC9B-3595BB193DBC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15" creationId="{390187A1-06FC-FDA5-16E0-BF3202AB9D2E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16" creationId="{9ECECF4D-0556-A89E-711D-F18E4C5F75D0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18" creationId="{8AE17F35-9015-88E6-B42B-FFB890826940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19" creationId="{6E940D8B-2F7F-23C0-31ED-E3F8A257E028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20" creationId="{8B009EE8-8EEB-63AA-CA66-125C71D306AB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21" creationId="{78619603-8078-2467-19DE-B169CFF889B7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22" creationId="{4570AE24-D085-4B4A-97F5-F98EF6AB5C0D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23" creationId="{3C58D2AB-ABD6-4611-BE4F-BBF95691944E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24" creationId="{446E97D2-23EC-4F25-801C-13A9A4DB4A59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25" creationId="{43CB48A4-417F-4885-88B9-110BE00FAFEB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26" creationId="{94736296-6E2F-401B-8C32-EF67F1332E99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27" creationId="{CAE13003-7348-43A0-8A11-C130C8875904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28" creationId="{4D4D413E-7DD0-4F9A-9DC4-755AC3C4BF5C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29" creationId="{0DBD13D8-2FEA-45DE-8239-DBD56537FB41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30" creationId="{24FDB561-6C89-4B15-867A-A09DC2637DEA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31" creationId="{333E81AB-E2F3-4979-AD39-8C6ACEEBFB5F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32" creationId="{09F44CB0-1FBA-4E00-ADDD-1C780135A76D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33" creationId="{98F7AC21-8AAC-48C8-8852-4B2556CCCBC8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34" creationId="{2BD04E23-1BA5-4D6A-88EF-CE19188B502F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35" creationId="{48E1FBF9-4CD8-4E59-B6D6-E3EAD1743F10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36" creationId="{3A7E7940-7C01-4746-9C45-6861458A63E9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37" creationId="{5D06E90C-E875-497E-994C-A866CFBC1C8E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38" creationId="{30BF00D5-02D3-4443-BD28-09B911BBB1A2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39" creationId="{659D729A-417F-488E-A87F-6D9457E35906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40" creationId="{0B478751-C2C5-4E36-A30D-B3CE8B4BC0C7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41" creationId="{27DB9150-02BF-4FD2-9AFB-638862DEE5EA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42" creationId="{D7B843E1-55F1-44B1-9B57-A20B3A3354E1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43" creationId="{230C0410-69B2-4C92-A56E-9F75227EDA49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44" creationId="{8391FDCA-B713-4BFE-B091-67AB4C1E178E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45" creationId="{E1C7C8AF-E481-47B6-85BB-656335632581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46" creationId="{7B5677DA-A0C3-486F-9B8D-B872C4B74A09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47" creationId="{E2DE125C-5DB0-4776-B2A9-B2753B49EB59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48" creationId="{ED8859B1-3603-40AE-8DFE-6FA039908C78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49" creationId="{657DBB5F-4503-4FD9-B490-2A3ED8873E2A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50" creationId="{B78A8482-20C7-4762-849A-AD5A02B26527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51" creationId="{1363C5C7-DF84-411A-821D-836DF59F360D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52" creationId="{D466EE39-3E67-4332-BB92-9ADA22000992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53" creationId="{6651904F-FA72-498A-ACDD-F5518450D76D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54" creationId="{0B8D1938-4C01-42FA-A123-C3B88B910652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55" creationId="{3520BDAC-15EB-4115-A4BB-227A5CAB4B96}"/>
          </ac:spMkLst>
        </pc:spChg>
        <pc:spChg chg="del mod">
          <ac:chgData name="Trevor Partney" userId="8a99ab40-cdfb-4c10-b16b-35ad7462f673" providerId="ADAL" clId="{84E95DDD-F345-4C40-8D68-5F67C0C4D409}" dt="2023-01-06T20:45:53.550" v="86" actId="478"/>
          <ac:spMkLst>
            <pc:docMk/>
            <pc:sldMk cId="1416344457" sldId="141168857"/>
            <ac:spMk id="56" creationId="{49BC146E-0343-487D-8A51-2B2D222E5094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58" creationId="{E4BA4C3A-388A-09C7-E539-B4B12F45B2EC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59" creationId="{AE6A9010-152F-5ED9-563A-07B6348673A5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60" creationId="{D4197FDD-263C-C2A3-AEE8-DCBF6FA714F9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61" creationId="{7B35B090-E495-2405-0CBC-AED3FF12154C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62" creationId="{5EA88D97-CD2F-3322-3554-94D5508DA2F1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63" creationId="{352A79CF-B6C8-5A59-8FE3-D92A834B97FC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64" creationId="{6E0D2C8C-A9CF-DC3C-4331-4E3E2C683D26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65" creationId="{2E0C131C-55A7-E1B4-8B02-24D2AE6E952E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66" creationId="{37D1DE15-26DD-7B6A-FE9A-16679E97F071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67" creationId="{E9F3E172-E307-23E7-281A-6734824CD3BF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68" creationId="{7258DDF5-D651-D617-BC9B-A547AFB67204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69" creationId="{3C64C467-CB76-E5E4-0CBF-150ED64C2EE1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70" creationId="{7D69E301-9516-5913-5EB5-A0B22813741E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71" creationId="{8CE4B456-2158-88BD-6DFD-A2CFAAF2DD51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72" creationId="{841A06AE-C51D-AB2B-5A19-7CABFBDB45F4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73" creationId="{45CD086A-A22E-CF76-98FE-161BEA12957A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74" creationId="{8F868229-D88D-4762-ECA6-9852FEFA5737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75" creationId="{1A5C491C-B54E-D8B7-3DC6-70310F7D778F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76" creationId="{01BB4C4D-41E1-9C60-59AF-668B233E838F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77" creationId="{21900B68-4DD8-4595-0692-46FE696D2175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78" creationId="{E4875BA1-1A03-08BA-7DFE-6278FC23F9A6}"/>
          </ac:spMkLst>
        </pc:spChg>
        <pc:spChg chg="add mod">
          <ac:chgData name="Trevor Partney" userId="8a99ab40-cdfb-4c10-b16b-35ad7462f673" providerId="ADAL" clId="{84E95DDD-F345-4C40-8D68-5F67C0C4D409}" dt="2023-01-06T20:46:08.839" v="88" actId="1076"/>
          <ac:spMkLst>
            <pc:docMk/>
            <pc:sldMk cId="1416344457" sldId="141168857"/>
            <ac:spMk id="79" creationId="{B134A626-900F-6969-7E2B-873DD68C2258}"/>
          </ac:spMkLst>
        </pc:spChg>
      </pc:sldChg>
      <pc:sldChg chg="del">
        <pc:chgData name="Trevor Partney" userId="8a99ab40-cdfb-4c10-b16b-35ad7462f673" providerId="ADAL" clId="{84E95DDD-F345-4C40-8D68-5F67C0C4D409}" dt="2022-12-29T19:05:34.354" v="14" actId="2696"/>
        <pc:sldMkLst>
          <pc:docMk/>
          <pc:sldMk cId="142902668" sldId="141168861"/>
        </pc:sldMkLst>
      </pc:sldChg>
      <pc:sldChg chg="del">
        <pc:chgData name="Trevor Partney" userId="8a99ab40-cdfb-4c10-b16b-35ad7462f673" providerId="ADAL" clId="{84E95DDD-F345-4C40-8D68-5F67C0C4D409}" dt="2022-12-29T19:05:34.331" v="2" actId="2696"/>
        <pc:sldMkLst>
          <pc:docMk/>
          <pc:sldMk cId="1708130231" sldId="141168871"/>
        </pc:sldMkLst>
      </pc:sldChg>
      <pc:sldChg chg="del">
        <pc:chgData name="Trevor Partney" userId="8a99ab40-cdfb-4c10-b16b-35ad7462f673" providerId="ADAL" clId="{84E95DDD-F345-4C40-8D68-5F67C0C4D409}" dt="2022-12-29T19:05:34.291" v="1" actId="2696"/>
        <pc:sldMkLst>
          <pc:docMk/>
          <pc:sldMk cId="626961422" sldId="141168877"/>
        </pc:sldMkLst>
      </pc:sldChg>
      <pc:sldChg chg="addSp delSp modSp mod">
        <pc:chgData name="Trevor Partney" userId="8a99ab40-cdfb-4c10-b16b-35ad7462f673" providerId="ADAL" clId="{84E95DDD-F345-4C40-8D68-5F67C0C4D409}" dt="2023-01-06T20:47:40.610" v="91" actId="1076"/>
        <pc:sldMkLst>
          <pc:docMk/>
          <pc:sldMk cId="2653679365" sldId="141168929"/>
        </pc:sldMkLst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2" creationId="{2CF249E3-C875-3266-C93D-0ACA27BF11FB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2" creationId="{606181F3-AD46-40F8-A895-16C2C23B779C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4" creationId="{1D892A49-69FE-5BBB-23F2-2AC7345FDC5B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5" creationId="{E7DF3C6C-9277-73DA-7466-33AFC92C89B3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6" creationId="{428A4A08-70F9-5322-30B3-61659E2D7CB0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7" creationId="{495C3192-C38B-9756-9A39-4890C6FB768D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8" creationId="{A69DE2E5-5F6A-3A6E-A6DE-BBD57296A22E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9" creationId="{F1A38F0E-AA10-4311-D5C4-1C837E11F537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10" creationId="{3754B81A-F6C9-05FC-3D08-9B240F0E6EF9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10" creationId="{AE891A20-B1AE-1443-86A1-A75DD05C703C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11" creationId="{7AFE8952-0E37-2E67-3B63-05A2BB0A5BCB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12" creationId="{7CDE886A-7011-56BC-CCFA-B462C921675E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13" creationId="{A9809215-DB61-A548-F667-B67A10A125F9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14" creationId="{3C6F014C-5651-E80B-014A-E74B09A7B149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15" creationId="{69B274E9-8037-3D96-E0D8-671139F87BE6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16" creationId="{1F98F462-EC93-C2E3-E80E-3C36298ADA5C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18" creationId="{8ACC4C84-9550-D720-DBF9-30A21691EC6F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19" creationId="{656654C4-7716-5BA0-B751-0598910962B8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20" creationId="{934C76CF-60BF-DAFE-D308-DA36205727FD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21" creationId="{E8721A52-E85C-6380-C8A3-BDE0D406EC78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22" creationId="{4570AE24-D085-4B4A-97F5-F98EF6AB5C0D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22" creationId="{4803BF7C-1D86-057A-90D2-8525FCEB29BE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23" creationId="{3C58D2AB-ABD6-4611-BE4F-BBF95691944E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23" creationId="{C58313D5-C98A-D89C-AD57-C706F56444A4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24" creationId="{07057498-B80C-E613-1742-ADC55107E6DA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24" creationId="{446E97D2-23EC-4F25-801C-13A9A4DB4A59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25" creationId="{43CB48A4-417F-4885-88B9-110BE00FAFEB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25" creationId="{55144E6D-8E55-B13B-0400-31CB0622D3A3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26" creationId="{48FE5B8B-FA06-4824-D401-A8EE42C6E4A6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26" creationId="{94736296-6E2F-401B-8C32-EF67F1332E99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27" creationId="{CAE13003-7348-43A0-8A11-C130C8875904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27" creationId="{FF452128-E252-8AE1-9AE2-59EB7A6AF748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28" creationId="{4D4D413E-7DD0-4F9A-9DC4-755AC3C4BF5C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28" creationId="{92473D70-F419-B78B-F3D5-0F5A2E9CC150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29" creationId="{0DBD13D8-2FEA-45DE-8239-DBD56537FB41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29" creationId="{57E5631A-81F7-8EE3-83B4-2BE004DA373A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30" creationId="{24FDB561-6C89-4B15-867A-A09DC2637DEA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30" creationId="{4992A2B9-5EFA-0BFA-4358-16F4CD0891D7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31" creationId="{333E81AB-E2F3-4979-AD39-8C6ACEEBFB5F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31" creationId="{FEAC9F6A-405C-8A79-9B9F-423E80E320FC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32" creationId="{09F44CB0-1FBA-4E00-ADDD-1C780135A76D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32" creationId="{FB579F95-665E-79F5-82E8-DBAF12DD439F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33" creationId="{22F6C555-29FD-FA47-F98D-A8F381F6C64D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33" creationId="{98F7AC21-8AAC-48C8-8852-4B2556CCCBC8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34" creationId="{2BD04E23-1BA5-4D6A-88EF-CE19188B502F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34" creationId="{EE0B926A-FD04-5891-818C-7F2BFA3DEF94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35" creationId="{48E1FBF9-4CD8-4E59-B6D6-E3EAD1743F10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35" creationId="{4AA287D0-99F1-1D5C-5939-EEE085298321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36" creationId="{3A7E7940-7C01-4746-9C45-6861458A63E9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36" creationId="{96B2BABE-C5BE-CF4F-1D99-9157375F3EE3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37" creationId="{5D06E90C-E875-497E-994C-A866CFBC1C8E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37" creationId="{8056F1DF-69E6-64B1-0B2F-9A8709A7BFAE}"/>
          </ac:spMkLst>
        </pc:spChg>
        <pc:spChg chg="del mod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38" creationId="{30BF00D5-02D3-4443-BD28-09B911BBB1A2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38" creationId="{E61B8050-13A6-2A02-D5A9-1C7D6ADF78DF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39" creationId="{50EC2D17-027E-8A8E-0A2E-FBE5570FC083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39" creationId="{659D729A-417F-488E-A87F-6D9457E35906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40" creationId="{0B478751-C2C5-4E36-A30D-B3CE8B4BC0C7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40" creationId="{0D28239C-490E-8522-EFBE-EC94FE6CB950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41" creationId="{14BE1372-6140-9C2F-644C-1318E81D2914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41" creationId="{27DB9150-02BF-4FD2-9AFB-638862DEE5EA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42" creationId="{D7073A4F-3783-183C-0481-101305F0162F}"/>
          </ac:spMkLst>
        </pc:spChg>
        <pc:spChg chg="del mod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42" creationId="{D7B843E1-55F1-44B1-9B57-A20B3A3354E1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43" creationId="{230C0410-69B2-4C92-A56E-9F75227EDA49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43" creationId="{47E9D8BC-520C-590B-C85C-F8B1071B787C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44" creationId="{8391FDCA-B713-4BFE-B091-67AB4C1E178E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44" creationId="{DA9D8BC1-DBD0-7E2A-087A-E8BCBA27917C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45" creationId="{0878B22E-45CD-DA5F-3386-74E07C87773B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45" creationId="{E1C7C8AF-E481-47B6-85BB-656335632581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46" creationId="{7B5677DA-A0C3-486F-9B8D-B872C4B74A09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46" creationId="{97854398-E05B-42A1-CF38-305B9FC57616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47" creationId="{698E8DA5-E5C7-A018-C624-F4C5A646E162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47" creationId="{E2DE125C-5DB0-4776-B2A9-B2753B49EB59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48" creationId="{7C772C83-4288-87C9-5FAC-6501A779FA8D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48" creationId="{ED8859B1-3603-40AE-8DFE-6FA039908C78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49" creationId="{307A0A5A-573A-8E53-39B3-6D7B510356C1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49" creationId="{657DBB5F-4503-4FD9-B490-2A3ED8873E2A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50" creationId="{B78A8482-20C7-4762-849A-AD5A02B26527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50" creationId="{E351FFE2-171F-4901-49A6-2175505F0139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51" creationId="{1363C5C7-DF84-411A-821D-836DF59F360D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51" creationId="{FBE9288E-BF7D-D97A-0277-1F006F9F1058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52" creationId="{57135377-38D4-BA2C-7770-2458C5A1256B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52" creationId="{D466EE39-3E67-4332-BB92-9ADA22000992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53" creationId="{64A604A3-8ADA-4DBE-AA27-227F62202A68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53" creationId="{6651904F-FA72-498A-ACDD-F5518450D76D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54" creationId="{0B8D1938-4C01-42FA-A123-C3B88B910652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54" creationId="{378047E8-AA0E-11A1-DB63-03D3BDBD0353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55" creationId="{2A2297B2-E289-E0FF-EF04-6051B78DE7D4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55" creationId="{3520BDAC-15EB-4115-A4BB-227A5CAB4B96}"/>
          </ac:spMkLst>
        </pc:spChg>
        <pc:spChg chg="del">
          <ac:chgData name="Trevor Partney" userId="8a99ab40-cdfb-4c10-b16b-35ad7462f673" providerId="ADAL" clId="{84E95DDD-F345-4C40-8D68-5F67C0C4D409}" dt="2022-12-29T19:15:56.627" v="69" actId="478"/>
          <ac:spMkLst>
            <pc:docMk/>
            <pc:sldMk cId="2653679365" sldId="141168929"/>
            <ac:spMk id="56" creationId="{49BC146E-0343-487D-8A51-2B2D222E5094}"/>
          </ac:spMkLst>
        </pc:spChg>
        <pc:spChg chg="add mod">
          <ac:chgData name="Trevor Partney" userId="8a99ab40-cdfb-4c10-b16b-35ad7462f673" providerId="ADAL" clId="{84E95DDD-F345-4C40-8D68-5F67C0C4D409}" dt="2023-01-06T20:47:30.142" v="90"/>
          <ac:spMkLst>
            <pc:docMk/>
            <pc:sldMk cId="2653679365" sldId="141168929"/>
            <ac:spMk id="56" creationId="{8B0538F0-9C07-483E-1DA9-CB43BB165B1F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57" creationId="{A76061D5-1E0B-6359-68CE-DAF3FD0D195D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58" creationId="{D61CA1C7-3B84-F85C-A533-106BF131C817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59" creationId="{374EECD3-160B-81F0-0D0C-350DA9BE3D4B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60" creationId="{432FD8CF-1832-B845-5E95-A3481575C9AF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61" creationId="{3690F75E-36C4-0CDD-490D-C7C6080D820E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62" creationId="{F3843064-C563-8650-2270-B291BAB09459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63" creationId="{39E2DE15-8EC2-69C9-9533-1F0AE4F9C35D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64" creationId="{0DC164A6-A0C6-AB57-60D2-AFB2DE94FB68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65" creationId="{DA8978DB-259E-9591-F407-0CE63443E8B9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66" creationId="{FBD42EF0-E79B-8AE2-D0A8-AA3882AD8E7D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67" creationId="{6BE0DC65-B4F0-1C65-49FB-FD201D5391C2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68" creationId="{2DED99F8-EA52-AA16-329D-72C9CA3B0F81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69" creationId="{CE3D9D1A-A7C0-1C7A-5A54-204432E00D26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70" creationId="{3C15D174-A2E0-3127-E10F-38952A7916FF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71" creationId="{698D5D27-440D-E98E-599B-6B36C3EF1C82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72" creationId="{CD5B3F93-20F5-AB64-55EC-36AD61811635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73" creationId="{1F599964-7C33-CD61-CAFF-230FF4036017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74" creationId="{7D5FE204-CF1E-E94A-FC67-91304C32E914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75" creationId="{0C5D0369-9425-EBAC-AB21-E2FE36531AD1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76" creationId="{3D690D6A-E8C3-C886-40CA-1B30E3A9C2A0}"/>
          </ac:spMkLst>
        </pc:spChg>
        <pc:spChg chg="add del mod">
          <ac:chgData name="Trevor Partney" userId="8a99ab40-cdfb-4c10-b16b-35ad7462f673" providerId="ADAL" clId="{84E95DDD-F345-4C40-8D68-5F67C0C4D409}" dt="2023-01-06T20:47:29.551" v="89" actId="478"/>
          <ac:spMkLst>
            <pc:docMk/>
            <pc:sldMk cId="2653679365" sldId="141168929"/>
            <ac:spMk id="77" creationId="{2E503971-B10E-804E-0FCC-34F4214E2353}"/>
          </ac:spMkLst>
        </pc:spChg>
        <pc:graphicFrameChg chg="mod">
          <ac:chgData name="Trevor Partney" userId="8a99ab40-cdfb-4c10-b16b-35ad7462f673" providerId="ADAL" clId="{84E95DDD-F345-4C40-8D68-5F67C0C4D409}" dt="2023-01-06T20:47:40.610" v="91" actId="1076"/>
          <ac:graphicFrameMkLst>
            <pc:docMk/>
            <pc:sldMk cId="2653679365" sldId="141168929"/>
            <ac:graphicFrameMk id="17" creationId="{2F666391-5BA4-834A-A1ED-4FE5424253AD}"/>
          </ac:graphicFrameMkLst>
        </pc:graphicFrameChg>
      </pc:sldChg>
      <pc:sldChg chg="del">
        <pc:chgData name="Trevor Partney" userId="8a99ab40-cdfb-4c10-b16b-35ad7462f673" providerId="ADAL" clId="{84E95DDD-F345-4C40-8D68-5F67C0C4D409}" dt="2022-12-29T19:05:34.254" v="0" actId="2696"/>
        <pc:sldMkLst>
          <pc:docMk/>
          <pc:sldMk cId="870119022" sldId="2147469911"/>
        </pc:sldMkLst>
      </pc:sldChg>
      <pc:sldChg chg="del">
        <pc:chgData name="Trevor Partney" userId="8a99ab40-cdfb-4c10-b16b-35ad7462f673" providerId="ADAL" clId="{84E95DDD-F345-4C40-8D68-5F67C0C4D409}" dt="2022-12-29T19:05:36.298" v="16" actId="2696"/>
        <pc:sldMkLst>
          <pc:docMk/>
          <pc:sldMk cId="3891058220" sldId="2147469912"/>
        </pc:sldMkLst>
      </pc:sldChg>
      <pc:sldMasterChg chg="del delSldLayout">
        <pc:chgData name="Trevor Partney" userId="8a99ab40-cdfb-4c10-b16b-35ad7462f673" providerId="ADAL" clId="{84E95DDD-F345-4C40-8D68-5F67C0C4D409}" dt="2022-12-29T19:05:34.345" v="12" actId="2696"/>
        <pc:sldMasterMkLst>
          <pc:docMk/>
          <pc:sldMasterMk cId="3679753048" sldId="2147483837"/>
        </pc:sldMasterMkLst>
        <pc:sldLayoutChg chg="del">
          <pc:chgData name="Trevor Partney" userId="8a99ab40-cdfb-4c10-b16b-35ad7462f673" providerId="ADAL" clId="{84E95DDD-F345-4C40-8D68-5F67C0C4D409}" dt="2022-12-29T19:05:34.332" v="3" actId="2696"/>
          <pc:sldLayoutMkLst>
            <pc:docMk/>
            <pc:sldMasterMk cId="3679753048" sldId="2147483837"/>
            <pc:sldLayoutMk cId="1730576201" sldId="2147483838"/>
          </pc:sldLayoutMkLst>
        </pc:sldLayoutChg>
        <pc:sldLayoutChg chg="del">
          <pc:chgData name="Trevor Partney" userId="8a99ab40-cdfb-4c10-b16b-35ad7462f673" providerId="ADAL" clId="{84E95DDD-F345-4C40-8D68-5F67C0C4D409}" dt="2022-12-29T19:05:34.333" v="4" actId="2696"/>
          <pc:sldLayoutMkLst>
            <pc:docMk/>
            <pc:sldMasterMk cId="3679753048" sldId="2147483837"/>
            <pc:sldLayoutMk cId="1032623957" sldId="2147483839"/>
          </pc:sldLayoutMkLst>
        </pc:sldLayoutChg>
        <pc:sldLayoutChg chg="del">
          <pc:chgData name="Trevor Partney" userId="8a99ab40-cdfb-4c10-b16b-35ad7462f673" providerId="ADAL" clId="{84E95DDD-F345-4C40-8D68-5F67C0C4D409}" dt="2022-12-29T19:05:34.335" v="5" actId="2696"/>
          <pc:sldLayoutMkLst>
            <pc:docMk/>
            <pc:sldMasterMk cId="3679753048" sldId="2147483837"/>
            <pc:sldLayoutMk cId="1595601359" sldId="2147483840"/>
          </pc:sldLayoutMkLst>
        </pc:sldLayoutChg>
        <pc:sldLayoutChg chg="del">
          <pc:chgData name="Trevor Partney" userId="8a99ab40-cdfb-4c10-b16b-35ad7462f673" providerId="ADAL" clId="{84E95DDD-F345-4C40-8D68-5F67C0C4D409}" dt="2022-12-29T19:05:34.337" v="6" actId="2696"/>
          <pc:sldLayoutMkLst>
            <pc:docMk/>
            <pc:sldMasterMk cId="3679753048" sldId="2147483837"/>
            <pc:sldLayoutMk cId="285111886" sldId="2147483841"/>
          </pc:sldLayoutMkLst>
        </pc:sldLayoutChg>
        <pc:sldLayoutChg chg="del">
          <pc:chgData name="Trevor Partney" userId="8a99ab40-cdfb-4c10-b16b-35ad7462f673" providerId="ADAL" clId="{84E95DDD-F345-4C40-8D68-5F67C0C4D409}" dt="2022-12-29T19:05:34.338" v="7" actId="2696"/>
          <pc:sldLayoutMkLst>
            <pc:docMk/>
            <pc:sldMasterMk cId="3679753048" sldId="2147483837"/>
            <pc:sldLayoutMk cId="3121739937" sldId="2147483842"/>
          </pc:sldLayoutMkLst>
        </pc:sldLayoutChg>
        <pc:sldLayoutChg chg="del">
          <pc:chgData name="Trevor Partney" userId="8a99ab40-cdfb-4c10-b16b-35ad7462f673" providerId="ADAL" clId="{84E95DDD-F345-4C40-8D68-5F67C0C4D409}" dt="2022-12-29T19:05:34.339" v="8" actId="2696"/>
          <pc:sldLayoutMkLst>
            <pc:docMk/>
            <pc:sldMasterMk cId="3679753048" sldId="2147483837"/>
            <pc:sldLayoutMk cId="1513042353" sldId="2147483843"/>
          </pc:sldLayoutMkLst>
        </pc:sldLayoutChg>
        <pc:sldLayoutChg chg="del">
          <pc:chgData name="Trevor Partney" userId="8a99ab40-cdfb-4c10-b16b-35ad7462f673" providerId="ADAL" clId="{84E95DDD-F345-4C40-8D68-5F67C0C4D409}" dt="2022-12-29T19:05:34.340" v="9" actId="2696"/>
          <pc:sldLayoutMkLst>
            <pc:docMk/>
            <pc:sldMasterMk cId="3679753048" sldId="2147483837"/>
            <pc:sldLayoutMk cId="605115636" sldId="2147483844"/>
          </pc:sldLayoutMkLst>
        </pc:sldLayoutChg>
        <pc:sldLayoutChg chg="del">
          <pc:chgData name="Trevor Partney" userId="8a99ab40-cdfb-4c10-b16b-35ad7462f673" providerId="ADAL" clId="{84E95DDD-F345-4C40-8D68-5F67C0C4D409}" dt="2022-12-29T19:05:34.341" v="10" actId="2696"/>
          <pc:sldLayoutMkLst>
            <pc:docMk/>
            <pc:sldMasterMk cId="3679753048" sldId="2147483837"/>
            <pc:sldLayoutMk cId="2064469878" sldId="2147483845"/>
          </pc:sldLayoutMkLst>
        </pc:sldLayoutChg>
        <pc:sldLayoutChg chg="del">
          <pc:chgData name="Trevor Partney" userId="8a99ab40-cdfb-4c10-b16b-35ad7462f673" providerId="ADAL" clId="{84E95DDD-F345-4C40-8D68-5F67C0C4D409}" dt="2022-12-29T19:05:34.343" v="11" actId="2696"/>
          <pc:sldLayoutMkLst>
            <pc:docMk/>
            <pc:sldMasterMk cId="3679753048" sldId="2147483837"/>
            <pc:sldLayoutMk cId="1519691047" sldId="2147483846"/>
          </pc:sldLayoutMkLst>
        </pc:sldLayoutChg>
      </pc:sldMasterChg>
      <pc:sldMasterChg chg="del delSldLayout">
        <pc:chgData name="Trevor Partney" userId="8a99ab40-cdfb-4c10-b16b-35ad7462f673" providerId="ADAL" clId="{84E95DDD-F345-4C40-8D68-5F67C0C4D409}" dt="2022-12-29T19:05:36.308" v="26" actId="2696"/>
        <pc:sldMasterMkLst>
          <pc:docMk/>
          <pc:sldMasterMk cId="792048122" sldId="2147483847"/>
        </pc:sldMasterMkLst>
        <pc:sldLayoutChg chg="del">
          <pc:chgData name="Trevor Partney" userId="8a99ab40-cdfb-4c10-b16b-35ad7462f673" providerId="ADAL" clId="{84E95DDD-F345-4C40-8D68-5F67C0C4D409}" dt="2022-12-29T19:05:36.299" v="17" actId="2696"/>
          <pc:sldLayoutMkLst>
            <pc:docMk/>
            <pc:sldMasterMk cId="792048122" sldId="2147483847"/>
            <pc:sldLayoutMk cId="265314295" sldId="2147483848"/>
          </pc:sldLayoutMkLst>
        </pc:sldLayoutChg>
        <pc:sldLayoutChg chg="del">
          <pc:chgData name="Trevor Partney" userId="8a99ab40-cdfb-4c10-b16b-35ad7462f673" providerId="ADAL" clId="{84E95DDD-F345-4C40-8D68-5F67C0C4D409}" dt="2022-12-29T19:05:36.300" v="18" actId="2696"/>
          <pc:sldLayoutMkLst>
            <pc:docMk/>
            <pc:sldMasterMk cId="792048122" sldId="2147483847"/>
            <pc:sldLayoutMk cId="2375374118" sldId="2147483849"/>
          </pc:sldLayoutMkLst>
        </pc:sldLayoutChg>
        <pc:sldLayoutChg chg="del">
          <pc:chgData name="Trevor Partney" userId="8a99ab40-cdfb-4c10-b16b-35ad7462f673" providerId="ADAL" clId="{84E95DDD-F345-4C40-8D68-5F67C0C4D409}" dt="2022-12-29T19:05:36.301" v="19" actId="2696"/>
          <pc:sldLayoutMkLst>
            <pc:docMk/>
            <pc:sldMasterMk cId="792048122" sldId="2147483847"/>
            <pc:sldLayoutMk cId="1345517911" sldId="2147483850"/>
          </pc:sldLayoutMkLst>
        </pc:sldLayoutChg>
        <pc:sldLayoutChg chg="del">
          <pc:chgData name="Trevor Partney" userId="8a99ab40-cdfb-4c10-b16b-35ad7462f673" providerId="ADAL" clId="{84E95DDD-F345-4C40-8D68-5F67C0C4D409}" dt="2022-12-29T19:05:36.303" v="20" actId="2696"/>
          <pc:sldLayoutMkLst>
            <pc:docMk/>
            <pc:sldMasterMk cId="792048122" sldId="2147483847"/>
            <pc:sldLayoutMk cId="2026283234" sldId="2147483851"/>
          </pc:sldLayoutMkLst>
        </pc:sldLayoutChg>
        <pc:sldLayoutChg chg="del">
          <pc:chgData name="Trevor Partney" userId="8a99ab40-cdfb-4c10-b16b-35ad7462f673" providerId="ADAL" clId="{84E95DDD-F345-4C40-8D68-5F67C0C4D409}" dt="2022-12-29T19:05:36.304" v="21" actId="2696"/>
          <pc:sldLayoutMkLst>
            <pc:docMk/>
            <pc:sldMasterMk cId="792048122" sldId="2147483847"/>
            <pc:sldLayoutMk cId="1401345227" sldId="2147483852"/>
          </pc:sldLayoutMkLst>
        </pc:sldLayoutChg>
        <pc:sldLayoutChg chg="del">
          <pc:chgData name="Trevor Partney" userId="8a99ab40-cdfb-4c10-b16b-35ad7462f673" providerId="ADAL" clId="{84E95DDD-F345-4C40-8D68-5F67C0C4D409}" dt="2022-12-29T19:05:36.305" v="22" actId="2696"/>
          <pc:sldLayoutMkLst>
            <pc:docMk/>
            <pc:sldMasterMk cId="792048122" sldId="2147483847"/>
            <pc:sldLayoutMk cId="591289813" sldId="2147483853"/>
          </pc:sldLayoutMkLst>
        </pc:sldLayoutChg>
        <pc:sldLayoutChg chg="del">
          <pc:chgData name="Trevor Partney" userId="8a99ab40-cdfb-4c10-b16b-35ad7462f673" providerId="ADAL" clId="{84E95DDD-F345-4C40-8D68-5F67C0C4D409}" dt="2022-12-29T19:05:36.306" v="23" actId="2696"/>
          <pc:sldLayoutMkLst>
            <pc:docMk/>
            <pc:sldMasterMk cId="792048122" sldId="2147483847"/>
            <pc:sldLayoutMk cId="1214016889" sldId="2147483854"/>
          </pc:sldLayoutMkLst>
        </pc:sldLayoutChg>
        <pc:sldLayoutChg chg="del">
          <pc:chgData name="Trevor Partney" userId="8a99ab40-cdfb-4c10-b16b-35ad7462f673" providerId="ADAL" clId="{84E95DDD-F345-4C40-8D68-5F67C0C4D409}" dt="2022-12-29T19:05:36.306" v="24" actId="2696"/>
          <pc:sldLayoutMkLst>
            <pc:docMk/>
            <pc:sldMasterMk cId="792048122" sldId="2147483847"/>
            <pc:sldLayoutMk cId="2030405301" sldId="2147483855"/>
          </pc:sldLayoutMkLst>
        </pc:sldLayoutChg>
        <pc:sldLayoutChg chg="del">
          <pc:chgData name="Trevor Partney" userId="8a99ab40-cdfb-4c10-b16b-35ad7462f673" providerId="ADAL" clId="{84E95DDD-F345-4C40-8D68-5F67C0C4D409}" dt="2022-12-29T19:05:36.307" v="25" actId="2696"/>
          <pc:sldLayoutMkLst>
            <pc:docMk/>
            <pc:sldMasterMk cId="792048122" sldId="2147483847"/>
            <pc:sldLayoutMk cId="3323556734" sldId="2147483856"/>
          </pc:sldLayoutMkLst>
        </pc:sldLayoutChg>
      </pc:sldMasterChg>
    </pc:docChg>
  </pc:docChgLst>
  <pc:docChgLst>
    <pc:chgData name="Trevor Partney" userId="S::tpartney@planview.com::8a99ab40-cdfb-4c10-b16b-35ad7462f673" providerId="AD" clId="Web-{B94383C3-5629-AC11-BCE0-E99DEF21272D}"/>
    <pc:docChg chg="modSld">
      <pc:chgData name="Trevor Partney" userId="S::tpartney@planview.com::8a99ab40-cdfb-4c10-b16b-35ad7462f673" providerId="AD" clId="Web-{B94383C3-5629-AC11-BCE0-E99DEF21272D}" dt="2023-01-04T17:21:39.745" v="1" actId="1076"/>
      <pc:docMkLst>
        <pc:docMk/>
      </pc:docMkLst>
      <pc:sldChg chg="modSp">
        <pc:chgData name="Trevor Partney" userId="S::tpartney@planview.com::8a99ab40-cdfb-4c10-b16b-35ad7462f673" providerId="AD" clId="Web-{B94383C3-5629-AC11-BCE0-E99DEF21272D}" dt="2023-01-04T17:21:39.745" v="1" actId="1076"/>
        <pc:sldMkLst>
          <pc:docMk/>
          <pc:sldMk cId="1416344457" sldId="141168857"/>
        </pc:sldMkLst>
        <pc:spChg chg="mod">
          <ac:chgData name="Trevor Partney" userId="S::tpartney@planview.com::8a99ab40-cdfb-4c10-b16b-35ad7462f673" providerId="AD" clId="Web-{B94383C3-5629-AC11-BCE0-E99DEF21272D}" dt="2023-01-04T17:21:39.745" v="1" actId="1076"/>
          <ac:spMkLst>
            <pc:docMk/>
            <pc:sldMk cId="1416344457" sldId="141168857"/>
            <ac:spMk id="43" creationId="{230C0410-69B2-4C92-A56E-9F75227EDA4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BCF8BF-5D3D-4397-A572-61DA6417770B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1B7F2A-8D28-41CD-94E5-ABA070EE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6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D8F432-C364-4722-ABAC-92AED4F5101F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6886CF-0318-48BF-9C01-65C452E6E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8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/>
              <a:t>Walk each customer through these questions to identify where they are today and where they want to get to in their PD processes</a:t>
            </a:r>
          </a:p>
          <a:p>
            <a:endParaRPr lang="en-GB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8EC38-BD4A-42C7-BE4F-971496653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85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/>
              <a:t>Walk each customer through these questions to identify where they are today and where they want to get to in their PD processes</a:t>
            </a:r>
          </a:p>
          <a:p>
            <a:endParaRPr lang="en-GB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8EC38-BD4A-42C7-BE4F-971496653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19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FC4362-09E7-4044-A29B-44EA2F039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906" y="2085937"/>
            <a:ext cx="6173481" cy="553998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24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907" y="2862078"/>
            <a:ext cx="6173479" cy="461665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800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910" y="3581001"/>
            <a:ext cx="3827843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Presenter's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45C49-F064-4717-85DE-7C229A7EAB28}"/>
              </a:ext>
            </a:extLst>
          </p:cNvPr>
          <p:cNvSpPr txBox="1"/>
          <p:nvPr/>
        </p:nvSpPr>
        <p:spPr>
          <a:xfrm>
            <a:off x="94345" y="4869682"/>
            <a:ext cx="22044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© 2022 PLANVIEW, INC.  //  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2A7A4-C558-47EE-854C-179F08F54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2057" y="356068"/>
            <a:ext cx="1270965" cy="35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79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Altern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60F1395-682F-4AE2-A3A7-25B4ABE0CC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907" y="1716605"/>
            <a:ext cx="3827846" cy="923330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24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908" y="2862078"/>
            <a:ext cx="3827846" cy="461665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800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910" y="3581001"/>
            <a:ext cx="3827843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Presenter's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45C49-F064-4717-85DE-7C229A7EAB28}"/>
              </a:ext>
            </a:extLst>
          </p:cNvPr>
          <p:cNvSpPr txBox="1"/>
          <p:nvPr/>
        </p:nvSpPr>
        <p:spPr>
          <a:xfrm>
            <a:off x="94345" y="4869682"/>
            <a:ext cx="22044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© 2022 PLANVIEW, INC.  //  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2A7A4-C558-47EE-854C-179F08F54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2057" y="356068"/>
            <a:ext cx="1270965" cy="35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8328" y="1005840"/>
            <a:ext cx="8439912" cy="3813012"/>
          </a:xfrm>
        </p:spPr>
        <p:txBody>
          <a:bodyPr lIns="91440" tIns="91440" rIns="91440" bIns="9144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defRPr spc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defRPr spc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defRPr sz="1800" spc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defRPr sz="1600" spc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</a:schemeClr>
              </a:buClr>
              <a:defRPr sz="14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38328" y="288036"/>
            <a:ext cx="8439912" cy="524637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>
            <a:lvl1pPr>
              <a:defRPr sz="28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665E9-CF69-42A3-BEE5-208BE775C9F7}"/>
              </a:ext>
            </a:extLst>
          </p:cNvPr>
          <p:cNvSpPr txBox="1"/>
          <p:nvPr userDrawn="1"/>
        </p:nvSpPr>
        <p:spPr>
          <a:xfrm>
            <a:off x="94345" y="4869682"/>
            <a:ext cx="25747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© 2022 PLANVIEW, INC.  //  CONFIDENTIAL  //  </a:t>
            </a:r>
            <a:fld id="{76BA2F34-BB44-4E0A-B2F1-0EA6499A13DF}" type="slidenum">
              <a:rPr lang="en-US" sz="600" spc="100" baseline="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CC2E0-1D0F-43FA-B4B6-C7C8D07EA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0296" y="4726929"/>
            <a:ext cx="1130624" cy="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466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288036"/>
            <a:ext cx="8439912" cy="545211"/>
          </a:xfrm>
        </p:spPr>
        <p:txBody>
          <a:bodyPr/>
          <a:lstStyle>
            <a:lvl1pPr>
              <a:defRPr sz="2800" kern="0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328" y="1005840"/>
            <a:ext cx="4114800" cy="34938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 kern="0" spc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kern="0" spc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kern="0" spc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 kern="0" spc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kern="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5200" y="1005840"/>
            <a:ext cx="4114800" cy="34938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 kern="0" spc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kern="0" spc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kern="0" spc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 kern="0" spc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kern="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1A2FF-13CF-4325-B312-9F7379284B9C}"/>
              </a:ext>
            </a:extLst>
          </p:cNvPr>
          <p:cNvSpPr txBox="1"/>
          <p:nvPr userDrawn="1"/>
        </p:nvSpPr>
        <p:spPr>
          <a:xfrm>
            <a:off x="94345" y="4869682"/>
            <a:ext cx="25747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© 2022 PLANVIEW, INC.  //  CONFIDENTIAL  //  </a:t>
            </a:r>
            <a:fld id="{76BA2F34-BB44-4E0A-B2F1-0EA6499A13DF}" type="slidenum">
              <a:rPr lang="en-US" sz="600" spc="100" baseline="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D5425-0635-40BE-B44F-6C576BB8A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0296" y="4726929"/>
            <a:ext cx="1130624" cy="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288036"/>
            <a:ext cx="8439912" cy="543154"/>
          </a:xfrm>
        </p:spPr>
        <p:txBody>
          <a:bodyPr/>
          <a:lstStyle>
            <a:lvl1pPr>
              <a:defRPr sz="28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328" y="1005840"/>
            <a:ext cx="411480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400" b="0" spc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8328" y="1554480"/>
            <a:ext cx="4114800" cy="334638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 spc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spc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spc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 spc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 spc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080" y="1005840"/>
            <a:ext cx="411480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400" b="0" kern="1200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080" y="1554480"/>
            <a:ext cx="4114800" cy="334638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 spc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spc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spc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 spc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 spc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933F77-C3F9-46F0-8C7C-968D926D6C3E}"/>
              </a:ext>
            </a:extLst>
          </p:cNvPr>
          <p:cNvSpPr txBox="1"/>
          <p:nvPr/>
        </p:nvSpPr>
        <p:spPr>
          <a:xfrm>
            <a:off x="94345" y="4869682"/>
            <a:ext cx="25747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© 2022 PLANVIEW, INC.  //  CONFIDENTIAL  //  </a:t>
            </a:r>
            <a:fld id="{76BA2F34-BB44-4E0A-B2F1-0EA6499A13DF}" type="slidenum">
              <a:rPr lang="en-US" sz="600" spc="100" baseline="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1C231F-AB32-40C9-AE13-0DF833031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0296" y="4726929"/>
            <a:ext cx="1130624" cy="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87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82A8F1-3C97-492D-B3EB-5E8137AE85A5}"/>
              </a:ext>
            </a:extLst>
          </p:cNvPr>
          <p:cNvSpPr/>
          <p:nvPr userDrawn="1"/>
        </p:nvSpPr>
        <p:spPr>
          <a:xfrm>
            <a:off x="0" y="0"/>
            <a:ext cx="319405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98DB5-E6C7-41C7-A41A-11EDBE7B2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" y="0"/>
            <a:ext cx="9144000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7E6440-AD53-40A7-B2ED-BDC396C02035}"/>
              </a:ext>
            </a:extLst>
          </p:cNvPr>
          <p:cNvSpPr txBox="1"/>
          <p:nvPr userDrawn="1"/>
        </p:nvSpPr>
        <p:spPr>
          <a:xfrm>
            <a:off x="713543" y="2226343"/>
            <a:ext cx="189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spc="0" baseline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7AAB3A-39A8-4359-9426-270AE9B968E2}"/>
              </a:ext>
            </a:extLst>
          </p:cNvPr>
          <p:cNvSpPr txBox="1"/>
          <p:nvPr userDrawn="1"/>
        </p:nvSpPr>
        <p:spPr>
          <a:xfrm>
            <a:off x="94345" y="4869682"/>
            <a:ext cx="25747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© 2022 PLANVIEW, INC.  //  CONFIDENTIAL  //  </a:t>
            </a:r>
            <a:fld id="{76BA2F34-BB44-4E0A-B2F1-0EA6499A13DF}" type="slidenum">
              <a:rPr lang="en-US" sz="600" spc="100" baseline="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FB9FDB-84ED-4182-872C-A116F3AF83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70296" y="4726929"/>
            <a:ext cx="1130624" cy="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2ED9BC-E248-4955-A50E-F1302F3541A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all" baseline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C92D38CB-A251-4242-B19C-FAEA57F16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907" y="1716605"/>
            <a:ext cx="3827846" cy="923330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24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908" y="2862078"/>
            <a:ext cx="3827846" cy="461665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800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73A5F2-9C4A-454B-81F4-9A4ABAA7F6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0296" y="4726929"/>
            <a:ext cx="1130624" cy="311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EB2472-063C-47A1-B04A-04FC9C814FBF}"/>
              </a:ext>
            </a:extLst>
          </p:cNvPr>
          <p:cNvSpPr txBox="1"/>
          <p:nvPr userDrawn="1"/>
        </p:nvSpPr>
        <p:spPr>
          <a:xfrm>
            <a:off x="94345" y="4869682"/>
            <a:ext cx="25747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© 2022 PLANVIEW, INC.  //  CONFIDENTIAL  //  </a:t>
            </a:r>
            <a:fld id="{76BA2F34-BB44-4E0A-B2F1-0EA6499A13DF}" type="slidenum">
              <a:rPr lang="en-US" sz="600" spc="100" baseline="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43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288036"/>
            <a:ext cx="8439912" cy="543154"/>
          </a:xfrm>
        </p:spPr>
        <p:txBody>
          <a:bodyPr/>
          <a:lstStyle>
            <a:lvl1pPr>
              <a:defRPr sz="2800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E0B29-642A-44BE-A355-4E56B839F791}"/>
              </a:ext>
            </a:extLst>
          </p:cNvPr>
          <p:cNvSpPr txBox="1"/>
          <p:nvPr userDrawn="1"/>
        </p:nvSpPr>
        <p:spPr>
          <a:xfrm>
            <a:off x="94345" y="4869682"/>
            <a:ext cx="25747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© 2022 PLANVIEW, INC.  //  CONFIDENTIAL  //  </a:t>
            </a:r>
            <a:fld id="{76BA2F34-BB44-4E0A-B2F1-0EA6499A13DF}" type="slidenum">
              <a:rPr lang="en-US" sz="600" spc="100" baseline="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58FC4-979D-41D6-8E48-997E9CFF0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0296" y="4726929"/>
            <a:ext cx="1130624" cy="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1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820CA8-C38B-4F25-B2E8-19EDC4A7EF11}"/>
              </a:ext>
            </a:extLst>
          </p:cNvPr>
          <p:cNvSpPr txBox="1"/>
          <p:nvPr userDrawn="1"/>
        </p:nvSpPr>
        <p:spPr>
          <a:xfrm>
            <a:off x="94345" y="4869682"/>
            <a:ext cx="25747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© 2022 PLANVIEW, INC.  //  CONFIDENTIAL  //  </a:t>
            </a:r>
            <a:fld id="{76BA2F34-BB44-4E0A-B2F1-0EA6499A13DF}" type="slidenum">
              <a:rPr lang="en-US" sz="600" spc="100" baseline="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600" spc="100" baseline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06BCC-1E9F-4AAF-BC83-8BB0010B1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70296" y="4726929"/>
            <a:ext cx="1130624" cy="3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0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328" y="288036"/>
            <a:ext cx="8439912" cy="543154"/>
          </a:xfrm>
          <a:prstGeom prst="rect">
            <a:avLst/>
          </a:prstGeom>
        </p:spPr>
        <p:txBody>
          <a:bodyPr vert="horz" lIns="91440" tIns="91440" rIns="91440" bIns="9144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328" y="1005840"/>
            <a:ext cx="8439912" cy="3143707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4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4" r:id="rId2"/>
    <p:sldLayoutId id="2147483827" r:id="rId3"/>
    <p:sldLayoutId id="2147483828" r:id="rId4"/>
    <p:sldLayoutId id="2147483829" r:id="rId5"/>
    <p:sldLayoutId id="2147483836" r:id="rId6"/>
    <p:sldLayoutId id="2147483826" r:id="rId7"/>
    <p:sldLayoutId id="2147483832" r:id="rId8"/>
    <p:sldLayoutId id="2147483833" r:id="rId9"/>
  </p:sldLayoutIdLst>
  <p:hf hdr="0" dt="0"/>
  <p:txStyles>
    <p:titleStyle>
      <a:lvl1pPr algn="ctr" defTabSz="914400" rtl="0" eaLnBrk="1" latinLnBrk="0" hangingPunct="1">
        <a:lnSpc>
          <a:spcPts val="2800"/>
        </a:lnSpc>
        <a:spcBef>
          <a:spcPct val="0"/>
        </a:spcBef>
        <a:buNone/>
        <a:defRPr sz="3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</a:schemeClr>
        </a:buClr>
        <a:buSzPct val="85000"/>
        <a:buFont typeface="Arial" pitchFamily="34" charset="0"/>
        <a:buChar char="•"/>
        <a:defRPr sz="2600" kern="1200" spc="-30">
          <a:solidFill>
            <a:srgbClr val="241B2F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</a:schemeClr>
        </a:buClr>
        <a:buSzPct val="85000"/>
        <a:buFont typeface="Arial" pitchFamily="34" charset="0"/>
        <a:buChar char="•"/>
        <a:defRPr sz="2000" kern="1200" spc="-30">
          <a:solidFill>
            <a:srgbClr val="241B2F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</a:schemeClr>
        </a:buClr>
        <a:buSzPct val="90000"/>
        <a:buFont typeface="Arial" pitchFamily="34" charset="0"/>
        <a:buChar char="•"/>
        <a:defRPr sz="1800" kern="1200" spc="-30">
          <a:solidFill>
            <a:srgbClr val="241B2F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</a:schemeClr>
        </a:buClr>
        <a:buFont typeface="Arial" pitchFamily="34" charset="0"/>
        <a:buChar char="•"/>
        <a:defRPr sz="1600" kern="1200" spc="-30">
          <a:solidFill>
            <a:srgbClr val="241B2F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</a:schemeClr>
        </a:buClr>
        <a:buSzPct val="100000"/>
        <a:buFont typeface="Arial" pitchFamily="34" charset="0"/>
        <a:buChar char="•"/>
        <a:defRPr sz="1400" kern="1200" spc="-30" baseline="0">
          <a:solidFill>
            <a:srgbClr val="241B2F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7A7E934-5170-4D18-A308-B7919CB6AD01}"/>
              </a:ext>
            </a:extLst>
          </p:cNvPr>
          <p:cNvSpPr/>
          <p:nvPr/>
        </p:nvSpPr>
        <p:spPr>
          <a:xfrm>
            <a:off x="6614159" y="4773636"/>
            <a:ext cx="2443090" cy="309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BEE884-2348-48D6-967A-4770FDD569F6}"/>
              </a:ext>
            </a:extLst>
          </p:cNvPr>
          <p:cNvSpPr/>
          <p:nvPr/>
        </p:nvSpPr>
        <p:spPr>
          <a:xfrm>
            <a:off x="131298" y="4778326"/>
            <a:ext cx="2443090" cy="309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C550B-05A9-7341-8C9F-244B4696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" y="95990"/>
            <a:ext cx="8439912" cy="52463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Customer Journey Assessment – SPM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2F666391-5BA4-834A-A1ED-4FE542425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63189"/>
              </p:ext>
            </p:extLst>
          </p:nvPr>
        </p:nvGraphicFramePr>
        <p:xfrm>
          <a:off x="165132" y="669287"/>
          <a:ext cx="8739717" cy="4235417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2521797">
                  <a:extLst>
                    <a:ext uri="{9D8B030D-6E8A-4147-A177-3AD203B41FA5}">
                      <a16:colId xmlns:a16="http://schemas.microsoft.com/office/drawing/2014/main" val="3785710943"/>
                    </a:ext>
                  </a:extLst>
                </a:gridCol>
                <a:gridCol w="1424727">
                  <a:extLst>
                    <a:ext uri="{9D8B030D-6E8A-4147-A177-3AD203B41FA5}">
                      <a16:colId xmlns:a16="http://schemas.microsoft.com/office/drawing/2014/main" val="1092120762"/>
                    </a:ext>
                  </a:extLst>
                </a:gridCol>
                <a:gridCol w="629156">
                  <a:extLst>
                    <a:ext uri="{9D8B030D-6E8A-4147-A177-3AD203B41FA5}">
                      <a16:colId xmlns:a16="http://schemas.microsoft.com/office/drawing/2014/main" val="2623806595"/>
                    </a:ext>
                  </a:extLst>
                </a:gridCol>
                <a:gridCol w="968681">
                  <a:extLst>
                    <a:ext uri="{9D8B030D-6E8A-4147-A177-3AD203B41FA5}">
                      <a16:colId xmlns:a16="http://schemas.microsoft.com/office/drawing/2014/main" val="2260628887"/>
                    </a:ext>
                  </a:extLst>
                </a:gridCol>
                <a:gridCol w="935147">
                  <a:extLst>
                    <a:ext uri="{9D8B030D-6E8A-4147-A177-3AD203B41FA5}">
                      <a16:colId xmlns:a16="http://schemas.microsoft.com/office/drawing/2014/main" val="3159392704"/>
                    </a:ext>
                  </a:extLst>
                </a:gridCol>
                <a:gridCol w="497252">
                  <a:extLst>
                    <a:ext uri="{9D8B030D-6E8A-4147-A177-3AD203B41FA5}">
                      <a16:colId xmlns:a16="http://schemas.microsoft.com/office/drawing/2014/main" val="401277761"/>
                    </a:ext>
                  </a:extLst>
                </a:gridCol>
                <a:gridCol w="1762957">
                  <a:extLst>
                    <a:ext uri="{9D8B030D-6E8A-4147-A177-3AD203B41FA5}">
                      <a16:colId xmlns:a16="http://schemas.microsoft.com/office/drawing/2014/main" val="2586202338"/>
                    </a:ext>
                  </a:extLst>
                </a:gridCol>
              </a:tblGrid>
              <a:tr h="297230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accent1"/>
                          </a:solidFill>
                        </a:rPr>
                        <a:t>NASCENT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accent1"/>
                          </a:solidFill>
                        </a:rPr>
                        <a:t>EMERGING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accent1"/>
                          </a:solidFill>
                        </a:rPr>
                        <a:t>MATURE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41112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your organizational structure?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Traditional PMO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Modern PMO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EPMO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1528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 you collaborate?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Functional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Mid-level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Full C-suite collaboration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65183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your tools integrated?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Standalone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Connected and bi-directional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467180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 is the level of partner buy-in with finance and strategy transformation?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Somewhat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 understanding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58817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 you prioritize your portfolio?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Strategic initiatives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Roadmaps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83257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your portfolio planning cycle?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Iterative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Flexible / Continuous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03282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your financial plans?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or functional plan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Strategic plan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Lean business case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603600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is </a:t>
                      </a:r>
                      <a:r>
                        <a:rPr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funded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Strategic initiatives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Products and value stream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00123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process/reports are used for planning?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Spreadsheets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Reports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Collaborative real time dashboards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014977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the intake demand process?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Siloed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reviewed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Centralized, aligned, and enterprise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90721"/>
                  </a:ext>
                </a:extLst>
              </a:tr>
              <a:tr h="213894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is demand pipeline prioritized?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Loudest voice wins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Group think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Real-time scenarios and value decision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718747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your work execution methodology?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D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Waterfall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Scrumfall</a:t>
                      </a:r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Hybrid or lean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221599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level do you plan capacity?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D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resources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Top-down resource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Focus on constrained resources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77483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 you measure?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D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Time, scope, and budget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ROI and lagging indicators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OKRs, leading indicators, and </a:t>
                      </a:r>
                      <a:b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AI-identified KPIs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574934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your level of governance?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D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Top-down heavy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Top-down light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Just enough and automated stage-gate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3997"/>
                  </a:ext>
                </a:extLst>
              </a:tr>
              <a:tr h="196582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Visibility into progress and value?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9D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Very little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 visibility and understanding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Transparency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7064"/>
                  </a:ext>
                </a:extLst>
              </a:tr>
              <a:tr h="242003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1">
                          <a:solidFill>
                            <a:srgbClr val="F2DEFA"/>
                          </a:solidFill>
                        </a:rPr>
                        <a:t>Level of Governance for Adoption 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22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Significant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Moderate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Light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Empowered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87480"/>
                  </a:ext>
                </a:extLst>
              </a:tr>
            </a:tbl>
          </a:graphicData>
        </a:graphic>
      </p:graphicFrame>
      <p:sp>
        <p:nvSpPr>
          <p:cNvPr id="5" name="Shape 56">
            <a:extLst>
              <a:ext uri="{FF2B5EF4-FFF2-40B4-BE49-F238E27FC236}">
                <a16:creationId xmlns:a16="http://schemas.microsoft.com/office/drawing/2014/main" id="{A8CC4AE4-D780-EE6D-B763-B4A3F4D9BA7C}"/>
              </a:ext>
            </a:extLst>
          </p:cNvPr>
          <p:cNvSpPr/>
          <p:nvPr/>
        </p:nvSpPr>
        <p:spPr>
          <a:xfrm>
            <a:off x="7517463" y="437828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7022328C-D1F9-C81A-4639-8CA7AC48FA2A}"/>
              </a:ext>
            </a:extLst>
          </p:cNvPr>
          <p:cNvSpPr/>
          <p:nvPr/>
        </p:nvSpPr>
        <p:spPr>
          <a:xfrm>
            <a:off x="7514043" y="437720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7" name="Shape 56">
            <a:extLst>
              <a:ext uri="{FF2B5EF4-FFF2-40B4-BE49-F238E27FC236}">
                <a16:creationId xmlns:a16="http://schemas.microsoft.com/office/drawing/2014/main" id="{23174276-017E-F4AE-FF60-A52113169B7F}"/>
              </a:ext>
            </a:extLst>
          </p:cNvPr>
          <p:cNvSpPr/>
          <p:nvPr/>
        </p:nvSpPr>
        <p:spPr>
          <a:xfrm>
            <a:off x="7512555" y="44122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8" name="Shape 56">
            <a:extLst>
              <a:ext uri="{FF2B5EF4-FFF2-40B4-BE49-F238E27FC236}">
                <a16:creationId xmlns:a16="http://schemas.microsoft.com/office/drawing/2014/main" id="{FF0A35A9-6318-802B-026A-BEC83E40D932}"/>
              </a:ext>
            </a:extLst>
          </p:cNvPr>
          <p:cNvSpPr/>
          <p:nvPr/>
        </p:nvSpPr>
        <p:spPr>
          <a:xfrm>
            <a:off x="7517463" y="437990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9" name="Shape 56">
            <a:extLst>
              <a:ext uri="{FF2B5EF4-FFF2-40B4-BE49-F238E27FC236}">
                <a16:creationId xmlns:a16="http://schemas.microsoft.com/office/drawing/2014/main" id="{75F045BE-7D3C-EE0E-84BC-BF49AF023B03}"/>
              </a:ext>
            </a:extLst>
          </p:cNvPr>
          <p:cNvSpPr/>
          <p:nvPr/>
        </p:nvSpPr>
        <p:spPr>
          <a:xfrm>
            <a:off x="7515395" y="44122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id="{04C357C3-E869-7CA4-8882-74BE56AE06A1}"/>
              </a:ext>
            </a:extLst>
          </p:cNvPr>
          <p:cNvSpPr/>
          <p:nvPr/>
        </p:nvSpPr>
        <p:spPr>
          <a:xfrm>
            <a:off x="7512573" y="44053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12" name="Shape 56">
            <a:extLst>
              <a:ext uri="{FF2B5EF4-FFF2-40B4-BE49-F238E27FC236}">
                <a16:creationId xmlns:a16="http://schemas.microsoft.com/office/drawing/2014/main" id="{B7A04A20-9FFE-E551-E286-B73137925CF0}"/>
              </a:ext>
            </a:extLst>
          </p:cNvPr>
          <p:cNvSpPr/>
          <p:nvPr/>
        </p:nvSpPr>
        <p:spPr>
          <a:xfrm>
            <a:off x="7513608" y="441065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13" name="Shape 56">
            <a:extLst>
              <a:ext uri="{FF2B5EF4-FFF2-40B4-BE49-F238E27FC236}">
                <a16:creationId xmlns:a16="http://schemas.microsoft.com/office/drawing/2014/main" id="{0354C26B-C15C-A212-7862-8216BCE8B35C}"/>
              </a:ext>
            </a:extLst>
          </p:cNvPr>
          <p:cNvSpPr/>
          <p:nvPr/>
        </p:nvSpPr>
        <p:spPr>
          <a:xfrm>
            <a:off x="7516836" y="439520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14" name="Shape 56">
            <a:extLst>
              <a:ext uri="{FF2B5EF4-FFF2-40B4-BE49-F238E27FC236}">
                <a16:creationId xmlns:a16="http://schemas.microsoft.com/office/drawing/2014/main" id="{30A41C0B-E732-ACF6-CC9B-3595BB193DBC}"/>
              </a:ext>
            </a:extLst>
          </p:cNvPr>
          <p:cNvSpPr/>
          <p:nvPr/>
        </p:nvSpPr>
        <p:spPr>
          <a:xfrm>
            <a:off x="7516496" y="437969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15" name="Shape 56">
            <a:extLst>
              <a:ext uri="{FF2B5EF4-FFF2-40B4-BE49-F238E27FC236}">
                <a16:creationId xmlns:a16="http://schemas.microsoft.com/office/drawing/2014/main" id="{390187A1-06FC-FDA5-16E0-BF3202AB9D2E}"/>
              </a:ext>
            </a:extLst>
          </p:cNvPr>
          <p:cNvSpPr/>
          <p:nvPr/>
        </p:nvSpPr>
        <p:spPr>
          <a:xfrm>
            <a:off x="7513668" y="440111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16" name="Shape 56">
            <a:extLst>
              <a:ext uri="{FF2B5EF4-FFF2-40B4-BE49-F238E27FC236}">
                <a16:creationId xmlns:a16="http://schemas.microsoft.com/office/drawing/2014/main" id="{9ECECF4D-0556-A89E-711D-F18E4C5F75D0}"/>
              </a:ext>
            </a:extLst>
          </p:cNvPr>
          <p:cNvSpPr/>
          <p:nvPr/>
        </p:nvSpPr>
        <p:spPr>
          <a:xfrm>
            <a:off x="7517463" y="43879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18" name="Shape 56">
            <a:extLst>
              <a:ext uri="{FF2B5EF4-FFF2-40B4-BE49-F238E27FC236}">
                <a16:creationId xmlns:a16="http://schemas.microsoft.com/office/drawing/2014/main" id="{8AE17F35-9015-88E6-B42B-FFB890826940}"/>
              </a:ext>
            </a:extLst>
          </p:cNvPr>
          <p:cNvSpPr/>
          <p:nvPr/>
        </p:nvSpPr>
        <p:spPr>
          <a:xfrm>
            <a:off x="7515669" y="438040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19" name="Shape 56">
            <a:extLst>
              <a:ext uri="{FF2B5EF4-FFF2-40B4-BE49-F238E27FC236}">
                <a16:creationId xmlns:a16="http://schemas.microsoft.com/office/drawing/2014/main" id="{6E940D8B-2F7F-23C0-31ED-E3F8A257E028}"/>
              </a:ext>
            </a:extLst>
          </p:cNvPr>
          <p:cNvSpPr/>
          <p:nvPr/>
        </p:nvSpPr>
        <p:spPr>
          <a:xfrm>
            <a:off x="7511586" y="436136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20" name="Shape 56">
            <a:extLst>
              <a:ext uri="{FF2B5EF4-FFF2-40B4-BE49-F238E27FC236}">
                <a16:creationId xmlns:a16="http://schemas.microsoft.com/office/drawing/2014/main" id="{8B009EE8-8EEB-63AA-CA66-125C71D306AB}"/>
              </a:ext>
            </a:extLst>
          </p:cNvPr>
          <p:cNvSpPr/>
          <p:nvPr/>
        </p:nvSpPr>
        <p:spPr>
          <a:xfrm>
            <a:off x="7512660" y="44059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21" name="Shape 56">
            <a:extLst>
              <a:ext uri="{FF2B5EF4-FFF2-40B4-BE49-F238E27FC236}">
                <a16:creationId xmlns:a16="http://schemas.microsoft.com/office/drawing/2014/main" id="{78619603-8078-2467-19DE-B169CFF889B7}"/>
              </a:ext>
            </a:extLst>
          </p:cNvPr>
          <p:cNvSpPr/>
          <p:nvPr/>
        </p:nvSpPr>
        <p:spPr>
          <a:xfrm>
            <a:off x="7514175" y="438068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58" name="Shape 56">
            <a:extLst>
              <a:ext uri="{FF2B5EF4-FFF2-40B4-BE49-F238E27FC236}">
                <a16:creationId xmlns:a16="http://schemas.microsoft.com/office/drawing/2014/main" id="{E4BA4C3A-388A-09C7-E539-B4B12F45B2EC}"/>
              </a:ext>
            </a:extLst>
          </p:cNvPr>
          <p:cNvSpPr/>
          <p:nvPr/>
        </p:nvSpPr>
        <p:spPr>
          <a:xfrm>
            <a:off x="7511826" y="440828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59" name="Shape 56">
            <a:extLst>
              <a:ext uri="{FF2B5EF4-FFF2-40B4-BE49-F238E27FC236}">
                <a16:creationId xmlns:a16="http://schemas.microsoft.com/office/drawing/2014/main" id="{AE6A9010-152F-5ED9-563A-07B6348673A5}"/>
              </a:ext>
            </a:extLst>
          </p:cNvPr>
          <p:cNvSpPr/>
          <p:nvPr/>
        </p:nvSpPr>
        <p:spPr>
          <a:xfrm>
            <a:off x="7512873" y="438325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60" name="Shape 56">
            <a:extLst>
              <a:ext uri="{FF2B5EF4-FFF2-40B4-BE49-F238E27FC236}">
                <a16:creationId xmlns:a16="http://schemas.microsoft.com/office/drawing/2014/main" id="{D4197FDD-263C-C2A3-AEE8-DCBF6FA714F9}"/>
              </a:ext>
            </a:extLst>
          </p:cNvPr>
          <p:cNvSpPr/>
          <p:nvPr/>
        </p:nvSpPr>
        <p:spPr>
          <a:xfrm>
            <a:off x="7509689" y="255811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35B090-E495-2405-0CBC-AED3FF12154C}"/>
              </a:ext>
            </a:extLst>
          </p:cNvPr>
          <p:cNvSpPr txBox="1"/>
          <p:nvPr/>
        </p:nvSpPr>
        <p:spPr>
          <a:xfrm>
            <a:off x="7650980" y="222668"/>
            <a:ext cx="1253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dirty="0">
                <a:solidFill>
                  <a:srgbClr val="1A1B2F"/>
                </a:solidFill>
                <a:latin typeface="Avenir LT Std 35 Light"/>
              </a:rPr>
              <a:t>Where you are today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A88D97-CD2F-3322-3554-94D5508DA2F1}"/>
              </a:ext>
            </a:extLst>
          </p:cNvPr>
          <p:cNvSpPr txBox="1"/>
          <p:nvPr/>
        </p:nvSpPr>
        <p:spPr>
          <a:xfrm>
            <a:off x="7662644" y="438455"/>
            <a:ext cx="9781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dirty="0">
                <a:solidFill>
                  <a:srgbClr val="1A1B2F"/>
                </a:solidFill>
                <a:latin typeface="Avenir LT Std 35 Light"/>
              </a:rPr>
              <a:t>Your next steps</a:t>
            </a:r>
          </a:p>
        </p:txBody>
      </p:sp>
      <p:sp>
        <p:nvSpPr>
          <p:cNvPr id="63" name="Shape 56">
            <a:extLst>
              <a:ext uri="{FF2B5EF4-FFF2-40B4-BE49-F238E27FC236}">
                <a16:creationId xmlns:a16="http://schemas.microsoft.com/office/drawing/2014/main" id="{352A79CF-B6C8-5A59-8FE3-D92A834B97FC}"/>
              </a:ext>
            </a:extLst>
          </p:cNvPr>
          <p:cNvSpPr/>
          <p:nvPr/>
        </p:nvSpPr>
        <p:spPr>
          <a:xfrm>
            <a:off x="7511586" y="255886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64" name="Shape 56">
            <a:extLst>
              <a:ext uri="{FF2B5EF4-FFF2-40B4-BE49-F238E27FC236}">
                <a16:creationId xmlns:a16="http://schemas.microsoft.com/office/drawing/2014/main" id="{6E0D2C8C-A9CF-DC3C-4331-4E3E2C683D26}"/>
              </a:ext>
            </a:extLst>
          </p:cNvPr>
          <p:cNvSpPr/>
          <p:nvPr/>
        </p:nvSpPr>
        <p:spPr>
          <a:xfrm>
            <a:off x="7508160" y="256841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65" name="Shape 56">
            <a:extLst>
              <a:ext uri="{FF2B5EF4-FFF2-40B4-BE49-F238E27FC236}">
                <a16:creationId xmlns:a16="http://schemas.microsoft.com/office/drawing/2014/main" id="{2E0C131C-55A7-E1B4-8B02-24D2AE6E952E}"/>
              </a:ext>
            </a:extLst>
          </p:cNvPr>
          <p:cNvSpPr/>
          <p:nvPr/>
        </p:nvSpPr>
        <p:spPr>
          <a:xfrm>
            <a:off x="7507980" y="257336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66" name="Shape 56">
            <a:extLst>
              <a:ext uri="{FF2B5EF4-FFF2-40B4-BE49-F238E27FC236}">
                <a16:creationId xmlns:a16="http://schemas.microsoft.com/office/drawing/2014/main" id="{37D1DE15-26DD-7B6A-FE9A-16679E97F071}"/>
              </a:ext>
            </a:extLst>
          </p:cNvPr>
          <p:cNvSpPr/>
          <p:nvPr/>
        </p:nvSpPr>
        <p:spPr>
          <a:xfrm>
            <a:off x="7507791" y="25381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67" name="Shape 56">
            <a:extLst>
              <a:ext uri="{FF2B5EF4-FFF2-40B4-BE49-F238E27FC236}">
                <a16:creationId xmlns:a16="http://schemas.microsoft.com/office/drawing/2014/main" id="{E9F3E172-E307-23E7-281A-6734824CD3BF}"/>
              </a:ext>
            </a:extLst>
          </p:cNvPr>
          <p:cNvSpPr/>
          <p:nvPr/>
        </p:nvSpPr>
        <p:spPr>
          <a:xfrm>
            <a:off x="7507599" y="255746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68" name="Shape 56">
            <a:extLst>
              <a:ext uri="{FF2B5EF4-FFF2-40B4-BE49-F238E27FC236}">
                <a16:creationId xmlns:a16="http://schemas.microsoft.com/office/drawing/2014/main" id="{7258DDF5-D651-D617-BC9B-A547AFB67204}"/>
              </a:ext>
            </a:extLst>
          </p:cNvPr>
          <p:cNvSpPr/>
          <p:nvPr/>
        </p:nvSpPr>
        <p:spPr>
          <a:xfrm>
            <a:off x="7509689" y="259262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69" name="Shape 56">
            <a:extLst>
              <a:ext uri="{FF2B5EF4-FFF2-40B4-BE49-F238E27FC236}">
                <a16:creationId xmlns:a16="http://schemas.microsoft.com/office/drawing/2014/main" id="{3C64C467-CB76-E5E4-0CBF-150ED64C2EE1}"/>
              </a:ext>
            </a:extLst>
          </p:cNvPr>
          <p:cNvSpPr/>
          <p:nvPr/>
        </p:nvSpPr>
        <p:spPr>
          <a:xfrm>
            <a:off x="7507791" y="255553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70" name="Shape 56">
            <a:extLst>
              <a:ext uri="{FF2B5EF4-FFF2-40B4-BE49-F238E27FC236}">
                <a16:creationId xmlns:a16="http://schemas.microsoft.com/office/drawing/2014/main" id="{7D69E301-9516-5913-5EB5-A0B22813741E}"/>
              </a:ext>
            </a:extLst>
          </p:cNvPr>
          <p:cNvSpPr/>
          <p:nvPr/>
        </p:nvSpPr>
        <p:spPr>
          <a:xfrm>
            <a:off x="7512554" y="253598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71" name="Shape 56">
            <a:extLst>
              <a:ext uri="{FF2B5EF4-FFF2-40B4-BE49-F238E27FC236}">
                <a16:creationId xmlns:a16="http://schemas.microsoft.com/office/drawing/2014/main" id="{8CE4B456-2158-88BD-6DFD-A2CFAAF2DD51}"/>
              </a:ext>
            </a:extLst>
          </p:cNvPr>
          <p:cNvSpPr/>
          <p:nvPr/>
        </p:nvSpPr>
        <p:spPr>
          <a:xfrm>
            <a:off x="7509689" y="254297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72" name="Shape 56">
            <a:extLst>
              <a:ext uri="{FF2B5EF4-FFF2-40B4-BE49-F238E27FC236}">
                <a16:creationId xmlns:a16="http://schemas.microsoft.com/office/drawing/2014/main" id="{841A06AE-C51D-AB2B-5A19-7CABFBDB45F4}"/>
              </a:ext>
            </a:extLst>
          </p:cNvPr>
          <p:cNvSpPr/>
          <p:nvPr/>
        </p:nvSpPr>
        <p:spPr>
          <a:xfrm>
            <a:off x="7508291" y="253073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73" name="Shape 56">
            <a:extLst>
              <a:ext uri="{FF2B5EF4-FFF2-40B4-BE49-F238E27FC236}">
                <a16:creationId xmlns:a16="http://schemas.microsoft.com/office/drawing/2014/main" id="{45CD086A-A22E-CF76-98FE-161BEA12957A}"/>
              </a:ext>
            </a:extLst>
          </p:cNvPr>
          <p:cNvSpPr/>
          <p:nvPr/>
        </p:nvSpPr>
        <p:spPr>
          <a:xfrm>
            <a:off x="7511856" y="252713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74" name="Shape 56">
            <a:extLst>
              <a:ext uri="{FF2B5EF4-FFF2-40B4-BE49-F238E27FC236}">
                <a16:creationId xmlns:a16="http://schemas.microsoft.com/office/drawing/2014/main" id="{8F868229-D88D-4762-ECA6-9852FEFA5737}"/>
              </a:ext>
            </a:extLst>
          </p:cNvPr>
          <p:cNvSpPr/>
          <p:nvPr/>
        </p:nvSpPr>
        <p:spPr>
          <a:xfrm>
            <a:off x="7508742" y="254927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75" name="Shape 56">
            <a:extLst>
              <a:ext uri="{FF2B5EF4-FFF2-40B4-BE49-F238E27FC236}">
                <a16:creationId xmlns:a16="http://schemas.microsoft.com/office/drawing/2014/main" id="{1A5C491C-B54E-D8B7-3DC6-70310F7D778F}"/>
              </a:ext>
            </a:extLst>
          </p:cNvPr>
          <p:cNvSpPr/>
          <p:nvPr/>
        </p:nvSpPr>
        <p:spPr>
          <a:xfrm>
            <a:off x="7508637" y="255148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76" name="Shape 56">
            <a:extLst>
              <a:ext uri="{FF2B5EF4-FFF2-40B4-BE49-F238E27FC236}">
                <a16:creationId xmlns:a16="http://schemas.microsoft.com/office/drawing/2014/main" id="{01BB4C4D-41E1-9C60-59AF-668B233E838F}"/>
              </a:ext>
            </a:extLst>
          </p:cNvPr>
          <p:cNvSpPr/>
          <p:nvPr/>
        </p:nvSpPr>
        <p:spPr>
          <a:xfrm>
            <a:off x="7515633" y="262160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77" name="Shape 56">
            <a:extLst>
              <a:ext uri="{FF2B5EF4-FFF2-40B4-BE49-F238E27FC236}">
                <a16:creationId xmlns:a16="http://schemas.microsoft.com/office/drawing/2014/main" id="{21900B68-4DD8-4595-0692-46FE696D2175}"/>
              </a:ext>
            </a:extLst>
          </p:cNvPr>
          <p:cNvSpPr/>
          <p:nvPr/>
        </p:nvSpPr>
        <p:spPr>
          <a:xfrm>
            <a:off x="7513245" y="276896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78" name="Shape 56">
            <a:extLst>
              <a:ext uri="{FF2B5EF4-FFF2-40B4-BE49-F238E27FC236}">
                <a16:creationId xmlns:a16="http://schemas.microsoft.com/office/drawing/2014/main" id="{E4875BA1-1A03-08BA-7DFE-6278FC23F9A6}"/>
              </a:ext>
            </a:extLst>
          </p:cNvPr>
          <p:cNvSpPr/>
          <p:nvPr/>
        </p:nvSpPr>
        <p:spPr>
          <a:xfrm>
            <a:off x="7504608" y="258605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79" name="Shape 56">
            <a:extLst>
              <a:ext uri="{FF2B5EF4-FFF2-40B4-BE49-F238E27FC236}">
                <a16:creationId xmlns:a16="http://schemas.microsoft.com/office/drawing/2014/main" id="{B134A626-900F-6969-7E2B-873DD68C2258}"/>
              </a:ext>
            </a:extLst>
          </p:cNvPr>
          <p:cNvSpPr/>
          <p:nvPr/>
        </p:nvSpPr>
        <p:spPr>
          <a:xfrm>
            <a:off x="7520613" y="258032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634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9C550B-05A9-7341-8C9F-244B4696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" y="95990"/>
            <a:ext cx="8439912" cy="52463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Customer Journey Assessment – EA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2F666391-5BA4-834A-A1ED-4FE542425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738135"/>
              </p:ext>
            </p:extLst>
          </p:nvPr>
        </p:nvGraphicFramePr>
        <p:xfrm>
          <a:off x="235509" y="669287"/>
          <a:ext cx="8672981" cy="3200400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2213376">
                  <a:extLst>
                    <a:ext uri="{9D8B030D-6E8A-4147-A177-3AD203B41FA5}">
                      <a16:colId xmlns:a16="http://schemas.microsoft.com/office/drawing/2014/main" val="3785710943"/>
                    </a:ext>
                  </a:extLst>
                </a:gridCol>
                <a:gridCol w="713275">
                  <a:extLst>
                    <a:ext uri="{9D8B030D-6E8A-4147-A177-3AD203B41FA5}">
                      <a16:colId xmlns:a16="http://schemas.microsoft.com/office/drawing/2014/main" val="1092120762"/>
                    </a:ext>
                  </a:extLst>
                </a:gridCol>
                <a:gridCol w="145015">
                  <a:extLst>
                    <a:ext uri="{9D8B030D-6E8A-4147-A177-3AD203B41FA5}">
                      <a16:colId xmlns:a16="http://schemas.microsoft.com/office/drawing/2014/main" val="2723127958"/>
                    </a:ext>
                  </a:extLst>
                </a:gridCol>
                <a:gridCol w="235128">
                  <a:extLst>
                    <a:ext uri="{9D8B030D-6E8A-4147-A177-3AD203B41FA5}">
                      <a16:colId xmlns:a16="http://schemas.microsoft.com/office/drawing/2014/main" val="1444714250"/>
                    </a:ext>
                  </a:extLst>
                </a:gridCol>
                <a:gridCol w="353228">
                  <a:extLst>
                    <a:ext uri="{9D8B030D-6E8A-4147-A177-3AD203B41FA5}">
                      <a16:colId xmlns:a16="http://schemas.microsoft.com/office/drawing/2014/main" val="1148120242"/>
                    </a:ext>
                  </a:extLst>
                </a:gridCol>
                <a:gridCol w="147091">
                  <a:extLst>
                    <a:ext uri="{9D8B030D-6E8A-4147-A177-3AD203B41FA5}">
                      <a16:colId xmlns:a16="http://schemas.microsoft.com/office/drawing/2014/main" val="2894716717"/>
                    </a:ext>
                  </a:extLst>
                </a:gridCol>
                <a:gridCol w="380343">
                  <a:extLst>
                    <a:ext uri="{9D8B030D-6E8A-4147-A177-3AD203B41FA5}">
                      <a16:colId xmlns:a16="http://schemas.microsoft.com/office/drawing/2014/main" val="4078599848"/>
                    </a:ext>
                  </a:extLst>
                </a:gridCol>
                <a:gridCol w="220543">
                  <a:extLst>
                    <a:ext uri="{9D8B030D-6E8A-4147-A177-3AD203B41FA5}">
                      <a16:colId xmlns:a16="http://schemas.microsoft.com/office/drawing/2014/main" val="3066969446"/>
                    </a:ext>
                  </a:extLst>
                </a:gridCol>
                <a:gridCol w="406792">
                  <a:extLst>
                    <a:ext uri="{9D8B030D-6E8A-4147-A177-3AD203B41FA5}">
                      <a16:colId xmlns:a16="http://schemas.microsoft.com/office/drawing/2014/main" val="1259111835"/>
                    </a:ext>
                  </a:extLst>
                </a:gridCol>
                <a:gridCol w="205704">
                  <a:extLst>
                    <a:ext uri="{9D8B030D-6E8A-4147-A177-3AD203B41FA5}">
                      <a16:colId xmlns:a16="http://schemas.microsoft.com/office/drawing/2014/main" val="835782375"/>
                    </a:ext>
                  </a:extLst>
                </a:gridCol>
                <a:gridCol w="254417">
                  <a:extLst>
                    <a:ext uri="{9D8B030D-6E8A-4147-A177-3AD203B41FA5}">
                      <a16:colId xmlns:a16="http://schemas.microsoft.com/office/drawing/2014/main" val="478321273"/>
                    </a:ext>
                  </a:extLst>
                </a:gridCol>
                <a:gridCol w="370341">
                  <a:extLst>
                    <a:ext uri="{9D8B030D-6E8A-4147-A177-3AD203B41FA5}">
                      <a16:colId xmlns:a16="http://schemas.microsoft.com/office/drawing/2014/main" val="2403616284"/>
                    </a:ext>
                  </a:extLst>
                </a:gridCol>
                <a:gridCol w="219638">
                  <a:extLst>
                    <a:ext uri="{9D8B030D-6E8A-4147-A177-3AD203B41FA5}">
                      <a16:colId xmlns:a16="http://schemas.microsoft.com/office/drawing/2014/main" val="276690891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656831247"/>
                    </a:ext>
                  </a:extLst>
                </a:gridCol>
                <a:gridCol w="277957">
                  <a:extLst>
                    <a:ext uri="{9D8B030D-6E8A-4147-A177-3AD203B41FA5}">
                      <a16:colId xmlns:a16="http://schemas.microsoft.com/office/drawing/2014/main" val="3062347851"/>
                    </a:ext>
                  </a:extLst>
                </a:gridCol>
                <a:gridCol w="268875">
                  <a:extLst>
                    <a:ext uri="{9D8B030D-6E8A-4147-A177-3AD203B41FA5}">
                      <a16:colId xmlns:a16="http://schemas.microsoft.com/office/drawing/2014/main" val="514524931"/>
                    </a:ext>
                  </a:extLst>
                </a:gridCol>
                <a:gridCol w="264085">
                  <a:extLst>
                    <a:ext uri="{9D8B030D-6E8A-4147-A177-3AD203B41FA5}">
                      <a16:colId xmlns:a16="http://schemas.microsoft.com/office/drawing/2014/main" val="2651901450"/>
                    </a:ext>
                  </a:extLst>
                </a:gridCol>
                <a:gridCol w="253881">
                  <a:extLst>
                    <a:ext uri="{9D8B030D-6E8A-4147-A177-3AD203B41FA5}">
                      <a16:colId xmlns:a16="http://schemas.microsoft.com/office/drawing/2014/main" val="2765296634"/>
                    </a:ext>
                  </a:extLst>
                </a:gridCol>
                <a:gridCol w="275609">
                  <a:extLst>
                    <a:ext uri="{9D8B030D-6E8A-4147-A177-3AD203B41FA5}">
                      <a16:colId xmlns:a16="http://schemas.microsoft.com/office/drawing/2014/main" val="1219556260"/>
                    </a:ext>
                  </a:extLst>
                </a:gridCol>
                <a:gridCol w="162334">
                  <a:extLst>
                    <a:ext uri="{9D8B030D-6E8A-4147-A177-3AD203B41FA5}">
                      <a16:colId xmlns:a16="http://schemas.microsoft.com/office/drawing/2014/main" val="401277761"/>
                    </a:ext>
                  </a:extLst>
                </a:gridCol>
                <a:gridCol w="180462">
                  <a:extLst>
                    <a:ext uri="{9D8B030D-6E8A-4147-A177-3AD203B41FA5}">
                      <a16:colId xmlns:a16="http://schemas.microsoft.com/office/drawing/2014/main" val="647833838"/>
                    </a:ext>
                  </a:extLst>
                </a:gridCol>
                <a:gridCol w="407793">
                  <a:extLst>
                    <a:ext uri="{9D8B030D-6E8A-4147-A177-3AD203B41FA5}">
                      <a16:colId xmlns:a16="http://schemas.microsoft.com/office/drawing/2014/main" val="466703387"/>
                    </a:ext>
                  </a:extLst>
                </a:gridCol>
                <a:gridCol w="600254">
                  <a:extLst>
                    <a:ext uri="{9D8B030D-6E8A-4147-A177-3AD203B41FA5}">
                      <a16:colId xmlns:a16="http://schemas.microsoft.com/office/drawing/2014/main" val="2438927833"/>
                    </a:ext>
                  </a:extLst>
                </a:gridCol>
              </a:tblGrid>
              <a:tr h="305414"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accent1"/>
                          </a:solidFill>
                        </a:rPr>
                        <a:t>NASCENT 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accent1"/>
                          </a:solidFill>
                        </a:rPr>
                        <a:t>EMERGING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accent1"/>
                          </a:solidFill>
                        </a:rPr>
                        <a:t>MATURE</a:t>
                      </a:r>
                    </a:p>
                  </a:txBody>
                  <a:tcPr anchor="ctr"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1112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your EA model?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F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>
                      <a:noFill/>
                    </a:lnL>
                    <a:lnR w="0">
                      <a:noFill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Defining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Defining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Accidental architects</a:t>
                      </a:r>
                      <a:endParaRPr lang="en-US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Dedicated architects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Mature practice 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61528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are your process and tool integrated?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FA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Standalone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Limited integrated ecosystem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Fully Integrated Ecosystem </a:t>
                      </a:r>
                      <a:endParaRPr lang="en-US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Fully integrated ecosystem </a:t>
                      </a:r>
                      <a:endParaRPr lang="en-US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239364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defines your strategic priority portfolio?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F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Capability 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capability 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Information </a:t>
                      </a:r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952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your current value focus areas?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costs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risks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algn="ctr">
                        <a:buNone/>
                      </a:pPr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 compliance</a:t>
                      </a:r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0">
                      <a:noFill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>
                    <a:lnR w="0">
                      <a:noFill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strategy alignment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 w="0">
                      <a:noFill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8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</a:rPr>
                        <a:t>Enhance Planning &amp; Execution</a:t>
                      </a:r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8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</a:rPr>
                        <a:t>Enhance planning and execution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Agility and Innovation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Agility and innovation</a:t>
                      </a:r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39930935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you use to assess your enterprise models or solutions?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E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"R"s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algn="ctr">
                        <a:buNone/>
                      </a:pPr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endParaRPr lang="en-US" sz="800"/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algn="ctr">
                        <a:buNone/>
                      </a:pPr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PACE</a:t>
                      </a:r>
                      <a:endParaRPr lang="en-US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PACE</a:t>
                      </a:r>
                    </a:p>
                  </a:txBody>
                  <a:tcPr anchor="ctr"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+mn-lt"/>
                        </a:rPr>
                        <a:t>PESTEL</a:t>
                      </a:r>
                      <a:endParaRPr lang="en-US"/>
                    </a:p>
                  </a:txBody>
                  <a:tcPr marL="0" marR="0" marT="0" marB="0" anchor="ctr"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/>
                        <a:t>SWOT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8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</a:rPr>
                        <a:t>TOWS</a:t>
                      </a:r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</a:rPr>
                        <a:t>TOWS</a:t>
                      </a:r>
                      <a:endParaRPr lang="en-US"/>
                    </a:p>
                  </a:txBody>
                  <a:tcPr marL="0" marR="0" marT="0" marB="0" anchor="ctr">
                    <a:lnL w="0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R w="0">
                      <a:noFill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</a:rPr>
                        <a:t>Black Swan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67180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Who owns the data?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owner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Designated owner</a:t>
                      </a:r>
                    </a:p>
                  </a:txBody>
                  <a:tcPr anchor="ctr">
                    <a:lnL w="0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0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 Stewardship </a:t>
                      </a:r>
                      <a:endParaRPr lang="en-US"/>
                    </a:p>
                  </a:txBody>
                  <a:tcPr marL="0" marR="0" marT="0" marB="0" anchor="ctr">
                    <a:lnL w="3174">
                      <a:noFill/>
                    </a:lnL>
                    <a:lnR w="3174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 stewardship </a:t>
                      </a:r>
                      <a:endParaRPr lang="en-US"/>
                    </a:p>
                  </a:txBody>
                  <a:tcPr marL="0" marR="0" marT="0" marB="0" anchor="ctr">
                    <a:lnL w="3174">
                      <a:noFill/>
                    </a:lnL>
                    <a:lnR w="3174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3174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3174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58817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Where is your data located?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</a:t>
                      </a:r>
                    </a:p>
                  </a:txBody>
                  <a:tcPr anchor="ctr">
                    <a:lnL w="0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0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  <a:endParaRPr lang="en-US"/>
                    </a:p>
                  </a:txBody>
                  <a:tcPr marL="0" marR="0" marT="0" marB="0" anchor="ctr">
                    <a:lnL w="3174">
                      <a:noFill/>
                    </a:lnL>
                    <a:lnR w="3174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  <a:endParaRPr lang="en-US"/>
                    </a:p>
                  </a:txBody>
                  <a:tcPr marL="0" marR="0" marT="0" marB="0" anchor="ctr">
                    <a:lnL w="3174">
                      <a:noFill/>
                    </a:lnL>
                    <a:lnR w="3174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defTabSz="914400">
                        <a:tabLst/>
                        <a:defRPr/>
                      </a:pPr>
                      <a:endParaRPr lang="en-US"/>
                    </a:p>
                  </a:txBody>
                  <a:tcPr anchor="ctr">
                    <a:lnL w="3174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914400">
                        <a:tabLst/>
                        <a:defRPr/>
                      </a:pPr>
                      <a:endParaRPr lang="en-US"/>
                    </a:p>
                  </a:txBody>
                  <a:tcPr anchor="ctr">
                    <a:lnL w="3174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95471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your data dependencies mapped?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mapped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 mapping</a:t>
                      </a:r>
                    </a:p>
                  </a:txBody>
                  <a:tcPr anchor="ctr">
                    <a:lnL w="0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0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Fully Mapped </a:t>
                      </a:r>
                      <a:endParaRPr lang="en-US"/>
                    </a:p>
                  </a:txBody>
                  <a:tcPr marL="0" marR="0" marT="0" marB="0" anchor="ctr">
                    <a:lnL w="3174">
                      <a:noFill/>
                    </a:lnL>
                    <a:lnR w="3174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Fully mapped </a:t>
                      </a:r>
                      <a:endParaRPr lang="en-US"/>
                    </a:p>
                  </a:txBody>
                  <a:tcPr marL="0" marR="0" marT="0" marB="0" anchor="ctr">
                    <a:lnL w="3174">
                      <a:noFill/>
                    </a:lnL>
                    <a:lnR w="3174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4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3174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3174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03600"/>
                  </a:ext>
                </a:extLst>
              </a:tr>
              <a:tr h="189146"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your data update processes for correctness, completeness, and currency?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Ad-hoc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Coordinated</a:t>
                      </a:r>
                      <a:endParaRPr lang="en-US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Coordinated</a:t>
                      </a:r>
                    </a:p>
                  </a:txBody>
                  <a:tcPr anchor="ctr"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Automated</a:t>
                      </a:r>
                    </a:p>
                  </a:txBody>
                  <a:tcPr anchor="ctr"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Workflow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Workflow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defTabSz="914400"/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331218"/>
                  </a:ext>
                </a:extLst>
              </a:tr>
              <a:tr h="18914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Who are your consumers of the data?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E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Enterprise architects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Solution architects</a:t>
                      </a:r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+mn-lt"/>
                        </a:rPr>
                        <a:t>Application owners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+mn-lt"/>
                        </a:rPr>
                        <a:t>Application Owners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managers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</a:t>
                      </a:r>
                      <a:r>
                        <a:rPr lang="en-US" sz="800" b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Mgrs</a:t>
                      </a:r>
                      <a:endParaRPr lang="en-US"/>
                    </a:p>
                  </a:txBody>
                  <a:tcPr anchor="ctr"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Portfolio managers</a:t>
                      </a:r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algn="ctr">
                        <a:buNone/>
                      </a:pPr>
                      <a:endParaRPr lang="en-US" sz="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0">
                      <a:noFill/>
                    </a:lnR>
                    <a:lnB w="1905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 and Product owners</a:t>
                      </a:r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Business/Product Owners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C-suite</a:t>
                      </a:r>
                      <a:endParaRPr lang="en-US" dirty="0">
                        <a:latin typeface="+mn-lt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11819"/>
                  </a:ext>
                </a:extLst>
              </a:tr>
            </a:tbl>
          </a:graphicData>
        </a:graphic>
      </p:graphicFrame>
      <p:sp>
        <p:nvSpPr>
          <p:cNvPr id="2" name="Shape 56">
            <a:extLst>
              <a:ext uri="{FF2B5EF4-FFF2-40B4-BE49-F238E27FC236}">
                <a16:creationId xmlns:a16="http://schemas.microsoft.com/office/drawing/2014/main" id="{2CF249E3-C875-3266-C93D-0ACA27BF11FB}"/>
              </a:ext>
            </a:extLst>
          </p:cNvPr>
          <p:cNvSpPr/>
          <p:nvPr/>
        </p:nvSpPr>
        <p:spPr>
          <a:xfrm>
            <a:off x="7517463" y="437828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10" name="Shape 56">
            <a:extLst>
              <a:ext uri="{FF2B5EF4-FFF2-40B4-BE49-F238E27FC236}">
                <a16:creationId xmlns:a16="http://schemas.microsoft.com/office/drawing/2014/main" id="{3754B81A-F6C9-05FC-3D08-9B240F0E6EF9}"/>
              </a:ext>
            </a:extLst>
          </p:cNvPr>
          <p:cNvSpPr/>
          <p:nvPr/>
        </p:nvSpPr>
        <p:spPr>
          <a:xfrm>
            <a:off x="7514043" y="437720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22" name="Shape 56">
            <a:extLst>
              <a:ext uri="{FF2B5EF4-FFF2-40B4-BE49-F238E27FC236}">
                <a16:creationId xmlns:a16="http://schemas.microsoft.com/office/drawing/2014/main" id="{4803BF7C-1D86-057A-90D2-8525FCEB29BE}"/>
              </a:ext>
            </a:extLst>
          </p:cNvPr>
          <p:cNvSpPr/>
          <p:nvPr/>
        </p:nvSpPr>
        <p:spPr>
          <a:xfrm>
            <a:off x="7512555" y="44122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23" name="Shape 56">
            <a:extLst>
              <a:ext uri="{FF2B5EF4-FFF2-40B4-BE49-F238E27FC236}">
                <a16:creationId xmlns:a16="http://schemas.microsoft.com/office/drawing/2014/main" id="{C58313D5-C98A-D89C-AD57-C706F56444A4}"/>
              </a:ext>
            </a:extLst>
          </p:cNvPr>
          <p:cNvSpPr/>
          <p:nvPr/>
        </p:nvSpPr>
        <p:spPr>
          <a:xfrm>
            <a:off x="7517463" y="437990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24" name="Shape 56">
            <a:extLst>
              <a:ext uri="{FF2B5EF4-FFF2-40B4-BE49-F238E27FC236}">
                <a16:creationId xmlns:a16="http://schemas.microsoft.com/office/drawing/2014/main" id="{07057498-B80C-E613-1742-ADC55107E6DA}"/>
              </a:ext>
            </a:extLst>
          </p:cNvPr>
          <p:cNvSpPr/>
          <p:nvPr/>
        </p:nvSpPr>
        <p:spPr>
          <a:xfrm>
            <a:off x="7515395" y="44122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25" name="Shape 56">
            <a:extLst>
              <a:ext uri="{FF2B5EF4-FFF2-40B4-BE49-F238E27FC236}">
                <a16:creationId xmlns:a16="http://schemas.microsoft.com/office/drawing/2014/main" id="{55144E6D-8E55-B13B-0400-31CB0622D3A3}"/>
              </a:ext>
            </a:extLst>
          </p:cNvPr>
          <p:cNvSpPr/>
          <p:nvPr/>
        </p:nvSpPr>
        <p:spPr>
          <a:xfrm>
            <a:off x="7512573" y="44053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26" name="Shape 56">
            <a:extLst>
              <a:ext uri="{FF2B5EF4-FFF2-40B4-BE49-F238E27FC236}">
                <a16:creationId xmlns:a16="http://schemas.microsoft.com/office/drawing/2014/main" id="{48FE5B8B-FA06-4824-D401-A8EE42C6E4A6}"/>
              </a:ext>
            </a:extLst>
          </p:cNvPr>
          <p:cNvSpPr/>
          <p:nvPr/>
        </p:nvSpPr>
        <p:spPr>
          <a:xfrm>
            <a:off x="7513608" y="441065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27" name="Shape 56">
            <a:extLst>
              <a:ext uri="{FF2B5EF4-FFF2-40B4-BE49-F238E27FC236}">
                <a16:creationId xmlns:a16="http://schemas.microsoft.com/office/drawing/2014/main" id="{FF452128-E252-8AE1-9AE2-59EB7A6AF748}"/>
              </a:ext>
            </a:extLst>
          </p:cNvPr>
          <p:cNvSpPr/>
          <p:nvPr/>
        </p:nvSpPr>
        <p:spPr>
          <a:xfrm>
            <a:off x="7516836" y="439520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28" name="Shape 56">
            <a:extLst>
              <a:ext uri="{FF2B5EF4-FFF2-40B4-BE49-F238E27FC236}">
                <a16:creationId xmlns:a16="http://schemas.microsoft.com/office/drawing/2014/main" id="{92473D70-F419-B78B-F3D5-0F5A2E9CC150}"/>
              </a:ext>
            </a:extLst>
          </p:cNvPr>
          <p:cNvSpPr/>
          <p:nvPr/>
        </p:nvSpPr>
        <p:spPr>
          <a:xfrm>
            <a:off x="7516496" y="437969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29" name="Shape 56">
            <a:extLst>
              <a:ext uri="{FF2B5EF4-FFF2-40B4-BE49-F238E27FC236}">
                <a16:creationId xmlns:a16="http://schemas.microsoft.com/office/drawing/2014/main" id="{57E5631A-81F7-8EE3-83B4-2BE004DA373A}"/>
              </a:ext>
            </a:extLst>
          </p:cNvPr>
          <p:cNvSpPr/>
          <p:nvPr/>
        </p:nvSpPr>
        <p:spPr>
          <a:xfrm>
            <a:off x="7513668" y="440111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30" name="Shape 56">
            <a:extLst>
              <a:ext uri="{FF2B5EF4-FFF2-40B4-BE49-F238E27FC236}">
                <a16:creationId xmlns:a16="http://schemas.microsoft.com/office/drawing/2014/main" id="{4992A2B9-5EFA-0BFA-4358-16F4CD0891D7}"/>
              </a:ext>
            </a:extLst>
          </p:cNvPr>
          <p:cNvSpPr/>
          <p:nvPr/>
        </p:nvSpPr>
        <p:spPr>
          <a:xfrm>
            <a:off x="7517463" y="43879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31" name="Shape 56">
            <a:extLst>
              <a:ext uri="{FF2B5EF4-FFF2-40B4-BE49-F238E27FC236}">
                <a16:creationId xmlns:a16="http://schemas.microsoft.com/office/drawing/2014/main" id="{FEAC9F6A-405C-8A79-9B9F-423E80E320FC}"/>
              </a:ext>
            </a:extLst>
          </p:cNvPr>
          <p:cNvSpPr/>
          <p:nvPr/>
        </p:nvSpPr>
        <p:spPr>
          <a:xfrm>
            <a:off x="7515669" y="438040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32" name="Shape 56">
            <a:extLst>
              <a:ext uri="{FF2B5EF4-FFF2-40B4-BE49-F238E27FC236}">
                <a16:creationId xmlns:a16="http://schemas.microsoft.com/office/drawing/2014/main" id="{FB579F95-665E-79F5-82E8-DBAF12DD439F}"/>
              </a:ext>
            </a:extLst>
          </p:cNvPr>
          <p:cNvSpPr/>
          <p:nvPr/>
        </p:nvSpPr>
        <p:spPr>
          <a:xfrm>
            <a:off x="7511586" y="436136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33" name="Shape 56">
            <a:extLst>
              <a:ext uri="{FF2B5EF4-FFF2-40B4-BE49-F238E27FC236}">
                <a16:creationId xmlns:a16="http://schemas.microsoft.com/office/drawing/2014/main" id="{22F6C555-29FD-FA47-F98D-A8F381F6C64D}"/>
              </a:ext>
            </a:extLst>
          </p:cNvPr>
          <p:cNvSpPr/>
          <p:nvPr/>
        </p:nvSpPr>
        <p:spPr>
          <a:xfrm>
            <a:off x="7512660" y="44059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34" name="Shape 56">
            <a:extLst>
              <a:ext uri="{FF2B5EF4-FFF2-40B4-BE49-F238E27FC236}">
                <a16:creationId xmlns:a16="http://schemas.microsoft.com/office/drawing/2014/main" id="{EE0B926A-FD04-5891-818C-7F2BFA3DEF94}"/>
              </a:ext>
            </a:extLst>
          </p:cNvPr>
          <p:cNvSpPr/>
          <p:nvPr/>
        </p:nvSpPr>
        <p:spPr>
          <a:xfrm>
            <a:off x="7514175" y="438068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35" name="Shape 56">
            <a:extLst>
              <a:ext uri="{FF2B5EF4-FFF2-40B4-BE49-F238E27FC236}">
                <a16:creationId xmlns:a16="http://schemas.microsoft.com/office/drawing/2014/main" id="{4AA287D0-99F1-1D5C-5939-EEE085298321}"/>
              </a:ext>
            </a:extLst>
          </p:cNvPr>
          <p:cNvSpPr/>
          <p:nvPr/>
        </p:nvSpPr>
        <p:spPr>
          <a:xfrm>
            <a:off x="7511826" y="440828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36" name="Shape 56">
            <a:extLst>
              <a:ext uri="{FF2B5EF4-FFF2-40B4-BE49-F238E27FC236}">
                <a16:creationId xmlns:a16="http://schemas.microsoft.com/office/drawing/2014/main" id="{96B2BABE-C5BE-CF4F-1D99-9157375F3EE3}"/>
              </a:ext>
            </a:extLst>
          </p:cNvPr>
          <p:cNvSpPr/>
          <p:nvPr/>
        </p:nvSpPr>
        <p:spPr>
          <a:xfrm>
            <a:off x="7512873" y="438325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9AA6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37" name="Shape 56">
            <a:extLst>
              <a:ext uri="{FF2B5EF4-FFF2-40B4-BE49-F238E27FC236}">
                <a16:creationId xmlns:a16="http://schemas.microsoft.com/office/drawing/2014/main" id="{8056F1DF-69E6-64B1-0B2F-9A8709A7BFAE}"/>
              </a:ext>
            </a:extLst>
          </p:cNvPr>
          <p:cNvSpPr/>
          <p:nvPr/>
        </p:nvSpPr>
        <p:spPr>
          <a:xfrm>
            <a:off x="7509689" y="255811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1B8050-13A6-2A02-D5A9-1C7D6ADF78DF}"/>
              </a:ext>
            </a:extLst>
          </p:cNvPr>
          <p:cNvSpPr txBox="1"/>
          <p:nvPr/>
        </p:nvSpPr>
        <p:spPr>
          <a:xfrm>
            <a:off x="7650980" y="222668"/>
            <a:ext cx="1253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dirty="0">
                <a:solidFill>
                  <a:srgbClr val="1A1B2F"/>
                </a:solidFill>
                <a:latin typeface="Avenir LT Std 35 Light"/>
              </a:rPr>
              <a:t>Where you are today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EC2D17-027E-8A8E-0A2E-FBE5570FC083}"/>
              </a:ext>
            </a:extLst>
          </p:cNvPr>
          <p:cNvSpPr txBox="1"/>
          <p:nvPr/>
        </p:nvSpPr>
        <p:spPr>
          <a:xfrm>
            <a:off x="7662644" y="438455"/>
            <a:ext cx="9781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dirty="0">
                <a:solidFill>
                  <a:srgbClr val="1A1B2F"/>
                </a:solidFill>
                <a:latin typeface="Avenir LT Std 35 Light"/>
              </a:rPr>
              <a:t>Your next steps</a:t>
            </a:r>
          </a:p>
        </p:txBody>
      </p:sp>
      <p:sp>
        <p:nvSpPr>
          <p:cNvPr id="40" name="Shape 56">
            <a:extLst>
              <a:ext uri="{FF2B5EF4-FFF2-40B4-BE49-F238E27FC236}">
                <a16:creationId xmlns:a16="http://schemas.microsoft.com/office/drawing/2014/main" id="{0D28239C-490E-8522-EFBE-EC94FE6CB950}"/>
              </a:ext>
            </a:extLst>
          </p:cNvPr>
          <p:cNvSpPr/>
          <p:nvPr/>
        </p:nvSpPr>
        <p:spPr>
          <a:xfrm>
            <a:off x="7511586" y="255886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41" name="Shape 56">
            <a:extLst>
              <a:ext uri="{FF2B5EF4-FFF2-40B4-BE49-F238E27FC236}">
                <a16:creationId xmlns:a16="http://schemas.microsoft.com/office/drawing/2014/main" id="{14BE1372-6140-9C2F-644C-1318E81D2914}"/>
              </a:ext>
            </a:extLst>
          </p:cNvPr>
          <p:cNvSpPr/>
          <p:nvPr/>
        </p:nvSpPr>
        <p:spPr>
          <a:xfrm>
            <a:off x="7508160" y="256841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42" name="Shape 56">
            <a:extLst>
              <a:ext uri="{FF2B5EF4-FFF2-40B4-BE49-F238E27FC236}">
                <a16:creationId xmlns:a16="http://schemas.microsoft.com/office/drawing/2014/main" id="{D7073A4F-3783-183C-0481-101305F0162F}"/>
              </a:ext>
            </a:extLst>
          </p:cNvPr>
          <p:cNvSpPr/>
          <p:nvPr/>
        </p:nvSpPr>
        <p:spPr>
          <a:xfrm>
            <a:off x="7507980" y="257336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43" name="Shape 56">
            <a:extLst>
              <a:ext uri="{FF2B5EF4-FFF2-40B4-BE49-F238E27FC236}">
                <a16:creationId xmlns:a16="http://schemas.microsoft.com/office/drawing/2014/main" id="{47E9D8BC-520C-590B-C85C-F8B1071B787C}"/>
              </a:ext>
            </a:extLst>
          </p:cNvPr>
          <p:cNvSpPr/>
          <p:nvPr/>
        </p:nvSpPr>
        <p:spPr>
          <a:xfrm>
            <a:off x="7507791" y="253814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44" name="Shape 56">
            <a:extLst>
              <a:ext uri="{FF2B5EF4-FFF2-40B4-BE49-F238E27FC236}">
                <a16:creationId xmlns:a16="http://schemas.microsoft.com/office/drawing/2014/main" id="{DA9D8BC1-DBD0-7E2A-087A-E8BCBA27917C}"/>
              </a:ext>
            </a:extLst>
          </p:cNvPr>
          <p:cNvSpPr/>
          <p:nvPr/>
        </p:nvSpPr>
        <p:spPr>
          <a:xfrm>
            <a:off x="7507599" y="255746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45" name="Shape 56">
            <a:extLst>
              <a:ext uri="{FF2B5EF4-FFF2-40B4-BE49-F238E27FC236}">
                <a16:creationId xmlns:a16="http://schemas.microsoft.com/office/drawing/2014/main" id="{0878B22E-45CD-DA5F-3386-74E07C87773B}"/>
              </a:ext>
            </a:extLst>
          </p:cNvPr>
          <p:cNvSpPr/>
          <p:nvPr/>
        </p:nvSpPr>
        <p:spPr>
          <a:xfrm>
            <a:off x="7509689" y="259262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46" name="Shape 56">
            <a:extLst>
              <a:ext uri="{FF2B5EF4-FFF2-40B4-BE49-F238E27FC236}">
                <a16:creationId xmlns:a16="http://schemas.microsoft.com/office/drawing/2014/main" id="{97854398-E05B-42A1-CF38-305B9FC57616}"/>
              </a:ext>
            </a:extLst>
          </p:cNvPr>
          <p:cNvSpPr/>
          <p:nvPr/>
        </p:nvSpPr>
        <p:spPr>
          <a:xfrm>
            <a:off x="7507791" y="255553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47" name="Shape 56">
            <a:extLst>
              <a:ext uri="{FF2B5EF4-FFF2-40B4-BE49-F238E27FC236}">
                <a16:creationId xmlns:a16="http://schemas.microsoft.com/office/drawing/2014/main" id="{698E8DA5-E5C7-A018-C624-F4C5A646E162}"/>
              </a:ext>
            </a:extLst>
          </p:cNvPr>
          <p:cNvSpPr/>
          <p:nvPr/>
        </p:nvSpPr>
        <p:spPr>
          <a:xfrm>
            <a:off x="7512554" y="253598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48" name="Shape 56">
            <a:extLst>
              <a:ext uri="{FF2B5EF4-FFF2-40B4-BE49-F238E27FC236}">
                <a16:creationId xmlns:a16="http://schemas.microsoft.com/office/drawing/2014/main" id="{7C772C83-4288-87C9-5FAC-6501A779FA8D}"/>
              </a:ext>
            </a:extLst>
          </p:cNvPr>
          <p:cNvSpPr/>
          <p:nvPr/>
        </p:nvSpPr>
        <p:spPr>
          <a:xfrm>
            <a:off x="7509689" y="254297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49" name="Shape 56">
            <a:extLst>
              <a:ext uri="{FF2B5EF4-FFF2-40B4-BE49-F238E27FC236}">
                <a16:creationId xmlns:a16="http://schemas.microsoft.com/office/drawing/2014/main" id="{307A0A5A-573A-8E53-39B3-6D7B510356C1}"/>
              </a:ext>
            </a:extLst>
          </p:cNvPr>
          <p:cNvSpPr/>
          <p:nvPr/>
        </p:nvSpPr>
        <p:spPr>
          <a:xfrm>
            <a:off x="7508291" y="253073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50" name="Shape 56">
            <a:extLst>
              <a:ext uri="{FF2B5EF4-FFF2-40B4-BE49-F238E27FC236}">
                <a16:creationId xmlns:a16="http://schemas.microsoft.com/office/drawing/2014/main" id="{E351FFE2-171F-4901-49A6-2175505F0139}"/>
              </a:ext>
            </a:extLst>
          </p:cNvPr>
          <p:cNvSpPr/>
          <p:nvPr/>
        </p:nvSpPr>
        <p:spPr>
          <a:xfrm>
            <a:off x="7511856" y="252713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51" name="Shape 56">
            <a:extLst>
              <a:ext uri="{FF2B5EF4-FFF2-40B4-BE49-F238E27FC236}">
                <a16:creationId xmlns:a16="http://schemas.microsoft.com/office/drawing/2014/main" id="{FBE9288E-BF7D-D97A-0277-1F006F9F1058}"/>
              </a:ext>
            </a:extLst>
          </p:cNvPr>
          <p:cNvSpPr/>
          <p:nvPr/>
        </p:nvSpPr>
        <p:spPr>
          <a:xfrm>
            <a:off x="7508742" y="254927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52" name="Shape 56">
            <a:extLst>
              <a:ext uri="{FF2B5EF4-FFF2-40B4-BE49-F238E27FC236}">
                <a16:creationId xmlns:a16="http://schemas.microsoft.com/office/drawing/2014/main" id="{57135377-38D4-BA2C-7770-2458C5A1256B}"/>
              </a:ext>
            </a:extLst>
          </p:cNvPr>
          <p:cNvSpPr/>
          <p:nvPr/>
        </p:nvSpPr>
        <p:spPr>
          <a:xfrm>
            <a:off x="7508637" y="255148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53" name="Shape 56">
            <a:extLst>
              <a:ext uri="{FF2B5EF4-FFF2-40B4-BE49-F238E27FC236}">
                <a16:creationId xmlns:a16="http://schemas.microsoft.com/office/drawing/2014/main" id="{64A604A3-8ADA-4DBE-AA27-227F62202A68}"/>
              </a:ext>
            </a:extLst>
          </p:cNvPr>
          <p:cNvSpPr/>
          <p:nvPr/>
        </p:nvSpPr>
        <p:spPr>
          <a:xfrm>
            <a:off x="7515633" y="262160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54" name="Shape 56">
            <a:extLst>
              <a:ext uri="{FF2B5EF4-FFF2-40B4-BE49-F238E27FC236}">
                <a16:creationId xmlns:a16="http://schemas.microsoft.com/office/drawing/2014/main" id="{378047E8-AA0E-11A1-DB63-03D3BDBD0353}"/>
              </a:ext>
            </a:extLst>
          </p:cNvPr>
          <p:cNvSpPr/>
          <p:nvPr/>
        </p:nvSpPr>
        <p:spPr>
          <a:xfrm>
            <a:off x="7513245" y="276896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55" name="Shape 56">
            <a:extLst>
              <a:ext uri="{FF2B5EF4-FFF2-40B4-BE49-F238E27FC236}">
                <a16:creationId xmlns:a16="http://schemas.microsoft.com/office/drawing/2014/main" id="{2A2297B2-E289-E0FF-EF04-6051B78DE7D4}"/>
              </a:ext>
            </a:extLst>
          </p:cNvPr>
          <p:cNvSpPr/>
          <p:nvPr/>
        </p:nvSpPr>
        <p:spPr>
          <a:xfrm>
            <a:off x="7504608" y="258605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  <p:sp>
        <p:nvSpPr>
          <p:cNvPr id="56" name="Shape 56">
            <a:extLst>
              <a:ext uri="{FF2B5EF4-FFF2-40B4-BE49-F238E27FC236}">
                <a16:creationId xmlns:a16="http://schemas.microsoft.com/office/drawing/2014/main" id="{8B0538F0-9C07-483E-1DA9-CB43BB165B1F}"/>
              </a:ext>
            </a:extLst>
          </p:cNvPr>
          <p:cNvSpPr/>
          <p:nvPr/>
        </p:nvSpPr>
        <p:spPr>
          <a:xfrm>
            <a:off x="7520613" y="258032"/>
            <a:ext cx="152048" cy="1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3163" y="2620"/>
                </a:moveTo>
                <a:cubicBezTo>
                  <a:pt x="1208" y="4241"/>
                  <a:pt x="3" y="6479"/>
                  <a:pt x="0" y="8947"/>
                </a:cubicBezTo>
                <a:cubicBezTo>
                  <a:pt x="-3" y="11532"/>
                  <a:pt x="1252" y="13829"/>
                  <a:pt x="3465" y="15524"/>
                </a:cubicBezTo>
                <a:lnTo>
                  <a:pt x="10799" y="21600"/>
                </a:lnTo>
                <a:lnTo>
                  <a:pt x="18412" y="15292"/>
                </a:lnTo>
                <a:cubicBezTo>
                  <a:pt x="20379" y="13671"/>
                  <a:pt x="21597" y="11427"/>
                  <a:pt x="21597" y="8947"/>
                </a:cubicBezTo>
                <a:cubicBezTo>
                  <a:pt x="21597" y="4006"/>
                  <a:pt x="16762" y="1"/>
                  <a:pt x="10799" y="0"/>
                </a:cubicBezTo>
                <a:cubicBezTo>
                  <a:pt x="7817" y="0"/>
                  <a:pt x="5116" y="1001"/>
                  <a:pt x="3163" y="2620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685783">
              <a:defRPr/>
            </a:pPr>
            <a:endParaRPr sz="949">
              <a:solidFill>
                <a:srgbClr val="FFFFFF"/>
              </a:solidFill>
              <a:latin typeface="Avenir LT Std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3679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view 2022-06">
  <a:themeElements>
    <a:clrScheme name="Planview v.226">
      <a:dk1>
        <a:srgbClr val="000000"/>
      </a:dk1>
      <a:lt1>
        <a:srgbClr val="FFFFFF"/>
      </a:lt1>
      <a:dk2>
        <a:srgbClr val="000000"/>
      </a:dk2>
      <a:lt2>
        <a:srgbClr val="B60001"/>
      </a:lt2>
      <a:accent1>
        <a:srgbClr val="780009"/>
      </a:accent1>
      <a:accent2>
        <a:srgbClr val="E2251B"/>
      </a:accent2>
      <a:accent3>
        <a:srgbClr val="6A94AA"/>
      </a:accent3>
      <a:accent4>
        <a:srgbClr val="451F55"/>
      </a:accent4>
      <a:accent5>
        <a:srgbClr val="09AA61"/>
      </a:accent5>
      <a:accent6>
        <a:srgbClr val="FFAC47"/>
      </a:accent6>
      <a:hlink>
        <a:srgbClr val="6A94AA"/>
      </a:hlink>
      <a:folHlink>
        <a:srgbClr val="9EBAC7"/>
      </a:folHlink>
    </a:clrScheme>
    <a:fontScheme name="Planview 2022-06">
      <a:majorFont>
        <a:latin typeface="Avenir LT Std 65 Medium"/>
        <a:ea typeface=""/>
        <a:cs typeface=""/>
      </a:majorFont>
      <a:minorFont>
        <a:latin typeface="Avenir LT Std 35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view 2022-06" id="{0866D18A-74BC-4042-88FE-BF81C710893E}" vid="{A2C55200-2C86-4C3C-945A-40CF282B60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3a126e-4d95-4c48-85ab-bdd3d91789fe">
      <UserInfo>
        <DisplayName>Aaliyah Cupil</DisplayName>
        <AccountId>457</AccountId>
        <AccountType/>
      </UserInfo>
      <UserInfo>
        <DisplayName>Debbie Lea</DisplayName>
        <AccountId>39</AccountId>
        <AccountType/>
      </UserInfo>
      <UserInfo>
        <DisplayName>Eva Berry</DisplayName>
        <AccountId>21</AccountId>
        <AccountType/>
      </UserInfo>
      <UserInfo>
        <DisplayName>Gina Barrett</DisplayName>
        <AccountId>672</AccountId>
        <AccountType/>
      </UserInfo>
      <UserInfo>
        <DisplayName>Matthieu Sors</DisplayName>
        <AccountId>700</AccountId>
        <AccountType/>
      </UserInfo>
      <UserInfo>
        <DisplayName>Dave Blumhorst</DisplayName>
        <AccountId>600</AccountId>
        <AccountType/>
      </UserInfo>
      <UserInfo>
        <DisplayName>Shlok Vaidya</DisplayName>
        <AccountId>13</AccountId>
        <AccountType/>
      </UserInfo>
      <UserInfo>
        <DisplayName>Debra Aizikovitz</DisplayName>
        <AccountId>352</AccountId>
        <AccountType/>
      </UserInfo>
      <UserInfo>
        <DisplayName>Edwin MacCarthy-O'Hea</DisplayName>
        <AccountId>204</AccountId>
        <AccountType/>
      </UserInfo>
      <UserInfo>
        <DisplayName>Anna Öhrlund</DisplayName>
        <AccountId>16</AccountId>
        <AccountType/>
      </UserInfo>
      <UserInfo>
        <DisplayName>Trevor Partney</DisplayName>
        <AccountId>524</AccountId>
        <AccountType/>
      </UserInfo>
      <UserInfo>
        <DisplayName>Nathaniel Fishburn</DisplayName>
        <AccountId>777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CC185AB94374A99E1EAC828D8B7D7" ma:contentTypeVersion="13" ma:contentTypeDescription="Create a new document." ma:contentTypeScope="" ma:versionID="ed2a36f89b384ed6291c87aaf02fdb74">
  <xsd:schema xmlns:xsd="http://www.w3.org/2001/XMLSchema" xmlns:xs="http://www.w3.org/2001/XMLSchema" xmlns:p="http://schemas.microsoft.com/office/2006/metadata/properties" xmlns:ns2="97aceb77-4712-4cad-8939-d5b7ad73fb61" xmlns:ns3="373a126e-4d95-4c48-85ab-bdd3d91789fe" targetNamespace="http://schemas.microsoft.com/office/2006/metadata/properties" ma:root="true" ma:fieldsID="760c33d41afd23b7b9b2c19684e4616f" ns2:_="" ns3:_="">
    <xsd:import namespace="97aceb77-4712-4cad-8939-d5b7ad73fb61"/>
    <xsd:import namespace="373a126e-4d95-4c48-85ab-bdd3d91789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ceb77-4712-4cad-8939-d5b7ad73f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a126e-4d95-4c48-85ab-bdd3d91789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F295AE-7EFF-45F8-B4C5-338BA642B521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97aceb77-4712-4cad-8939-d5b7ad73fb61"/>
    <ds:schemaRef ds:uri="373a126e-4d95-4c48-85ab-bdd3d91789f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383416-A773-40E4-B464-D72CA94C58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CE607F-1018-438B-BCE6-8DD6A0B8CF9A}">
  <ds:schemaRefs>
    <ds:schemaRef ds:uri="373a126e-4d95-4c48-85ab-bdd3d91789fe"/>
    <ds:schemaRef ds:uri="97aceb77-4712-4cad-8939-d5b7ad73fb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475</Words>
  <Application>Microsoft Macintosh PowerPoint</Application>
  <PresentationFormat>On-screen Show (16:9)</PresentationFormat>
  <Paragraphs>141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Avenir LT Std 35 Light</vt:lpstr>
      <vt:lpstr>Avenir LT Std 65 Medium</vt:lpstr>
      <vt:lpstr>Calibri</vt:lpstr>
      <vt:lpstr>Planview 2022-06</vt:lpstr>
      <vt:lpstr>Customer Journey Assessment – SPM</vt:lpstr>
      <vt:lpstr>Customer Journey Assessment – EA</vt:lpstr>
    </vt:vector>
  </TitlesOfParts>
  <Company>Planview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Realizing the Resource Potential of Every Organization</dc:title>
  <dc:creator>Barron Fujimoto</dc:creator>
  <cp:lastModifiedBy>Trevor Partney</cp:lastModifiedBy>
  <cp:revision>4</cp:revision>
  <cp:lastPrinted>2014-11-05T21:33:59Z</cp:lastPrinted>
  <dcterms:created xsi:type="dcterms:W3CDTF">2019-09-16T13:30:48Z</dcterms:created>
  <dcterms:modified xsi:type="dcterms:W3CDTF">2023-01-06T20:47:49Z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0x010100C86CC185AB94374A99E1EAC828D8B7D7</vt:lpwstr>
  </property>
  <property fmtid="{D5CDD505-2E9C-101B-9397-08002B2CF9AE}" pid="3" name="Order">
    <vt:r8>33500</vt:r8>
  </property>
  <property fmtid="{D5CDD505-2E9C-101B-9397-08002B2CF9AE}" pid="4" name="MediaServiceImageTags">
    <vt:lpwstr/>
  </property>
</Properties>
</file>