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6" r:id="rId4"/>
  </p:sldMasterIdLst>
  <p:notesMasterIdLst>
    <p:notesMasterId r:id="rId6"/>
  </p:notesMasterIdLst>
  <p:handoutMasterIdLst>
    <p:handoutMasterId r:id="rId7"/>
  </p:handoutMasterIdLst>
  <p:sldIdLst>
    <p:sldId id="5445" r:id="rId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B4B"/>
    <a:srgbClr val="C4D5DD"/>
    <a:srgbClr val="02499D"/>
    <a:srgbClr val="046DEB"/>
    <a:srgbClr val="8EC1FD"/>
    <a:srgbClr val="B3D5FE"/>
    <a:srgbClr val="FFFFFF"/>
    <a:srgbClr val="000000"/>
    <a:srgbClr val="241B2F"/>
    <a:srgbClr val="1A1B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5" autoAdjust="0"/>
    <p:restoredTop sz="96197" autoAdjust="0"/>
  </p:normalViewPr>
  <p:slideViewPr>
    <p:cSldViewPr snapToGrid="0">
      <p:cViewPr varScale="1">
        <p:scale>
          <a:sx n="152" d="100"/>
          <a:sy n="152" d="100"/>
        </p:scale>
        <p:origin x="192" y="2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01" d="100"/>
          <a:sy n="101" d="100"/>
        </p:scale>
        <p:origin x="3504" y="13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a Barrett" userId="5d80a96c-742d-4465-8eba-374e4d1ebc05" providerId="ADAL" clId="{9218D6A8-2F90-4745-9622-2E3D24681F59}"/>
    <pc:docChg chg="delSld delMainMaster">
      <pc:chgData name="Gina Barrett" userId="5d80a96c-742d-4465-8eba-374e4d1ebc05" providerId="ADAL" clId="{9218D6A8-2F90-4745-9622-2E3D24681F59}" dt="2023-01-13T18:05:04.305" v="19" actId="2696"/>
      <pc:docMkLst>
        <pc:docMk/>
      </pc:docMkLst>
      <pc:sldChg chg="del">
        <pc:chgData name="Gina Barrett" userId="5d80a96c-742d-4465-8eba-374e4d1ebc05" providerId="ADAL" clId="{9218D6A8-2F90-4745-9622-2E3D24681F59}" dt="2023-01-13T18:04:58.989" v="3" actId="2696"/>
        <pc:sldMkLst>
          <pc:docMk/>
          <pc:sldMk cId="4059452489" sldId="256"/>
        </pc:sldMkLst>
      </pc:sldChg>
      <pc:sldChg chg="del">
        <pc:chgData name="Gina Barrett" userId="5d80a96c-742d-4465-8eba-374e4d1ebc05" providerId="ADAL" clId="{9218D6A8-2F90-4745-9622-2E3D24681F59}" dt="2023-01-13T18:05:04.293" v="9" actId="2696"/>
        <pc:sldMkLst>
          <pc:docMk/>
          <pc:sldMk cId="3753113832" sldId="266"/>
        </pc:sldMkLst>
      </pc:sldChg>
      <pc:sldChg chg="del">
        <pc:chgData name="Gina Barrett" userId="5d80a96c-742d-4465-8eba-374e4d1ebc05" providerId="ADAL" clId="{9218D6A8-2F90-4745-9622-2E3D24681F59}" dt="2023-01-13T18:05:04.247" v="7" actId="2696"/>
        <pc:sldMkLst>
          <pc:docMk/>
          <pc:sldMk cId="3929505173" sldId="310"/>
        </pc:sldMkLst>
      </pc:sldChg>
      <pc:sldChg chg="del">
        <pc:chgData name="Gina Barrett" userId="5d80a96c-742d-4465-8eba-374e4d1ebc05" providerId="ADAL" clId="{9218D6A8-2F90-4745-9622-2E3D24681F59}" dt="2023-01-13T18:05:04.256" v="8" actId="2696"/>
        <pc:sldMkLst>
          <pc:docMk/>
          <pc:sldMk cId="1998072574" sldId="5417"/>
        </pc:sldMkLst>
      </pc:sldChg>
      <pc:sldChg chg="del">
        <pc:chgData name="Gina Barrett" userId="5d80a96c-742d-4465-8eba-374e4d1ebc05" providerId="ADAL" clId="{9218D6A8-2F90-4745-9622-2E3D24681F59}" dt="2023-01-13T18:04:55.374" v="0" actId="2696"/>
        <pc:sldMkLst>
          <pc:docMk/>
          <pc:sldMk cId="3497613017" sldId="5439"/>
        </pc:sldMkLst>
      </pc:sldChg>
      <pc:sldChg chg="del">
        <pc:chgData name="Gina Barrett" userId="5d80a96c-742d-4465-8eba-374e4d1ebc05" providerId="ADAL" clId="{9218D6A8-2F90-4745-9622-2E3D24681F59}" dt="2023-01-13T18:05:02.542" v="5" actId="2696"/>
        <pc:sldMkLst>
          <pc:docMk/>
          <pc:sldMk cId="4190004796" sldId="5443"/>
        </pc:sldMkLst>
      </pc:sldChg>
      <pc:sldChg chg="del">
        <pc:chgData name="Gina Barrett" userId="5d80a96c-742d-4465-8eba-374e4d1ebc05" providerId="ADAL" clId="{9218D6A8-2F90-4745-9622-2E3D24681F59}" dt="2023-01-13T18:05:02.563" v="6" actId="2696"/>
        <pc:sldMkLst>
          <pc:docMk/>
          <pc:sldMk cId="990777144" sldId="5444"/>
        </pc:sldMkLst>
      </pc:sldChg>
      <pc:sldChg chg="del">
        <pc:chgData name="Gina Barrett" userId="5d80a96c-742d-4465-8eba-374e4d1ebc05" providerId="ADAL" clId="{9218D6A8-2F90-4745-9622-2E3D24681F59}" dt="2023-01-13T18:05:02.537" v="4" actId="2696"/>
        <pc:sldMkLst>
          <pc:docMk/>
          <pc:sldMk cId="1416344457" sldId="141168857"/>
        </pc:sldMkLst>
      </pc:sldChg>
      <pc:sldChg chg="del">
        <pc:chgData name="Gina Barrett" userId="5d80a96c-742d-4465-8eba-374e4d1ebc05" providerId="ADAL" clId="{9218D6A8-2F90-4745-9622-2E3D24681F59}" dt="2023-01-13T18:04:55.432" v="1" actId="2696"/>
        <pc:sldMkLst>
          <pc:docMk/>
          <pc:sldMk cId="1519356730" sldId="141168858"/>
        </pc:sldMkLst>
      </pc:sldChg>
      <pc:sldChg chg="del">
        <pc:chgData name="Gina Barrett" userId="5d80a96c-742d-4465-8eba-374e4d1ebc05" providerId="ADAL" clId="{9218D6A8-2F90-4745-9622-2E3D24681F59}" dt="2023-01-13T18:04:55.473" v="2" actId="2696"/>
        <pc:sldMkLst>
          <pc:docMk/>
          <pc:sldMk cId="142902668" sldId="141168861"/>
        </pc:sldMkLst>
      </pc:sldChg>
      <pc:sldMasterChg chg="del delSldLayout">
        <pc:chgData name="Gina Barrett" userId="5d80a96c-742d-4465-8eba-374e4d1ebc05" providerId="ADAL" clId="{9218D6A8-2F90-4745-9622-2E3D24681F59}" dt="2023-01-13T18:05:04.305" v="19" actId="2696"/>
        <pc:sldMasterMkLst>
          <pc:docMk/>
          <pc:sldMasterMk cId="3946457357" sldId="2147483825"/>
        </pc:sldMasterMkLst>
        <pc:sldLayoutChg chg="del">
          <pc:chgData name="Gina Barrett" userId="5d80a96c-742d-4465-8eba-374e4d1ebc05" providerId="ADAL" clId="{9218D6A8-2F90-4745-9622-2E3D24681F59}" dt="2023-01-13T18:05:04.302" v="16" actId="2696"/>
          <pc:sldLayoutMkLst>
            <pc:docMk/>
            <pc:sldMasterMk cId="3946457357" sldId="2147483825"/>
            <pc:sldLayoutMk cId="3824436371" sldId="2147483826"/>
          </pc:sldLayoutMkLst>
        </pc:sldLayoutChg>
        <pc:sldLayoutChg chg="del">
          <pc:chgData name="Gina Barrett" userId="5d80a96c-742d-4465-8eba-374e4d1ebc05" providerId="ADAL" clId="{9218D6A8-2F90-4745-9622-2E3D24681F59}" dt="2023-01-13T18:05:04.297" v="12" actId="2696"/>
          <pc:sldLayoutMkLst>
            <pc:docMk/>
            <pc:sldMasterMk cId="3946457357" sldId="2147483825"/>
            <pc:sldLayoutMk cId="2513234662" sldId="2147483827"/>
          </pc:sldLayoutMkLst>
        </pc:sldLayoutChg>
        <pc:sldLayoutChg chg="del">
          <pc:chgData name="Gina Barrett" userId="5d80a96c-742d-4465-8eba-374e4d1ebc05" providerId="ADAL" clId="{9218D6A8-2F90-4745-9622-2E3D24681F59}" dt="2023-01-13T18:05:04.298" v="13" actId="2696"/>
          <pc:sldLayoutMkLst>
            <pc:docMk/>
            <pc:sldMasterMk cId="3946457357" sldId="2147483825"/>
            <pc:sldLayoutMk cId="3227123432" sldId="2147483828"/>
          </pc:sldLayoutMkLst>
        </pc:sldLayoutChg>
        <pc:sldLayoutChg chg="del">
          <pc:chgData name="Gina Barrett" userId="5d80a96c-742d-4465-8eba-374e4d1ebc05" providerId="ADAL" clId="{9218D6A8-2F90-4745-9622-2E3D24681F59}" dt="2023-01-13T18:05:04.299" v="14" actId="2696"/>
          <pc:sldLayoutMkLst>
            <pc:docMk/>
            <pc:sldMasterMk cId="3946457357" sldId="2147483825"/>
            <pc:sldLayoutMk cId="82291877" sldId="2147483829"/>
          </pc:sldLayoutMkLst>
        </pc:sldLayoutChg>
        <pc:sldLayoutChg chg="del">
          <pc:chgData name="Gina Barrett" userId="5d80a96c-742d-4465-8eba-374e4d1ebc05" providerId="ADAL" clId="{9218D6A8-2F90-4745-9622-2E3D24681F59}" dt="2023-01-13T18:05:04.303" v="17" actId="2696"/>
          <pc:sldLayoutMkLst>
            <pc:docMk/>
            <pc:sldMasterMk cId="3946457357" sldId="2147483825"/>
            <pc:sldLayoutMk cId="3344515829" sldId="2147483832"/>
          </pc:sldLayoutMkLst>
        </pc:sldLayoutChg>
        <pc:sldLayoutChg chg="del">
          <pc:chgData name="Gina Barrett" userId="5d80a96c-742d-4465-8eba-374e4d1ebc05" providerId="ADAL" clId="{9218D6A8-2F90-4745-9622-2E3D24681F59}" dt="2023-01-13T18:05:04.303" v="18" actId="2696"/>
          <pc:sldLayoutMkLst>
            <pc:docMk/>
            <pc:sldMasterMk cId="3946457357" sldId="2147483825"/>
            <pc:sldLayoutMk cId="779308509" sldId="2147483833"/>
          </pc:sldLayoutMkLst>
        </pc:sldLayoutChg>
        <pc:sldLayoutChg chg="del">
          <pc:chgData name="Gina Barrett" userId="5d80a96c-742d-4465-8eba-374e4d1ebc05" providerId="ADAL" clId="{9218D6A8-2F90-4745-9622-2E3D24681F59}" dt="2023-01-13T18:05:04.296" v="11" actId="2696"/>
          <pc:sldLayoutMkLst>
            <pc:docMk/>
            <pc:sldMasterMk cId="3946457357" sldId="2147483825"/>
            <pc:sldLayoutMk cId="3275671645" sldId="2147483834"/>
          </pc:sldLayoutMkLst>
        </pc:sldLayoutChg>
        <pc:sldLayoutChg chg="del">
          <pc:chgData name="Gina Barrett" userId="5d80a96c-742d-4465-8eba-374e4d1ebc05" providerId="ADAL" clId="{9218D6A8-2F90-4745-9622-2E3D24681F59}" dt="2023-01-13T18:05:04.295" v="10" actId="2696"/>
          <pc:sldLayoutMkLst>
            <pc:docMk/>
            <pc:sldMasterMk cId="3946457357" sldId="2147483825"/>
            <pc:sldLayoutMk cId="3246379934" sldId="2147483835"/>
          </pc:sldLayoutMkLst>
        </pc:sldLayoutChg>
        <pc:sldLayoutChg chg="del">
          <pc:chgData name="Gina Barrett" userId="5d80a96c-742d-4465-8eba-374e4d1ebc05" providerId="ADAL" clId="{9218D6A8-2F90-4745-9622-2E3D24681F59}" dt="2023-01-13T18:05:04.301" v="15" actId="2696"/>
          <pc:sldLayoutMkLst>
            <pc:docMk/>
            <pc:sldMasterMk cId="3946457357" sldId="2147483825"/>
            <pc:sldLayoutMk cId="158861840" sldId="214748383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FBCF8BF-5D3D-4397-A572-61DA6417770B}" type="datetimeFigureOut">
              <a:rPr lang="en-US" smtClean="0"/>
              <a:t>1/13/23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01B7F2A-8D28-41CD-94E5-ABA070EEC44B}" type="slidenum">
              <a:rPr lang="en-US" smtClean="0"/>
              <a:t>‹#›</a:t>
            </a:fld>
            <a:endParaRPr lang="en-US" dirty="0"/>
          </a:p>
        </p:txBody>
      </p:sp>
    </p:spTree>
    <p:extLst>
      <p:ext uri="{BB962C8B-B14F-4D97-AF65-F5344CB8AC3E}">
        <p14:creationId xmlns:p14="http://schemas.microsoft.com/office/powerpoint/2010/main" val="2676461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D8F432-C364-4722-ABAC-92AED4F5101F}" type="datetimeFigureOut">
              <a:rPr lang="en-US" smtClean="0"/>
              <a:t>1/13/23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6886CF-0318-48BF-9C01-65C452E6E03B}" type="slidenum">
              <a:rPr lang="en-US" smtClean="0"/>
              <a:t>‹#›</a:t>
            </a:fld>
            <a:endParaRPr lang="en-US" dirty="0"/>
          </a:p>
        </p:txBody>
      </p:sp>
    </p:spTree>
    <p:extLst>
      <p:ext uri="{BB962C8B-B14F-4D97-AF65-F5344CB8AC3E}">
        <p14:creationId xmlns:p14="http://schemas.microsoft.com/office/powerpoint/2010/main" val="1922986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a:solidFill>
                  <a:schemeClr val="tx1"/>
                </a:solidFill>
                <a:effectLst/>
                <a:latin typeface="+mn-lt"/>
                <a:ea typeface="+mn-ea"/>
                <a:cs typeface="+mn-cs"/>
              </a:rPr>
              <a:t>T</a:t>
            </a:r>
            <a:r>
              <a:rPr lang="en-US" sz="1200" kern="1200">
                <a:solidFill>
                  <a:schemeClr val="tx1"/>
                </a:solidFill>
                <a:effectLst/>
                <a:latin typeface="+mn-lt"/>
                <a:ea typeface="+mn-ea"/>
                <a:cs typeface="+mn-cs"/>
              </a:rPr>
              <a:t>his is the capability map in full. This can appear overwhelming but it is important to remember that it is MODULAR. The capabilities are building blocks that can be slotted together in different ways to form the right solution for you.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It is definitely not the intention for customers to switch on every capability in this visual BUT we do need every capability to understand where you are today, where you want to get to and how you get there.</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Currently, this image shows all the possible journeys, all the ways a customer can evolve.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1390AE-9A59-41B4-B7B7-860491DB39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2807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B0D768-D9BF-4555-B246-BB0DE7ED4C7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 y="0"/>
            <a:ext cx="9143999" cy="5143500"/>
          </a:xfrm>
          <a:prstGeom prst="rect">
            <a:avLst/>
          </a:prstGeom>
        </p:spPr>
      </p:pic>
      <p:sp>
        <p:nvSpPr>
          <p:cNvPr id="2" name="Title 1"/>
          <p:cNvSpPr>
            <a:spLocks noGrp="1"/>
          </p:cNvSpPr>
          <p:nvPr>
            <p:ph type="ctrTitle"/>
          </p:nvPr>
        </p:nvSpPr>
        <p:spPr>
          <a:xfrm>
            <a:off x="569543" y="1197233"/>
            <a:ext cx="7412922" cy="631648"/>
          </a:xfrm>
        </p:spPr>
        <p:txBody>
          <a:bodyPr wrap="square" anchor="b">
            <a:spAutoFit/>
          </a:bodyPr>
          <a:lstStyle>
            <a:lvl1pPr algn="l">
              <a:lnSpc>
                <a:spcPts val="3600"/>
              </a:lnSpc>
              <a:defRPr sz="2800" b="0" cap="none" baseline="0">
                <a:solidFill>
                  <a:srgbClr val="1A1B2F"/>
                </a:solidFill>
                <a:latin typeface="+mj-lt"/>
              </a:defRPr>
            </a:lvl1pPr>
          </a:lstStyle>
          <a:p>
            <a:r>
              <a:rPr lang="en-US"/>
              <a:t>Click to edit Master title style</a:t>
            </a:r>
          </a:p>
        </p:txBody>
      </p:sp>
      <p:sp>
        <p:nvSpPr>
          <p:cNvPr id="3" name="Subtitle 2"/>
          <p:cNvSpPr>
            <a:spLocks noGrp="1"/>
          </p:cNvSpPr>
          <p:nvPr>
            <p:ph type="subTitle" idx="1"/>
          </p:nvPr>
        </p:nvSpPr>
        <p:spPr>
          <a:xfrm>
            <a:off x="569544" y="1853148"/>
            <a:ext cx="7412921" cy="492443"/>
          </a:xfrm>
        </p:spPr>
        <p:txBody>
          <a:bodyPr anchor="b" anchorCtr="0">
            <a:spAutoFit/>
          </a:bodyPr>
          <a:lstStyle>
            <a:lvl1pPr marL="0" indent="0" algn="l">
              <a:buNone/>
              <a:defRPr sz="2000" spc="-50" baseline="0">
                <a:solidFill>
                  <a:srgbClr val="1A1B2F"/>
                </a:solidFill>
                <a:latin typeface="+mn-lt"/>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5" name="Text Placeholder 4"/>
          <p:cNvSpPr>
            <a:spLocks noGrp="1"/>
          </p:cNvSpPr>
          <p:nvPr>
            <p:ph type="body" sz="quarter" idx="10" hasCustomPrompt="1"/>
          </p:nvPr>
        </p:nvSpPr>
        <p:spPr>
          <a:xfrm>
            <a:off x="569546" y="2828178"/>
            <a:ext cx="4325937" cy="400110"/>
          </a:xfrm>
        </p:spPr>
        <p:txBody>
          <a:bodyPr>
            <a:spAutoFit/>
          </a:bodyPr>
          <a:lstStyle>
            <a:lvl1pPr marL="0" indent="0">
              <a:lnSpc>
                <a:spcPct val="100000"/>
              </a:lnSpc>
              <a:spcBef>
                <a:spcPts val="0"/>
              </a:spcBef>
              <a:spcAft>
                <a:spcPts val="0"/>
              </a:spcAft>
              <a:buNone/>
              <a:defRPr sz="1400">
                <a:solidFill>
                  <a:srgbClr val="1A1B2F"/>
                </a:solidFill>
              </a:defRPr>
            </a:lvl1pPr>
          </a:lstStyle>
          <a:p>
            <a:pPr lvl="0"/>
            <a:r>
              <a:rPr lang="en-US"/>
              <a:t>Presenter's Name</a:t>
            </a:r>
          </a:p>
        </p:txBody>
      </p:sp>
      <p:sp>
        <p:nvSpPr>
          <p:cNvPr id="10" name="TextBox 9">
            <a:extLst>
              <a:ext uri="{FF2B5EF4-FFF2-40B4-BE49-F238E27FC236}">
                <a16:creationId xmlns:a16="http://schemas.microsoft.com/office/drawing/2014/main" id="{3F55F68B-B7A1-433D-98C7-51101DFE68D8}"/>
              </a:ext>
            </a:extLst>
          </p:cNvPr>
          <p:cNvSpPr txBox="1"/>
          <p:nvPr/>
        </p:nvSpPr>
        <p:spPr>
          <a:xfrm>
            <a:off x="94345" y="4869682"/>
            <a:ext cx="2204450" cy="184666"/>
          </a:xfrm>
          <a:prstGeom prst="rect">
            <a:avLst/>
          </a:prstGeom>
          <a:noFill/>
        </p:spPr>
        <p:txBody>
          <a:bodyPr wrap="none" rtlCol="0">
            <a:spAutoFit/>
          </a:bodyPr>
          <a:lstStyle/>
          <a:p>
            <a:r>
              <a:rPr lang="en-US" sz="600" spc="100" baseline="0">
                <a:solidFill>
                  <a:schemeClr val="accent1"/>
                </a:solidFill>
              </a:rPr>
              <a:t>© 2019 PLANVIEW, INC.  //  CONFIDENTIAL</a:t>
            </a:r>
          </a:p>
        </p:txBody>
      </p:sp>
      <p:sp>
        <p:nvSpPr>
          <p:cNvPr id="8" name="TextBox 7">
            <a:extLst>
              <a:ext uri="{FF2B5EF4-FFF2-40B4-BE49-F238E27FC236}">
                <a16:creationId xmlns:a16="http://schemas.microsoft.com/office/drawing/2014/main" id="{546520D1-A9C3-442A-9E33-8C6B162F65A6}"/>
              </a:ext>
            </a:extLst>
          </p:cNvPr>
          <p:cNvSpPr txBox="1"/>
          <p:nvPr userDrawn="1"/>
        </p:nvSpPr>
        <p:spPr>
          <a:xfrm>
            <a:off x="94345" y="4869682"/>
            <a:ext cx="2204450" cy="184666"/>
          </a:xfrm>
          <a:prstGeom prst="rect">
            <a:avLst/>
          </a:prstGeom>
          <a:noFill/>
        </p:spPr>
        <p:txBody>
          <a:bodyPr wrap="none" rtlCol="0">
            <a:spAutoFit/>
          </a:bodyPr>
          <a:lstStyle/>
          <a:p>
            <a:r>
              <a:rPr lang="en-US" sz="600" spc="100" baseline="0">
                <a:solidFill>
                  <a:schemeClr val="bg1"/>
                </a:solidFill>
              </a:rPr>
              <a:t>© 2021 PLANVIEW, INC.  //  CONFIDENTIAL</a:t>
            </a:r>
          </a:p>
        </p:txBody>
      </p:sp>
      <p:pic>
        <p:nvPicPr>
          <p:cNvPr id="9" name="Picture 8">
            <a:extLst>
              <a:ext uri="{FF2B5EF4-FFF2-40B4-BE49-F238E27FC236}">
                <a16:creationId xmlns:a16="http://schemas.microsoft.com/office/drawing/2014/main" id="{BAF14843-F73A-4540-BC67-FAA99224FB71}"/>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6889904" y="465928"/>
            <a:ext cx="1785780" cy="493549"/>
          </a:xfrm>
          <a:prstGeom prst="rect">
            <a:avLst/>
          </a:prstGeom>
        </p:spPr>
      </p:pic>
    </p:spTree>
    <p:extLst>
      <p:ext uri="{BB962C8B-B14F-4D97-AF65-F5344CB8AC3E}">
        <p14:creationId xmlns:p14="http://schemas.microsoft.com/office/powerpoint/2010/main" val="1583262682"/>
      </p:ext>
    </p:extLst>
  </p:cSld>
  <p:clrMapOvr>
    <a:overrideClrMapping bg1="lt1" tx1="dk1" bg2="lt2" tx2="dk2" accent1="accent1" accent2="accent2" accent3="accent3" accent4="accent4" accent5="accent5" accent6="accent6" hlink="hlink" folHlink="folHlink"/>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B87D5BD-CD2D-4609-B803-1B176ADE0348}"/>
              </a:ext>
            </a:extLst>
          </p:cNvPr>
          <p:cNvPicPr>
            <a:picLocks noChangeAspect="1"/>
          </p:cNvPicPr>
          <p:nvPr/>
        </p:nvPicPr>
        <p:blipFill>
          <a:blip r:embed="rId2" cstate="hqprint">
            <a:extLst>
              <a:ext uri="{28A0092B-C50C-407E-A947-70E740481C1C}">
                <a14:useLocalDpi xmlns:a14="http://schemas.microsoft.com/office/drawing/2010/main"/>
              </a:ext>
            </a:extLst>
          </a:blip>
          <a:srcRect/>
          <a:stretch/>
        </p:blipFill>
        <p:spPr>
          <a:xfrm>
            <a:off x="7770294" y="4726594"/>
            <a:ext cx="1130628" cy="312480"/>
          </a:xfrm>
          <a:prstGeom prst="rect">
            <a:avLst/>
          </a:prstGeom>
        </p:spPr>
      </p:pic>
      <p:sp>
        <p:nvSpPr>
          <p:cNvPr id="6" name="Content Placeholder 2"/>
          <p:cNvSpPr>
            <a:spLocks noGrp="1"/>
          </p:cNvSpPr>
          <p:nvPr>
            <p:ph idx="1"/>
          </p:nvPr>
        </p:nvSpPr>
        <p:spPr>
          <a:xfrm>
            <a:off x="338328" y="1005840"/>
            <a:ext cx="8439912" cy="3813012"/>
          </a:xfrm>
        </p:spPr>
        <p:txBody>
          <a:bodyPr lIns="91440" tIns="91440" rIns="91440" bIns="91440"/>
          <a:lstStyle>
            <a:lvl1pPr>
              <a:lnSpc>
                <a:spcPct val="100000"/>
              </a:lnSpc>
              <a:spcBef>
                <a:spcPts val="600"/>
              </a:spcBef>
              <a:spcAft>
                <a:spcPts val="0"/>
              </a:spcAft>
              <a:buClr>
                <a:schemeClr val="tx1">
                  <a:lumMod val="75000"/>
                </a:schemeClr>
              </a:buClr>
              <a:defRPr spc="-30">
                <a:solidFill>
                  <a:schemeClr val="tx1"/>
                </a:solidFill>
              </a:defRPr>
            </a:lvl1pPr>
            <a:lvl2pPr>
              <a:lnSpc>
                <a:spcPct val="100000"/>
              </a:lnSpc>
              <a:spcBef>
                <a:spcPts val="600"/>
              </a:spcBef>
              <a:spcAft>
                <a:spcPts val="0"/>
              </a:spcAft>
              <a:buClr>
                <a:schemeClr val="tx1">
                  <a:lumMod val="75000"/>
                </a:schemeClr>
              </a:buClr>
              <a:defRPr spc="-30">
                <a:solidFill>
                  <a:schemeClr val="tx1"/>
                </a:solidFill>
              </a:defRPr>
            </a:lvl2pPr>
            <a:lvl3pPr>
              <a:lnSpc>
                <a:spcPct val="100000"/>
              </a:lnSpc>
              <a:spcBef>
                <a:spcPts val="600"/>
              </a:spcBef>
              <a:spcAft>
                <a:spcPts val="0"/>
              </a:spcAft>
              <a:buClr>
                <a:schemeClr val="tx1">
                  <a:lumMod val="75000"/>
                </a:schemeClr>
              </a:buClr>
              <a:defRPr sz="1800" spc="-30">
                <a:solidFill>
                  <a:schemeClr val="tx1"/>
                </a:solidFill>
              </a:defRPr>
            </a:lvl3pPr>
            <a:lvl4pPr>
              <a:lnSpc>
                <a:spcPct val="100000"/>
              </a:lnSpc>
              <a:spcBef>
                <a:spcPts val="600"/>
              </a:spcBef>
              <a:spcAft>
                <a:spcPts val="0"/>
              </a:spcAft>
              <a:buClr>
                <a:schemeClr val="tx1">
                  <a:lumMod val="75000"/>
                </a:schemeClr>
              </a:buClr>
              <a:defRPr sz="1600" spc="-30">
                <a:solidFill>
                  <a:schemeClr val="tx1"/>
                </a:solidFill>
              </a:defRPr>
            </a:lvl4pPr>
            <a:lvl5pPr>
              <a:lnSpc>
                <a:spcPct val="100000"/>
              </a:lnSpc>
              <a:spcBef>
                <a:spcPts val="600"/>
              </a:spcBef>
              <a:spcAft>
                <a:spcPts val="600"/>
              </a:spcAft>
              <a:buClr>
                <a:schemeClr val="tx1">
                  <a:lumMod val="75000"/>
                </a:schemeClr>
              </a:buClr>
              <a:defRPr sz="1400" spc="-3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p:cNvSpPr>
            <a:spLocks noGrp="1"/>
          </p:cNvSpPr>
          <p:nvPr>
            <p:ph type="title"/>
          </p:nvPr>
        </p:nvSpPr>
        <p:spPr>
          <a:xfrm>
            <a:off x="338328" y="288037"/>
            <a:ext cx="8439912" cy="524637"/>
          </a:xfrm>
          <a:prstGeom prst="rect">
            <a:avLst/>
          </a:prstGeom>
        </p:spPr>
        <p:txBody>
          <a:bodyPr vert="horz" lIns="91440" tIns="91440" rIns="91440" bIns="91440" rtlCol="0" anchor="t" anchorCtr="0">
            <a:noAutofit/>
          </a:bodyPr>
          <a:lstStyle>
            <a:lvl1pPr>
              <a:defRPr sz="2800">
                <a:solidFill>
                  <a:schemeClr val="tx1"/>
                </a:solidFill>
              </a:defRPr>
            </a:lvl1pPr>
          </a:lstStyle>
          <a:p>
            <a:r>
              <a:rPr lang="en-US"/>
              <a:t>Click to edit Master title style</a:t>
            </a:r>
          </a:p>
        </p:txBody>
      </p:sp>
    </p:spTree>
    <p:extLst>
      <p:ext uri="{BB962C8B-B14F-4D97-AF65-F5344CB8AC3E}">
        <p14:creationId xmlns:p14="http://schemas.microsoft.com/office/powerpoint/2010/main" val="331329872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8328" y="288037"/>
            <a:ext cx="8439912" cy="545211"/>
          </a:xfrm>
        </p:spPr>
        <p:txBody>
          <a:bodyPr/>
          <a:lstStyle>
            <a:lvl1pPr>
              <a:defRPr sz="2800">
                <a:solidFill>
                  <a:schemeClr val="tx1"/>
                </a:solidFill>
                <a:latin typeface="+mj-lt"/>
              </a:defRPr>
            </a:lvl1pPr>
          </a:lstStyle>
          <a:p>
            <a:r>
              <a:rPr lang="en-US"/>
              <a:t>Click to edit Master title style</a:t>
            </a:r>
          </a:p>
        </p:txBody>
      </p:sp>
      <p:sp>
        <p:nvSpPr>
          <p:cNvPr id="3" name="Content Placeholder 2"/>
          <p:cNvSpPr>
            <a:spLocks noGrp="1"/>
          </p:cNvSpPr>
          <p:nvPr>
            <p:ph sz="half" idx="1"/>
          </p:nvPr>
        </p:nvSpPr>
        <p:spPr>
          <a:xfrm>
            <a:off x="338328" y="1005841"/>
            <a:ext cx="4114800" cy="3493803"/>
          </a:xfrm>
        </p:spPr>
        <p:txBody>
          <a:bodyPr>
            <a:normAutofit/>
          </a:bodyPr>
          <a:lstStyle>
            <a:lvl1pPr>
              <a:lnSpc>
                <a:spcPct val="100000"/>
              </a:lnSpc>
              <a:spcBef>
                <a:spcPts val="600"/>
              </a:spcBef>
              <a:spcAft>
                <a:spcPts val="0"/>
              </a:spcAft>
              <a:defRPr sz="2400" spc="-30">
                <a:solidFill>
                  <a:schemeClr val="tx1"/>
                </a:solidFill>
              </a:defRPr>
            </a:lvl1pPr>
            <a:lvl2pPr>
              <a:lnSpc>
                <a:spcPct val="100000"/>
              </a:lnSpc>
              <a:spcBef>
                <a:spcPts val="600"/>
              </a:spcBef>
              <a:spcAft>
                <a:spcPts val="0"/>
              </a:spcAft>
              <a:defRPr sz="2000" spc="-30">
                <a:solidFill>
                  <a:schemeClr val="tx1"/>
                </a:solidFill>
              </a:defRPr>
            </a:lvl2pPr>
            <a:lvl3pPr>
              <a:lnSpc>
                <a:spcPct val="100000"/>
              </a:lnSpc>
              <a:spcBef>
                <a:spcPts val="600"/>
              </a:spcBef>
              <a:spcAft>
                <a:spcPts val="0"/>
              </a:spcAft>
              <a:defRPr sz="1800" spc="-30">
                <a:solidFill>
                  <a:schemeClr val="tx1"/>
                </a:solidFill>
              </a:defRPr>
            </a:lvl3pPr>
            <a:lvl4pPr>
              <a:lnSpc>
                <a:spcPct val="100000"/>
              </a:lnSpc>
              <a:spcBef>
                <a:spcPts val="600"/>
              </a:spcBef>
              <a:spcAft>
                <a:spcPts val="0"/>
              </a:spcAft>
              <a:defRPr sz="1600" spc="-30">
                <a:solidFill>
                  <a:schemeClr val="tx1"/>
                </a:solidFill>
              </a:defRPr>
            </a:lvl4pPr>
            <a:lvl5pPr>
              <a:lnSpc>
                <a:spcPct val="100000"/>
              </a:lnSpc>
              <a:spcBef>
                <a:spcPts val="600"/>
              </a:spcBef>
              <a:spcAft>
                <a:spcPts val="0"/>
              </a:spcAft>
              <a:defRPr sz="1400" spc="-3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5200" y="1005841"/>
            <a:ext cx="4114800" cy="3493803"/>
          </a:xfrm>
        </p:spPr>
        <p:txBody>
          <a:bodyPr>
            <a:normAutofit/>
          </a:bodyPr>
          <a:lstStyle>
            <a:lvl1pPr>
              <a:lnSpc>
                <a:spcPct val="100000"/>
              </a:lnSpc>
              <a:spcBef>
                <a:spcPts val="600"/>
              </a:spcBef>
              <a:spcAft>
                <a:spcPts val="0"/>
              </a:spcAft>
              <a:defRPr sz="2400" spc="-30">
                <a:solidFill>
                  <a:schemeClr val="tx1"/>
                </a:solidFill>
              </a:defRPr>
            </a:lvl1pPr>
            <a:lvl2pPr>
              <a:lnSpc>
                <a:spcPct val="100000"/>
              </a:lnSpc>
              <a:spcBef>
                <a:spcPts val="600"/>
              </a:spcBef>
              <a:spcAft>
                <a:spcPts val="0"/>
              </a:spcAft>
              <a:defRPr sz="2000" spc="-30">
                <a:solidFill>
                  <a:schemeClr val="tx1"/>
                </a:solidFill>
              </a:defRPr>
            </a:lvl2pPr>
            <a:lvl3pPr>
              <a:lnSpc>
                <a:spcPct val="100000"/>
              </a:lnSpc>
              <a:spcBef>
                <a:spcPts val="600"/>
              </a:spcBef>
              <a:spcAft>
                <a:spcPts val="0"/>
              </a:spcAft>
              <a:defRPr sz="1800" spc="-30">
                <a:solidFill>
                  <a:schemeClr val="tx1"/>
                </a:solidFill>
              </a:defRPr>
            </a:lvl3pPr>
            <a:lvl4pPr>
              <a:lnSpc>
                <a:spcPct val="100000"/>
              </a:lnSpc>
              <a:spcBef>
                <a:spcPts val="600"/>
              </a:spcBef>
              <a:spcAft>
                <a:spcPts val="0"/>
              </a:spcAft>
              <a:defRPr sz="1600" spc="-30">
                <a:solidFill>
                  <a:schemeClr val="tx1"/>
                </a:solidFill>
              </a:defRPr>
            </a:lvl4pPr>
            <a:lvl5pPr>
              <a:lnSpc>
                <a:spcPct val="100000"/>
              </a:lnSpc>
              <a:spcBef>
                <a:spcPts val="600"/>
              </a:spcBef>
              <a:spcAft>
                <a:spcPts val="0"/>
              </a:spcAft>
              <a:defRPr sz="1400" spc="-3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314408BD-6B5C-41E8-8F47-3883FA455FB7}"/>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7770294" y="4726594"/>
            <a:ext cx="1130628" cy="312480"/>
          </a:xfrm>
          <a:prstGeom prst="rect">
            <a:avLst/>
          </a:prstGeom>
        </p:spPr>
      </p:pic>
    </p:spTree>
    <p:extLst>
      <p:ext uri="{BB962C8B-B14F-4D97-AF65-F5344CB8AC3E}">
        <p14:creationId xmlns:p14="http://schemas.microsoft.com/office/powerpoint/2010/main" val="214022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8328" y="288036"/>
            <a:ext cx="8439912" cy="543154"/>
          </a:xfrm>
        </p:spPr>
        <p:txBody>
          <a:bodyPr/>
          <a:lstStyle>
            <a:lvl1pPr>
              <a:defRPr sz="28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338328" y="1005841"/>
            <a:ext cx="411480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400" b="0">
                <a:solidFill>
                  <a:schemeClr val="tx1"/>
                </a:solidFill>
              </a:defRPr>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38328" y="1554480"/>
            <a:ext cx="4114800" cy="3346380"/>
          </a:xfrm>
        </p:spPr>
        <p:txBody>
          <a:bodyPr>
            <a:normAutofit/>
          </a:bodyPr>
          <a:lstStyle>
            <a:lvl1pPr>
              <a:lnSpc>
                <a:spcPct val="100000"/>
              </a:lnSpc>
              <a:spcBef>
                <a:spcPts val="600"/>
              </a:spcBef>
              <a:spcAft>
                <a:spcPts val="0"/>
              </a:spcAft>
              <a:defRPr sz="2400">
                <a:solidFill>
                  <a:schemeClr val="tx1"/>
                </a:solidFill>
              </a:defRPr>
            </a:lvl1pPr>
            <a:lvl2pPr>
              <a:lnSpc>
                <a:spcPct val="100000"/>
              </a:lnSpc>
              <a:spcBef>
                <a:spcPts val="600"/>
              </a:spcBef>
              <a:spcAft>
                <a:spcPts val="0"/>
              </a:spcAft>
              <a:defRPr sz="2000">
                <a:solidFill>
                  <a:schemeClr val="tx1"/>
                </a:solidFill>
              </a:defRPr>
            </a:lvl2pPr>
            <a:lvl3pPr>
              <a:lnSpc>
                <a:spcPct val="100000"/>
              </a:lnSpc>
              <a:spcBef>
                <a:spcPts val="600"/>
              </a:spcBef>
              <a:spcAft>
                <a:spcPts val="0"/>
              </a:spcAft>
              <a:defRPr sz="1800">
                <a:solidFill>
                  <a:schemeClr val="tx1"/>
                </a:solidFill>
              </a:defRPr>
            </a:lvl3pPr>
            <a:lvl4pPr>
              <a:lnSpc>
                <a:spcPct val="100000"/>
              </a:lnSpc>
              <a:spcBef>
                <a:spcPts val="600"/>
              </a:spcBef>
              <a:spcAft>
                <a:spcPts val="0"/>
              </a:spcAft>
              <a:defRPr sz="1600">
                <a:solidFill>
                  <a:schemeClr val="tx1"/>
                </a:solidFill>
              </a:defRPr>
            </a:lvl4pPr>
            <a:lvl5pPr>
              <a:lnSpc>
                <a:spcPct val="100000"/>
              </a:lnSpc>
              <a:spcBef>
                <a:spcPts val="600"/>
              </a:spcBef>
              <a:spcAft>
                <a:spcPts val="0"/>
              </a:spcAft>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90080" y="1005841"/>
            <a:ext cx="411480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400" b="0" kern="1200" dirty="0" smtClean="0">
                <a:solidFill>
                  <a:schemeClr val="tx1"/>
                </a:solidFill>
                <a:latin typeface="+mn-lt"/>
                <a:ea typeface="+mn-ea"/>
                <a:cs typeface="+mn-cs"/>
              </a:defRPr>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90080" y="1554480"/>
            <a:ext cx="4114800" cy="3346380"/>
          </a:xfrm>
        </p:spPr>
        <p:txBody>
          <a:bodyPr>
            <a:normAutofit/>
          </a:bodyPr>
          <a:lstStyle>
            <a:lvl1pPr>
              <a:lnSpc>
                <a:spcPct val="100000"/>
              </a:lnSpc>
              <a:spcBef>
                <a:spcPts val="600"/>
              </a:spcBef>
              <a:spcAft>
                <a:spcPts val="0"/>
              </a:spcAft>
              <a:defRPr sz="2400">
                <a:solidFill>
                  <a:schemeClr val="tx1"/>
                </a:solidFill>
              </a:defRPr>
            </a:lvl1pPr>
            <a:lvl2pPr>
              <a:lnSpc>
                <a:spcPct val="100000"/>
              </a:lnSpc>
              <a:spcBef>
                <a:spcPts val="600"/>
              </a:spcBef>
              <a:spcAft>
                <a:spcPts val="0"/>
              </a:spcAft>
              <a:defRPr sz="2000">
                <a:solidFill>
                  <a:schemeClr val="tx1"/>
                </a:solidFill>
              </a:defRPr>
            </a:lvl2pPr>
            <a:lvl3pPr>
              <a:lnSpc>
                <a:spcPct val="100000"/>
              </a:lnSpc>
              <a:spcBef>
                <a:spcPts val="600"/>
              </a:spcBef>
              <a:spcAft>
                <a:spcPts val="0"/>
              </a:spcAft>
              <a:defRPr sz="1800">
                <a:solidFill>
                  <a:schemeClr val="tx1"/>
                </a:solidFill>
              </a:defRPr>
            </a:lvl3pPr>
            <a:lvl4pPr>
              <a:lnSpc>
                <a:spcPct val="100000"/>
              </a:lnSpc>
              <a:spcBef>
                <a:spcPts val="600"/>
              </a:spcBef>
              <a:spcAft>
                <a:spcPts val="0"/>
              </a:spcAft>
              <a:defRPr sz="1600">
                <a:solidFill>
                  <a:schemeClr val="tx1"/>
                </a:solidFill>
              </a:defRPr>
            </a:lvl4pPr>
            <a:lvl5pPr>
              <a:lnSpc>
                <a:spcPct val="100000"/>
              </a:lnSpc>
              <a:spcBef>
                <a:spcPts val="600"/>
              </a:spcBef>
              <a:spcAft>
                <a:spcPts val="0"/>
              </a:spcAft>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BD7776C4-72AD-4179-A5FE-5D65FA8AA0C4}"/>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7770294" y="4726594"/>
            <a:ext cx="1130628" cy="312480"/>
          </a:xfrm>
          <a:prstGeom prst="rect">
            <a:avLst/>
          </a:prstGeom>
        </p:spPr>
      </p:pic>
    </p:spTree>
    <p:extLst>
      <p:ext uri="{BB962C8B-B14F-4D97-AF65-F5344CB8AC3E}">
        <p14:creationId xmlns:p14="http://schemas.microsoft.com/office/powerpoint/2010/main" val="1279239739"/>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7ABC85-44CE-4DCF-9DA4-313F2C31AB14}"/>
              </a:ext>
            </a:extLst>
          </p:cNvPr>
          <p:cNvPicPr>
            <a:picLocks noChangeAspect="1"/>
          </p:cNvPicPr>
          <p:nvPr/>
        </p:nvPicPr>
        <p:blipFill>
          <a:blip r:embed="rId2"/>
          <a:stretch>
            <a:fillRect/>
          </a:stretch>
        </p:blipFill>
        <p:spPr>
          <a:xfrm>
            <a:off x="4752976" y="0"/>
            <a:ext cx="4391025" cy="5143500"/>
          </a:xfrm>
          <a:prstGeom prst="rect">
            <a:avLst/>
          </a:prstGeom>
        </p:spPr>
      </p:pic>
      <p:pic>
        <p:nvPicPr>
          <p:cNvPr id="8" name="Picture 7">
            <a:extLst>
              <a:ext uri="{FF2B5EF4-FFF2-40B4-BE49-F238E27FC236}">
                <a16:creationId xmlns:a16="http://schemas.microsoft.com/office/drawing/2014/main" id="{8258D847-B7BE-4BB8-A108-0CB419C4AC4E}"/>
              </a:ext>
            </a:extLst>
          </p:cNvPr>
          <p:cNvPicPr>
            <a:picLocks noChangeAspect="1"/>
          </p:cNvPicPr>
          <p:nvPr userDrawn="1"/>
        </p:nvPicPr>
        <p:blipFill>
          <a:blip r:embed="rId2"/>
          <a:stretch>
            <a:fillRect/>
          </a:stretch>
        </p:blipFill>
        <p:spPr>
          <a:xfrm>
            <a:off x="4752976" y="0"/>
            <a:ext cx="4391025" cy="5143500"/>
          </a:xfrm>
          <a:prstGeom prst="rect">
            <a:avLst/>
          </a:prstGeom>
        </p:spPr>
      </p:pic>
      <p:sp>
        <p:nvSpPr>
          <p:cNvPr id="6" name="Content Placeholder 2"/>
          <p:cNvSpPr>
            <a:spLocks noGrp="1"/>
          </p:cNvSpPr>
          <p:nvPr>
            <p:ph idx="1"/>
          </p:nvPr>
        </p:nvSpPr>
        <p:spPr>
          <a:xfrm>
            <a:off x="566928" y="2706625"/>
            <a:ext cx="5382850" cy="492443"/>
          </a:xfrm>
        </p:spPr>
        <p:txBody>
          <a:bodyPr lIns="91440" tIns="91440" rIns="91440" bIns="91440">
            <a:spAutoFit/>
          </a:bodyPr>
          <a:lstStyle>
            <a:lvl1pPr marL="0" indent="0" algn="l">
              <a:lnSpc>
                <a:spcPct val="100000"/>
              </a:lnSpc>
              <a:spcBef>
                <a:spcPts val="600"/>
              </a:spcBef>
              <a:spcAft>
                <a:spcPts val="600"/>
              </a:spcAft>
              <a:buClr>
                <a:schemeClr val="tx1">
                  <a:lumMod val="75000"/>
                </a:schemeClr>
              </a:buClr>
              <a:buNone/>
              <a:defRPr sz="2000" spc="-30">
                <a:solidFill>
                  <a:schemeClr val="tx1"/>
                </a:solidFill>
              </a:defRPr>
            </a:lvl1pPr>
            <a:lvl2pPr>
              <a:lnSpc>
                <a:spcPct val="100000"/>
              </a:lnSpc>
              <a:spcBef>
                <a:spcPts val="600"/>
              </a:spcBef>
              <a:spcAft>
                <a:spcPts val="600"/>
              </a:spcAft>
              <a:buClr>
                <a:schemeClr val="tx1">
                  <a:lumMod val="75000"/>
                </a:schemeClr>
              </a:buClr>
              <a:defRPr spc="-30">
                <a:solidFill>
                  <a:srgbClr val="515151"/>
                </a:solidFill>
              </a:defRPr>
            </a:lvl2pPr>
            <a:lvl3pPr>
              <a:lnSpc>
                <a:spcPct val="100000"/>
              </a:lnSpc>
              <a:spcBef>
                <a:spcPts val="600"/>
              </a:spcBef>
              <a:spcAft>
                <a:spcPts val="600"/>
              </a:spcAft>
              <a:buClr>
                <a:schemeClr val="tx1">
                  <a:lumMod val="75000"/>
                </a:schemeClr>
              </a:buClr>
              <a:defRPr sz="1800" spc="-30">
                <a:solidFill>
                  <a:srgbClr val="515151"/>
                </a:solidFill>
              </a:defRPr>
            </a:lvl3pPr>
            <a:lvl4pPr>
              <a:lnSpc>
                <a:spcPct val="100000"/>
              </a:lnSpc>
              <a:spcBef>
                <a:spcPts val="600"/>
              </a:spcBef>
              <a:spcAft>
                <a:spcPts val="600"/>
              </a:spcAft>
              <a:buClr>
                <a:schemeClr val="tx1">
                  <a:lumMod val="75000"/>
                </a:schemeClr>
              </a:buClr>
              <a:defRPr sz="1600" spc="-30">
                <a:solidFill>
                  <a:srgbClr val="515151"/>
                </a:solidFill>
              </a:defRPr>
            </a:lvl4pPr>
            <a:lvl5pPr>
              <a:lnSpc>
                <a:spcPct val="100000"/>
              </a:lnSpc>
              <a:spcBef>
                <a:spcPts val="600"/>
              </a:spcBef>
              <a:spcAft>
                <a:spcPts val="600"/>
              </a:spcAft>
              <a:buClr>
                <a:schemeClr val="tx1">
                  <a:lumMod val="75000"/>
                </a:schemeClr>
              </a:buClr>
              <a:defRPr sz="1400" spc="-30">
                <a:solidFill>
                  <a:srgbClr val="515151"/>
                </a:solidFill>
              </a:defRPr>
            </a:lvl5pPr>
          </a:lstStyle>
          <a:p>
            <a:pPr lvl="0"/>
            <a:r>
              <a:rPr lang="en-US"/>
              <a:t>Click to edit Master text styles</a:t>
            </a:r>
          </a:p>
        </p:txBody>
      </p:sp>
      <p:sp>
        <p:nvSpPr>
          <p:cNvPr id="11" name="Title Placeholder 1"/>
          <p:cNvSpPr>
            <a:spLocks noGrp="1"/>
          </p:cNvSpPr>
          <p:nvPr>
            <p:ph type="title"/>
          </p:nvPr>
        </p:nvSpPr>
        <p:spPr>
          <a:xfrm>
            <a:off x="566929" y="1947671"/>
            <a:ext cx="5623807" cy="649224"/>
          </a:xfrm>
          <a:prstGeom prst="rect">
            <a:avLst/>
          </a:prstGeom>
        </p:spPr>
        <p:txBody>
          <a:bodyPr vert="horz" lIns="91440" tIns="91440" rIns="91440" bIns="91440" rtlCol="0" anchor="b" anchorCtr="0">
            <a:noAutofit/>
          </a:bodyPr>
          <a:lstStyle>
            <a:lvl1pPr algn="l">
              <a:defRPr sz="2800" b="0">
                <a:solidFill>
                  <a:schemeClr val="tx1"/>
                </a:solidFill>
              </a:defRPr>
            </a:lvl1pPr>
          </a:lstStyle>
          <a:p>
            <a:r>
              <a:rPr lang="en-US"/>
              <a:t>Click to edit Master title style</a:t>
            </a:r>
          </a:p>
        </p:txBody>
      </p:sp>
    </p:spTree>
    <p:extLst>
      <p:ext uri="{BB962C8B-B14F-4D97-AF65-F5344CB8AC3E}">
        <p14:creationId xmlns:p14="http://schemas.microsoft.com/office/powerpoint/2010/main" val="395795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8328" y="288036"/>
            <a:ext cx="8439912" cy="543154"/>
          </a:xfrm>
        </p:spPr>
        <p:txBody>
          <a:bodyPr/>
          <a:lstStyle>
            <a:lvl1pPr>
              <a:defRPr sz="2800">
                <a:solidFill>
                  <a:schemeClr val="tx1"/>
                </a:solidFill>
              </a:defRPr>
            </a:lvl1pPr>
          </a:lstStyle>
          <a:p>
            <a:r>
              <a:rPr lang="en-US"/>
              <a:t>Click to edit Master title style</a:t>
            </a:r>
          </a:p>
        </p:txBody>
      </p:sp>
      <p:pic>
        <p:nvPicPr>
          <p:cNvPr id="6" name="Picture 5">
            <a:extLst>
              <a:ext uri="{FF2B5EF4-FFF2-40B4-BE49-F238E27FC236}">
                <a16:creationId xmlns:a16="http://schemas.microsoft.com/office/drawing/2014/main" id="{9FA197C9-2C28-48CA-9F19-01FB76FA1532}"/>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7770294" y="4726594"/>
            <a:ext cx="1130628" cy="312480"/>
          </a:xfrm>
          <a:prstGeom prst="rect">
            <a:avLst/>
          </a:prstGeom>
        </p:spPr>
      </p:pic>
    </p:spTree>
    <p:extLst>
      <p:ext uri="{BB962C8B-B14F-4D97-AF65-F5344CB8AC3E}">
        <p14:creationId xmlns:p14="http://schemas.microsoft.com/office/powerpoint/2010/main" val="137450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171F6BC-E62A-4671-9BFF-C93F53A33A81}"/>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7770294" y="4726594"/>
            <a:ext cx="1130628" cy="312480"/>
          </a:xfrm>
          <a:prstGeom prst="rect">
            <a:avLst/>
          </a:prstGeom>
        </p:spPr>
      </p:pic>
    </p:spTree>
    <p:extLst>
      <p:ext uri="{BB962C8B-B14F-4D97-AF65-F5344CB8AC3E}">
        <p14:creationId xmlns:p14="http://schemas.microsoft.com/office/powerpoint/2010/main" val="63643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Maste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65176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Planview Horizons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62" y="938294"/>
            <a:ext cx="8412480" cy="3423629"/>
          </a:xfrm>
          <a:prstGeom prst="rect">
            <a:avLst/>
          </a:prstGeom>
        </p:spPr>
        <p:txBody>
          <a:bodyPr>
            <a:normAutofit/>
          </a:bodyPr>
          <a:lstStyle>
            <a:lvl1pPr marL="182867" indent="-182867">
              <a:lnSpc>
                <a:spcPct val="100000"/>
              </a:lnSpc>
              <a:spcBef>
                <a:spcPts val="600"/>
              </a:spcBef>
              <a:spcAft>
                <a:spcPts val="600"/>
              </a:spcAft>
              <a:buFont typeface="Arial" panose="020B0604020202020204" pitchFamily="34" charset="0"/>
              <a:buChar char="•"/>
              <a:defRPr lang="en-US" sz="2000" kern="1200" spc="-30" dirty="0" smtClean="0">
                <a:solidFill>
                  <a:schemeClr val="tx1">
                    <a:lumMod val="75000"/>
                  </a:schemeClr>
                </a:solidFill>
                <a:latin typeface="+mn-lt"/>
                <a:ea typeface="+mn-ea"/>
                <a:cs typeface="+mn-cs"/>
              </a:defRPr>
            </a:lvl1pPr>
            <a:lvl2pPr>
              <a:lnSpc>
                <a:spcPct val="100000"/>
              </a:lnSpc>
              <a:spcBef>
                <a:spcPts val="600"/>
              </a:spcBef>
              <a:spcAft>
                <a:spcPts val="600"/>
              </a:spcAft>
              <a:defRPr sz="1800" spc="-30">
                <a:solidFill>
                  <a:schemeClr val="tx1">
                    <a:lumMod val="75000"/>
                  </a:schemeClr>
                </a:solidFill>
              </a:defRPr>
            </a:lvl2pPr>
            <a:lvl3pPr>
              <a:lnSpc>
                <a:spcPct val="100000"/>
              </a:lnSpc>
              <a:spcBef>
                <a:spcPts val="600"/>
              </a:spcBef>
              <a:spcAft>
                <a:spcPts val="600"/>
              </a:spcAft>
              <a:defRPr sz="1600" spc="-30">
                <a:solidFill>
                  <a:schemeClr val="tx1">
                    <a:lumMod val="75000"/>
                  </a:schemeClr>
                </a:solidFill>
              </a:defRPr>
            </a:lvl3pPr>
            <a:lvl4pPr>
              <a:lnSpc>
                <a:spcPct val="100000"/>
              </a:lnSpc>
              <a:spcBef>
                <a:spcPts val="600"/>
              </a:spcBef>
              <a:spcAft>
                <a:spcPts val="600"/>
              </a:spcAft>
              <a:defRPr sz="1600" spc="-30">
                <a:solidFill>
                  <a:schemeClr val="tx1">
                    <a:lumMod val="75000"/>
                  </a:schemeClr>
                </a:solidFill>
              </a:defRPr>
            </a:lvl4pPr>
            <a:lvl5pPr>
              <a:lnSpc>
                <a:spcPct val="100000"/>
              </a:lnSpc>
              <a:spcBef>
                <a:spcPts val="600"/>
              </a:spcBef>
              <a:spcAft>
                <a:spcPts val="600"/>
              </a:spcAft>
              <a:defRPr sz="1600" spc="-30">
                <a:solidFill>
                  <a:schemeClr val="tx1">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174162" y="298211"/>
            <a:ext cx="7315200" cy="640080"/>
          </a:xfrm>
          <a:prstGeom prst="rect">
            <a:avLst/>
          </a:prstGeom>
        </p:spPr>
        <p:txBody>
          <a:bodyPr lIns="91440" tIns="91440" rIns="91440" bIns="91440" anchor="t" anchorCtr="0">
            <a:normAutofit/>
          </a:bodyPr>
          <a:lstStyle>
            <a:lvl1pPr algn="l">
              <a:lnSpc>
                <a:spcPct val="100000"/>
              </a:lnSpc>
              <a:spcBef>
                <a:spcPts val="600"/>
              </a:spcBef>
              <a:spcAft>
                <a:spcPts val="600"/>
              </a:spcAft>
              <a:defRPr sz="2800" spc="-30" baseline="0">
                <a:solidFill>
                  <a:schemeClr val="tx1">
                    <a:lumMod val="75000"/>
                  </a:schemeClr>
                </a:solidFill>
              </a:defRPr>
            </a:lvl1pPr>
          </a:lstStyle>
          <a:p>
            <a:r>
              <a:rPr lang="en-US"/>
              <a:t>Click to edit Master title style</a:t>
            </a:r>
          </a:p>
        </p:txBody>
      </p:sp>
    </p:spTree>
    <p:extLst>
      <p:ext uri="{BB962C8B-B14F-4D97-AF65-F5344CB8AC3E}">
        <p14:creationId xmlns:p14="http://schemas.microsoft.com/office/powerpoint/2010/main" val="99918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8328" y="288036"/>
            <a:ext cx="8439912" cy="543154"/>
          </a:xfrm>
          <a:prstGeom prst="rect">
            <a:avLst/>
          </a:prstGeom>
        </p:spPr>
        <p:txBody>
          <a:bodyPr vert="horz" lIns="91440" tIns="91440" rIns="91440" bIns="91440" rtlCol="0" anchor="t" anchorCtr="0">
            <a:noAutofit/>
          </a:bodyPr>
          <a:lstStyle/>
          <a:p>
            <a:r>
              <a:rPr lang="en-US"/>
              <a:t>Click to edit Master title style</a:t>
            </a:r>
          </a:p>
        </p:txBody>
      </p:sp>
      <p:sp>
        <p:nvSpPr>
          <p:cNvPr id="3" name="Text Placeholder 2"/>
          <p:cNvSpPr>
            <a:spLocks noGrp="1"/>
          </p:cNvSpPr>
          <p:nvPr>
            <p:ph type="body" idx="1"/>
          </p:nvPr>
        </p:nvSpPr>
        <p:spPr>
          <a:xfrm>
            <a:off x="338328" y="1005841"/>
            <a:ext cx="8439912" cy="3143707"/>
          </a:xfrm>
          <a:prstGeom prst="rect">
            <a:avLst/>
          </a:prstGeom>
        </p:spPr>
        <p:txBody>
          <a:bodyPr vert="horz" lIns="91440" tIns="91440" rIns="91440"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a:extLst>
              <a:ext uri="{FF2B5EF4-FFF2-40B4-BE49-F238E27FC236}">
                <a16:creationId xmlns:a16="http://schemas.microsoft.com/office/drawing/2014/main" id="{AF877B5A-41E6-4E41-B85E-E466E9CB036D}"/>
              </a:ext>
            </a:extLst>
          </p:cNvPr>
          <p:cNvSpPr txBox="1"/>
          <p:nvPr userDrawn="1"/>
        </p:nvSpPr>
        <p:spPr>
          <a:xfrm>
            <a:off x="94345" y="4869682"/>
            <a:ext cx="2574744" cy="184666"/>
          </a:xfrm>
          <a:prstGeom prst="rect">
            <a:avLst/>
          </a:prstGeom>
          <a:noFill/>
        </p:spPr>
        <p:txBody>
          <a:bodyPr wrap="none" rtlCol="0">
            <a:spAutoFit/>
          </a:bodyPr>
          <a:lstStyle/>
          <a:p>
            <a:r>
              <a:rPr lang="en-US" sz="600" spc="100" baseline="0">
                <a:solidFill>
                  <a:schemeClr val="accent1"/>
                </a:solidFill>
              </a:rPr>
              <a:t>© 2021 PLANVIEW, INC.  //  CONFIDENTIAL  //  </a:t>
            </a:r>
            <a:fld id="{76BA2F34-BB44-4E0A-B2F1-0EA6499A13DF}" type="slidenum">
              <a:rPr lang="en-US" sz="600" spc="100" baseline="0" smtClean="0">
                <a:solidFill>
                  <a:schemeClr val="accent1"/>
                </a:solidFill>
              </a:rPr>
              <a:pPr/>
              <a:t>‹#›</a:t>
            </a:fld>
            <a:r>
              <a:rPr lang="en-US" sz="600" spc="100" baseline="0">
                <a:solidFill>
                  <a:schemeClr val="accent1"/>
                </a:solidFill>
              </a:rPr>
              <a:t> </a:t>
            </a:r>
          </a:p>
        </p:txBody>
      </p:sp>
    </p:spTree>
    <p:extLst>
      <p:ext uri="{BB962C8B-B14F-4D97-AF65-F5344CB8AC3E}">
        <p14:creationId xmlns:p14="http://schemas.microsoft.com/office/powerpoint/2010/main" val="128127401"/>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Lst>
  <p:hf hdr="0" dt="0"/>
  <p:txStyles>
    <p:titleStyle>
      <a:lvl1pPr algn="ctr" defTabSz="914378" rtl="0" eaLnBrk="1" latinLnBrk="0" hangingPunct="1">
        <a:lnSpc>
          <a:spcPts val="2800"/>
        </a:lnSpc>
        <a:spcBef>
          <a:spcPct val="0"/>
        </a:spcBef>
        <a:buNone/>
        <a:defRPr sz="3200" kern="1200" spc="-50" baseline="0">
          <a:solidFill>
            <a:schemeClr val="tx1"/>
          </a:solidFill>
          <a:latin typeface="+mj-lt"/>
          <a:ea typeface="+mj-ea"/>
          <a:cs typeface="+mj-cs"/>
        </a:defRPr>
      </a:lvl1pPr>
    </p:titleStyle>
    <p:bodyStyle>
      <a:lvl1pPr marL="182876" indent="-182876" algn="l" defTabSz="914378"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600" kern="1200" spc="-30">
          <a:solidFill>
            <a:srgbClr val="241B2F"/>
          </a:solidFill>
          <a:latin typeface="+mn-lt"/>
          <a:ea typeface="+mn-ea"/>
          <a:cs typeface="+mn-cs"/>
        </a:defRPr>
      </a:lvl1pPr>
      <a:lvl2pPr marL="457189" indent="-182876" algn="l" defTabSz="914378"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000" kern="1200" spc="-30">
          <a:solidFill>
            <a:srgbClr val="241B2F"/>
          </a:solidFill>
          <a:latin typeface="+mn-lt"/>
          <a:ea typeface="+mn-ea"/>
          <a:cs typeface="+mn-cs"/>
        </a:defRPr>
      </a:lvl2pPr>
      <a:lvl3pPr marL="731502" indent="-182876" algn="l" defTabSz="914378" rtl="0" eaLnBrk="1" latinLnBrk="0" hangingPunct="1">
        <a:lnSpc>
          <a:spcPct val="100000"/>
        </a:lnSpc>
        <a:spcBef>
          <a:spcPts val="600"/>
        </a:spcBef>
        <a:spcAft>
          <a:spcPts val="0"/>
        </a:spcAft>
        <a:buClr>
          <a:schemeClr val="tx1">
            <a:lumMod val="75000"/>
          </a:schemeClr>
        </a:buClr>
        <a:buSzPct val="90000"/>
        <a:buFont typeface="Arial" pitchFamily="34" charset="0"/>
        <a:buChar char="•"/>
        <a:defRPr sz="1800" kern="1200" spc="-30">
          <a:solidFill>
            <a:srgbClr val="241B2F"/>
          </a:solidFill>
          <a:latin typeface="+mn-lt"/>
          <a:ea typeface="+mn-ea"/>
          <a:cs typeface="+mn-cs"/>
        </a:defRPr>
      </a:lvl3pPr>
      <a:lvl4pPr marL="1005815" indent="-182876" algn="l" defTabSz="914378" rtl="0" eaLnBrk="1" latinLnBrk="0" hangingPunct="1">
        <a:lnSpc>
          <a:spcPct val="100000"/>
        </a:lnSpc>
        <a:spcBef>
          <a:spcPts val="600"/>
        </a:spcBef>
        <a:spcAft>
          <a:spcPts val="0"/>
        </a:spcAft>
        <a:buClr>
          <a:schemeClr val="tx1">
            <a:lumMod val="75000"/>
          </a:schemeClr>
        </a:buClr>
        <a:buFont typeface="Arial" pitchFamily="34" charset="0"/>
        <a:buChar char="•"/>
        <a:defRPr sz="1600" kern="1200" spc="-30">
          <a:solidFill>
            <a:srgbClr val="241B2F"/>
          </a:solidFill>
          <a:latin typeface="+mn-lt"/>
          <a:ea typeface="+mn-ea"/>
          <a:cs typeface="+mn-cs"/>
        </a:defRPr>
      </a:lvl4pPr>
      <a:lvl5pPr marL="1188690" indent="-137156" algn="l" defTabSz="914378" rtl="0" eaLnBrk="1" latinLnBrk="0" hangingPunct="1">
        <a:lnSpc>
          <a:spcPct val="100000"/>
        </a:lnSpc>
        <a:spcBef>
          <a:spcPts val="600"/>
        </a:spcBef>
        <a:spcAft>
          <a:spcPts val="0"/>
        </a:spcAft>
        <a:buClr>
          <a:schemeClr val="tx1">
            <a:lumMod val="75000"/>
          </a:schemeClr>
        </a:buClr>
        <a:buSzPct val="100000"/>
        <a:buFont typeface="Arial" pitchFamily="34" charset="0"/>
        <a:buChar char="•"/>
        <a:defRPr sz="1400" kern="1200" spc="-30" baseline="0">
          <a:solidFill>
            <a:srgbClr val="241B2F"/>
          </a:solidFill>
          <a:latin typeface="+mn-lt"/>
          <a:ea typeface="+mn-ea"/>
          <a:cs typeface="+mn-cs"/>
        </a:defRPr>
      </a:lvl5pPr>
      <a:lvl6pPr marL="1371566" indent="-182876" algn="l" defTabSz="914378"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41" indent="-182876" algn="l" defTabSz="914378"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17" indent="-182876" algn="l" defTabSz="914378"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192" indent="-182876" algn="l" defTabSz="914378"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CF782B59-4AE8-4C31-914D-B27B90EA478B}"/>
              </a:ext>
            </a:extLst>
          </p:cNvPr>
          <p:cNvSpPr/>
          <p:nvPr/>
        </p:nvSpPr>
        <p:spPr>
          <a:xfrm>
            <a:off x="2866568" y="153923"/>
            <a:ext cx="4749645" cy="151008"/>
          </a:xfrm>
          <a:prstGeom prst="rect">
            <a:avLst/>
          </a:prstGeom>
          <a:solidFill>
            <a:srgbClr val="6A94AA"/>
          </a:solidFill>
          <a:ln w="26425" cap="flat" cmpd="sng" algn="ctr">
            <a:noFill/>
            <a:prstDash val="solid"/>
          </a:ln>
          <a:effectLst/>
        </p:spPr>
        <p:txBody>
          <a:bodyPr rtlCol="0" anchor="ctr"/>
          <a:lstStyle/>
          <a:p>
            <a:pPr algn="ctr" defTabSz="685800">
              <a:defRPr/>
            </a:pPr>
            <a:endParaRPr lang="en-US" sz="1013" kern="0">
              <a:solidFill>
                <a:srgbClr val="FFFFFF"/>
              </a:solidFill>
              <a:latin typeface="Avenir LT Std 35 Light"/>
            </a:endParaRPr>
          </a:p>
        </p:txBody>
      </p:sp>
      <p:sp>
        <p:nvSpPr>
          <p:cNvPr id="95" name="Rectangle 94">
            <a:extLst>
              <a:ext uri="{FF2B5EF4-FFF2-40B4-BE49-F238E27FC236}">
                <a16:creationId xmlns:a16="http://schemas.microsoft.com/office/drawing/2014/main" id="{2F4B1E66-0693-4B53-BFF3-A1FE2C5C0CD6}"/>
              </a:ext>
            </a:extLst>
          </p:cNvPr>
          <p:cNvSpPr/>
          <p:nvPr/>
        </p:nvSpPr>
        <p:spPr>
          <a:xfrm>
            <a:off x="6069479" y="528753"/>
            <a:ext cx="1527566" cy="4465274"/>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defRPr/>
            </a:pPr>
            <a:endParaRPr lang="en-US" sz="1200">
              <a:solidFill>
                <a:srgbClr val="FFFFFF"/>
              </a:solidFill>
              <a:latin typeface="Avenir LT Std 35 Light"/>
            </a:endParaRPr>
          </a:p>
        </p:txBody>
      </p:sp>
      <p:sp>
        <p:nvSpPr>
          <p:cNvPr id="94" name="Rectangle 93">
            <a:extLst>
              <a:ext uri="{FF2B5EF4-FFF2-40B4-BE49-F238E27FC236}">
                <a16:creationId xmlns:a16="http://schemas.microsoft.com/office/drawing/2014/main" id="{715B31C7-7FB6-40F5-BBBA-DFE62B0B24DD}"/>
              </a:ext>
            </a:extLst>
          </p:cNvPr>
          <p:cNvSpPr/>
          <p:nvPr/>
        </p:nvSpPr>
        <p:spPr>
          <a:xfrm>
            <a:off x="4482239" y="528753"/>
            <a:ext cx="1527566" cy="4465274"/>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defRPr/>
            </a:pPr>
            <a:endParaRPr lang="en-US" sz="1200">
              <a:solidFill>
                <a:srgbClr val="FFFFFF"/>
              </a:solidFill>
              <a:latin typeface="Avenir LT Std 35 Light"/>
            </a:endParaRPr>
          </a:p>
        </p:txBody>
      </p:sp>
      <p:sp>
        <p:nvSpPr>
          <p:cNvPr id="93" name="Rectangle 92">
            <a:extLst>
              <a:ext uri="{FF2B5EF4-FFF2-40B4-BE49-F238E27FC236}">
                <a16:creationId xmlns:a16="http://schemas.microsoft.com/office/drawing/2014/main" id="{A2BBC153-4C9B-41E5-988D-657DFB55691F}"/>
              </a:ext>
            </a:extLst>
          </p:cNvPr>
          <p:cNvSpPr/>
          <p:nvPr/>
        </p:nvSpPr>
        <p:spPr>
          <a:xfrm>
            <a:off x="2874134" y="528752"/>
            <a:ext cx="1527566" cy="446527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defRPr/>
            </a:pPr>
            <a:endParaRPr lang="en-US" sz="1200">
              <a:solidFill>
                <a:srgbClr val="FFFFFF"/>
              </a:solidFill>
              <a:latin typeface="Avenir LT Std 35 Light"/>
            </a:endParaRPr>
          </a:p>
        </p:txBody>
      </p:sp>
      <p:sp>
        <p:nvSpPr>
          <p:cNvPr id="82" name="Rectangle 81">
            <a:extLst>
              <a:ext uri="{FF2B5EF4-FFF2-40B4-BE49-F238E27FC236}">
                <a16:creationId xmlns:a16="http://schemas.microsoft.com/office/drawing/2014/main" id="{383C6398-002B-4C0D-8E48-088406B96D8A}"/>
              </a:ext>
            </a:extLst>
          </p:cNvPr>
          <p:cNvSpPr/>
          <p:nvPr/>
        </p:nvSpPr>
        <p:spPr>
          <a:xfrm>
            <a:off x="2628183" y="2881900"/>
            <a:ext cx="4975243" cy="1374123"/>
          </a:xfrm>
          <a:prstGeom prst="rect">
            <a:avLst/>
          </a:prstGeom>
          <a:solidFill>
            <a:srgbClr val="FFFFFF">
              <a:alpha val="60000"/>
            </a:srgb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491">
              <a:defRPr/>
            </a:pPr>
            <a:r>
              <a:rPr lang="en-US" sz="1200" dirty="0">
                <a:solidFill>
                  <a:srgbClr val="FFFFFF"/>
                </a:solidFill>
                <a:latin typeface="Avenir LT Std 35 Light"/>
              </a:rPr>
              <a:t>C </a:t>
            </a:r>
          </a:p>
        </p:txBody>
      </p:sp>
      <p:sp>
        <p:nvSpPr>
          <p:cNvPr id="80" name="Rectangle 79">
            <a:extLst>
              <a:ext uri="{FF2B5EF4-FFF2-40B4-BE49-F238E27FC236}">
                <a16:creationId xmlns:a16="http://schemas.microsoft.com/office/drawing/2014/main" id="{7E467CC1-BB34-4DB6-93D3-48A237194434}"/>
              </a:ext>
            </a:extLst>
          </p:cNvPr>
          <p:cNvSpPr/>
          <p:nvPr/>
        </p:nvSpPr>
        <p:spPr>
          <a:xfrm>
            <a:off x="2628629" y="1701868"/>
            <a:ext cx="4975559" cy="1180029"/>
          </a:xfrm>
          <a:prstGeom prst="rect">
            <a:avLst/>
          </a:prstGeom>
          <a:solidFill>
            <a:srgbClr val="FFFFFF">
              <a:alpha val="60000"/>
            </a:srgb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491">
              <a:defRPr/>
            </a:pPr>
            <a:endParaRPr lang="en-US" sz="1200" dirty="0">
              <a:solidFill>
                <a:srgbClr val="FFFFFF"/>
              </a:solidFill>
              <a:latin typeface="Avenir LT Std 35 Light"/>
            </a:endParaRPr>
          </a:p>
        </p:txBody>
      </p:sp>
      <p:sp>
        <p:nvSpPr>
          <p:cNvPr id="76" name="Rectangle 75">
            <a:extLst>
              <a:ext uri="{FF2B5EF4-FFF2-40B4-BE49-F238E27FC236}">
                <a16:creationId xmlns:a16="http://schemas.microsoft.com/office/drawing/2014/main" id="{F4E6F425-8F7C-4722-8768-F91F02908D16}"/>
              </a:ext>
            </a:extLst>
          </p:cNvPr>
          <p:cNvSpPr/>
          <p:nvPr/>
        </p:nvSpPr>
        <p:spPr>
          <a:xfrm>
            <a:off x="2628183" y="4256023"/>
            <a:ext cx="4975243" cy="745058"/>
          </a:xfrm>
          <a:prstGeom prst="rect">
            <a:avLst/>
          </a:prstGeom>
          <a:solidFill>
            <a:srgbClr val="FFFFFF">
              <a:alpha val="60000"/>
            </a:srgb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491">
              <a:defRPr/>
            </a:pPr>
            <a:endParaRPr lang="en-US" sz="1200">
              <a:solidFill>
                <a:srgbClr val="FFFFFF"/>
              </a:solidFill>
              <a:latin typeface="Avenir LT Std 35 Light"/>
            </a:endParaRPr>
          </a:p>
        </p:txBody>
      </p:sp>
      <p:sp>
        <p:nvSpPr>
          <p:cNvPr id="64" name="Rectangle 63">
            <a:extLst>
              <a:ext uri="{FF2B5EF4-FFF2-40B4-BE49-F238E27FC236}">
                <a16:creationId xmlns:a16="http://schemas.microsoft.com/office/drawing/2014/main" id="{F19BE3E0-A468-410D-BB52-7556D193E2E6}"/>
              </a:ext>
            </a:extLst>
          </p:cNvPr>
          <p:cNvSpPr/>
          <p:nvPr/>
        </p:nvSpPr>
        <p:spPr>
          <a:xfrm>
            <a:off x="2629604" y="507468"/>
            <a:ext cx="4982154" cy="1191418"/>
          </a:xfrm>
          <a:prstGeom prst="rect">
            <a:avLst/>
          </a:prstGeom>
          <a:solidFill>
            <a:srgbClr val="FFFFFF">
              <a:alpha val="60000"/>
            </a:srgb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491">
              <a:defRPr/>
            </a:pPr>
            <a:endParaRPr lang="en-US" sz="1200">
              <a:solidFill>
                <a:srgbClr val="FFFFFF"/>
              </a:solidFill>
              <a:latin typeface="Avenir LT Std 35 Light"/>
            </a:endParaRPr>
          </a:p>
        </p:txBody>
      </p:sp>
      <p:sp>
        <p:nvSpPr>
          <p:cNvPr id="69" name="TextBox 68">
            <a:extLst>
              <a:ext uri="{FF2B5EF4-FFF2-40B4-BE49-F238E27FC236}">
                <a16:creationId xmlns:a16="http://schemas.microsoft.com/office/drawing/2014/main" id="{A5066876-FCBF-4C38-861C-1398F1F0F1EF}"/>
              </a:ext>
            </a:extLst>
          </p:cNvPr>
          <p:cNvSpPr txBox="1"/>
          <p:nvPr/>
        </p:nvSpPr>
        <p:spPr>
          <a:xfrm rot="16200000">
            <a:off x="2160426" y="986860"/>
            <a:ext cx="1170131" cy="253916"/>
          </a:xfrm>
          <a:prstGeom prst="rect">
            <a:avLst/>
          </a:prstGeom>
          <a:noFill/>
        </p:spPr>
        <p:txBody>
          <a:bodyPr wrap="square" rtlCol="0">
            <a:spAutoFit/>
          </a:bodyPr>
          <a:lstStyle/>
          <a:p>
            <a:pPr algn="ctr" defTabSz="685800">
              <a:defRPr/>
            </a:pPr>
            <a:r>
              <a:rPr lang="en-GB" sz="1050" dirty="0">
                <a:solidFill>
                  <a:srgbClr val="000000"/>
                </a:solidFill>
                <a:latin typeface="Avenir LT Std 35 Light"/>
              </a:rPr>
              <a:t>Strategy</a:t>
            </a:r>
            <a:r>
              <a:rPr lang="en-GB" sz="1050" dirty="0">
                <a:solidFill>
                  <a:srgbClr val="1A1B2F"/>
                </a:solidFill>
                <a:latin typeface="Avenir LT Std 35 Light"/>
              </a:rPr>
              <a:t> </a:t>
            </a:r>
            <a:endParaRPr lang="en-US" sz="1050" dirty="0">
              <a:solidFill>
                <a:srgbClr val="1A1B2F"/>
              </a:solidFill>
              <a:latin typeface="Avenir LT Std 35 Light"/>
            </a:endParaRPr>
          </a:p>
        </p:txBody>
      </p:sp>
      <p:sp>
        <p:nvSpPr>
          <p:cNvPr id="74" name="TextBox 73">
            <a:extLst>
              <a:ext uri="{FF2B5EF4-FFF2-40B4-BE49-F238E27FC236}">
                <a16:creationId xmlns:a16="http://schemas.microsoft.com/office/drawing/2014/main" id="{915EFE2B-5129-4CFA-BFBD-5A1C33381DE1}"/>
              </a:ext>
            </a:extLst>
          </p:cNvPr>
          <p:cNvSpPr txBox="1"/>
          <p:nvPr/>
        </p:nvSpPr>
        <p:spPr>
          <a:xfrm rot="16200000">
            <a:off x="2388222" y="4498066"/>
            <a:ext cx="738007" cy="253916"/>
          </a:xfrm>
          <a:prstGeom prst="rect">
            <a:avLst/>
          </a:prstGeom>
          <a:noFill/>
        </p:spPr>
        <p:txBody>
          <a:bodyPr wrap="square" rtlCol="0">
            <a:spAutoFit/>
          </a:bodyPr>
          <a:lstStyle/>
          <a:p>
            <a:pPr algn="ctr" defTabSz="685800">
              <a:defRPr/>
            </a:pPr>
            <a:r>
              <a:rPr lang="en-GB" sz="1050" dirty="0">
                <a:solidFill>
                  <a:srgbClr val="B60001"/>
                </a:solidFill>
                <a:latin typeface="Avenir LT Std 35 Light"/>
              </a:rPr>
              <a:t>Results</a:t>
            </a:r>
            <a:endParaRPr lang="en-US" sz="1050" dirty="0">
              <a:solidFill>
                <a:srgbClr val="B60001"/>
              </a:solidFill>
              <a:latin typeface="Avenir LT Std 35 Light"/>
            </a:endParaRPr>
          </a:p>
        </p:txBody>
      </p:sp>
      <p:sp>
        <p:nvSpPr>
          <p:cNvPr id="89" name="TextBox 88">
            <a:extLst>
              <a:ext uri="{FF2B5EF4-FFF2-40B4-BE49-F238E27FC236}">
                <a16:creationId xmlns:a16="http://schemas.microsoft.com/office/drawing/2014/main" id="{616F1D50-E4E3-4CE8-9586-038CFF50BE99}"/>
              </a:ext>
            </a:extLst>
          </p:cNvPr>
          <p:cNvSpPr txBox="1"/>
          <p:nvPr/>
        </p:nvSpPr>
        <p:spPr>
          <a:xfrm rot="16200000">
            <a:off x="2154034" y="2161938"/>
            <a:ext cx="1180028" cy="253916"/>
          </a:xfrm>
          <a:prstGeom prst="rect">
            <a:avLst/>
          </a:prstGeom>
          <a:noFill/>
        </p:spPr>
        <p:txBody>
          <a:bodyPr wrap="square" rtlCol="0">
            <a:spAutoFit/>
          </a:bodyPr>
          <a:lstStyle/>
          <a:p>
            <a:pPr algn="ctr" defTabSz="685800">
              <a:defRPr/>
            </a:pPr>
            <a:r>
              <a:rPr lang="en-GB" sz="1050" dirty="0">
                <a:solidFill>
                  <a:srgbClr val="DD1212"/>
                </a:solidFill>
                <a:latin typeface="Avenir LT Std 35 Light"/>
              </a:rPr>
              <a:t>Planning </a:t>
            </a:r>
            <a:endParaRPr lang="en-US" sz="1050" dirty="0">
              <a:solidFill>
                <a:srgbClr val="DD1212"/>
              </a:solidFill>
              <a:latin typeface="Avenir LT Std 35 Light"/>
            </a:endParaRPr>
          </a:p>
        </p:txBody>
      </p:sp>
      <p:sp>
        <p:nvSpPr>
          <p:cNvPr id="90" name="TextBox 89">
            <a:extLst>
              <a:ext uri="{FF2B5EF4-FFF2-40B4-BE49-F238E27FC236}">
                <a16:creationId xmlns:a16="http://schemas.microsoft.com/office/drawing/2014/main" id="{CB5106FC-0473-469A-B91B-C7BBBEB260C1}"/>
              </a:ext>
            </a:extLst>
          </p:cNvPr>
          <p:cNvSpPr txBox="1"/>
          <p:nvPr/>
        </p:nvSpPr>
        <p:spPr>
          <a:xfrm rot="16200000">
            <a:off x="2062595" y="3440508"/>
            <a:ext cx="1377111" cy="253916"/>
          </a:xfrm>
          <a:prstGeom prst="rect">
            <a:avLst/>
          </a:prstGeom>
          <a:noFill/>
        </p:spPr>
        <p:txBody>
          <a:bodyPr wrap="square" rtlCol="0">
            <a:spAutoFit/>
          </a:bodyPr>
          <a:lstStyle/>
          <a:p>
            <a:pPr algn="ctr" defTabSz="685800">
              <a:defRPr/>
            </a:pPr>
            <a:r>
              <a:rPr lang="en-GB" sz="1050" dirty="0">
                <a:solidFill>
                  <a:srgbClr val="780009"/>
                </a:solidFill>
                <a:latin typeface="Avenir LT Std 35 Light"/>
              </a:rPr>
              <a:t>Delivery </a:t>
            </a:r>
            <a:endParaRPr lang="en-US" sz="1050" dirty="0">
              <a:solidFill>
                <a:srgbClr val="780009"/>
              </a:solidFill>
              <a:latin typeface="Avenir LT Std 35 Light"/>
            </a:endParaRPr>
          </a:p>
        </p:txBody>
      </p:sp>
      <p:sp>
        <p:nvSpPr>
          <p:cNvPr id="98" name="Rectangle 97">
            <a:extLst>
              <a:ext uri="{FF2B5EF4-FFF2-40B4-BE49-F238E27FC236}">
                <a16:creationId xmlns:a16="http://schemas.microsoft.com/office/drawing/2014/main" id="{FFA868DB-0DAE-49C7-A69C-91BCCD4C95AD}"/>
              </a:ext>
            </a:extLst>
          </p:cNvPr>
          <p:cNvSpPr/>
          <p:nvPr/>
        </p:nvSpPr>
        <p:spPr>
          <a:xfrm>
            <a:off x="2948939" y="3379705"/>
            <a:ext cx="301752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Work Management</a:t>
            </a:r>
          </a:p>
        </p:txBody>
      </p:sp>
      <p:sp>
        <p:nvSpPr>
          <p:cNvPr id="99" name="Rectangle 98">
            <a:extLst>
              <a:ext uri="{FF2B5EF4-FFF2-40B4-BE49-F238E27FC236}">
                <a16:creationId xmlns:a16="http://schemas.microsoft.com/office/drawing/2014/main" id="{89146FC5-C3B0-4468-817B-2C156DFA6646}"/>
              </a:ext>
            </a:extLst>
          </p:cNvPr>
          <p:cNvSpPr/>
          <p:nvPr/>
        </p:nvSpPr>
        <p:spPr>
          <a:xfrm>
            <a:off x="2948939" y="3580522"/>
            <a:ext cx="301752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Resource Management</a:t>
            </a:r>
          </a:p>
        </p:txBody>
      </p:sp>
      <p:sp>
        <p:nvSpPr>
          <p:cNvPr id="105" name="Rectangle 104">
            <a:extLst>
              <a:ext uri="{FF2B5EF4-FFF2-40B4-BE49-F238E27FC236}">
                <a16:creationId xmlns:a16="http://schemas.microsoft.com/office/drawing/2014/main" id="{F7F1BD73-D239-4B42-B3A7-3C84DF4D0FAC}"/>
              </a:ext>
            </a:extLst>
          </p:cNvPr>
          <p:cNvSpPr/>
          <p:nvPr/>
        </p:nvSpPr>
        <p:spPr>
          <a:xfrm>
            <a:off x="6110633" y="1799884"/>
            <a:ext cx="144018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Value Stream Funding</a:t>
            </a:r>
            <a:endParaRPr lang="en-US" sz="750" dirty="0">
              <a:solidFill>
                <a:srgbClr val="FFFFFF"/>
              </a:solidFill>
              <a:latin typeface="Avenir LT Std 35 Light"/>
            </a:endParaRPr>
          </a:p>
        </p:txBody>
      </p:sp>
      <p:sp>
        <p:nvSpPr>
          <p:cNvPr id="106" name="Rectangle 105">
            <a:extLst>
              <a:ext uri="{FF2B5EF4-FFF2-40B4-BE49-F238E27FC236}">
                <a16:creationId xmlns:a16="http://schemas.microsoft.com/office/drawing/2014/main" id="{B816014D-24CA-4BC0-8C2D-E5BB4222737D}"/>
              </a:ext>
            </a:extLst>
          </p:cNvPr>
          <p:cNvSpPr/>
          <p:nvPr/>
        </p:nvSpPr>
        <p:spPr>
          <a:xfrm>
            <a:off x="6111974" y="2209940"/>
            <a:ext cx="144018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Capacity Planning (Teams)</a:t>
            </a:r>
            <a:endParaRPr lang="en-US" sz="750" dirty="0">
              <a:solidFill>
                <a:srgbClr val="FFFFFF"/>
              </a:solidFill>
              <a:latin typeface="Avenir LT Std 35 Light"/>
            </a:endParaRPr>
          </a:p>
        </p:txBody>
      </p:sp>
      <p:sp>
        <p:nvSpPr>
          <p:cNvPr id="62" name="Rectangle 61">
            <a:extLst>
              <a:ext uri="{FF2B5EF4-FFF2-40B4-BE49-F238E27FC236}">
                <a16:creationId xmlns:a16="http://schemas.microsoft.com/office/drawing/2014/main" id="{4CBBB04D-C397-493E-A7AE-4596ECD36340}"/>
              </a:ext>
            </a:extLst>
          </p:cNvPr>
          <p:cNvSpPr/>
          <p:nvPr/>
        </p:nvSpPr>
        <p:spPr>
          <a:xfrm>
            <a:off x="2948940" y="2975494"/>
            <a:ext cx="3017519"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Financial Planning and Cost Management </a:t>
            </a:r>
            <a:endParaRPr lang="en-US" sz="750">
              <a:solidFill>
                <a:srgbClr val="FFFFFF"/>
              </a:solidFill>
              <a:latin typeface="Avenir LT Std 35 Light"/>
            </a:endParaRPr>
          </a:p>
        </p:txBody>
      </p:sp>
      <p:sp>
        <p:nvSpPr>
          <p:cNvPr id="70" name="Rectangle 69">
            <a:extLst>
              <a:ext uri="{FF2B5EF4-FFF2-40B4-BE49-F238E27FC236}">
                <a16:creationId xmlns:a16="http://schemas.microsoft.com/office/drawing/2014/main" id="{756CF0C0-5818-4200-9212-521279B075DE}"/>
              </a:ext>
            </a:extLst>
          </p:cNvPr>
          <p:cNvSpPr/>
          <p:nvPr/>
        </p:nvSpPr>
        <p:spPr>
          <a:xfrm>
            <a:off x="4556289" y="1441577"/>
            <a:ext cx="141017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Initiatives</a:t>
            </a:r>
            <a:endParaRPr lang="en-US" sz="750" dirty="0">
              <a:solidFill>
                <a:srgbClr val="FFFFFF"/>
              </a:solidFill>
              <a:latin typeface="Avenir LT Std 35 Light"/>
            </a:endParaRPr>
          </a:p>
        </p:txBody>
      </p:sp>
      <p:sp>
        <p:nvSpPr>
          <p:cNvPr id="79" name="Rectangle 78">
            <a:extLst>
              <a:ext uri="{FF2B5EF4-FFF2-40B4-BE49-F238E27FC236}">
                <a16:creationId xmlns:a16="http://schemas.microsoft.com/office/drawing/2014/main" id="{66301AD8-5DAB-4030-8FB8-DCF39FDF3A02}"/>
              </a:ext>
            </a:extLst>
          </p:cNvPr>
          <p:cNvSpPr/>
          <p:nvPr/>
        </p:nvSpPr>
        <p:spPr>
          <a:xfrm>
            <a:off x="2948939" y="626380"/>
            <a:ext cx="4601872"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Objectives </a:t>
            </a:r>
            <a:r>
              <a:rPr lang="en-GB" sz="750">
                <a:solidFill>
                  <a:srgbClr val="FFFFFF"/>
                </a:solidFill>
                <a:latin typeface="Avenir LT Std 35 Light"/>
              </a:rPr>
              <a:t>and Key </a:t>
            </a:r>
            <a:r>
              <a:rPr lang="en-GB" sz="750" dirty="0">
                <a:solidFill>
                  <a:srgbClr val="FFFFFF"/>
                </a:solidFill>
                <a:latin typeface="Avenir LT Std 35 Light"/>
              </a:rPr>
              <a:t>Results</a:t>
            </a:r>
            <a:endParaRPr lang="en-US" sz="750" dirty="0">
              <a:solidFill>
                <a:srgbClr val="FFFFFF"/>
              </a:solidFill>
              <a:latin typeface="Avenir LT Std 35 Light"/>
            </a:endParaRPr>
          </a:p>
        </p:txBody>
      </p:sp>
      <p:sp>
        <p:nvSpPr>
          <p:cNvPr id="84" name="Rectangle 83">
            <a:extLst>
              <a:ext uri="{FF2B5EF4-FFF2-40B4-BE49-F238E27FC236}">
                <a16:creationId xmlns:a16="http://schemas.microsoft.com/office/drawing/2014/main" id="{5C34C8A8-F253-49A1-AFA2-BE9FC77AF99D}"/>
              </a:ext>
            </a:extLst>
          </p:cNvPr>
          <p:cNvSpPr/>
          <p:nvPr/>
        </p:nvSpPr>
        <p:spPr>
          <a:xfrm>
            <a:off x="2948939" y="2616812"/>
            <a:ext cx="4601872"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Architecture Planning </a:t>
            </a:r>
            <a:endParaRPr lang="en-US" sz="750" dirty="0">
              <a:solidFill>
                <a:srgbClr val="FFFFFF"/>
              </a:solidFill>
              <a:latin typeface="Avenir LT Std 35 Light"/>
            </a:endParaRPr>
          </a:p>
        </p:txBody>
      </p:sp>
      <p:sp>
        <p:nvSpPr>
          <p:cNvPr id="3" name="Arrow: Pentagon 2">
            <a:extLst>
              <a:ext uri="{FF2B5EF4-FFF2-40B4-BE49-F238E27FC236}">
                <a16:creationId xmlns:a16="http://schemas.microsoft.com/office/drawing/2014/main" id="{7D108F96-8926-4DB8-A360-56FE808F62DC}"/>
              </a:ext>
            </a:extLst>
          </p:cNvPr>
          <p:cNvSpPr/>
          <p:nvPr/>
        </p:nvSpPr>
        <p:spPr>
          <a:xfrm>
            <a:off x="2948939" y="1806537"/>
            <a:ext cx="1440180"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Organizational Funding</a:t>
            </a:r>
            <a:endParaRPr lang="en-US" sz="750">
              <a:solidFill>
                <a:srgbClr val="FFFFFF"/>
              </a:solidFill>
              <a:latin typeface="Avenir LT Std 35 Light"/>
            </a:endParaRPr>
          </a:p>
        </p:txBody>
      </p:sp>
      <p:sp>
        <p:nvSpPr>
          <p:cNvPr id="51" name="Arrow: Pentagon 50">
            <a:extLst>
              <a:ext uri="{FF2B5EF4-FFF2-40B4-BE49-F238E27FC236}">
                <a16:creationId xmlns:a16="http://schemas.microsoft.com/office/drawing/2014/main" id="{D1B1C16C-E453-4EFD-9067-5DD6270F21CC}"/>
              </a:ext>
            </a:extLst>
          </p:cNvPr>
          <p:cNvSpPr/>
          <p:nvPr/>
        </p:nvSpPr>
        <p:spPr>
          <a:xfrm>
            <a:off x="2948939" y="2209446"/>
            <a:ext cx="1440180"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Capacity Planning (Resource)</a:t>
            </a:r>
            <a:endParaRPr lang="en-US" sz="750" dirty="0">
              <a:solidFill>
                <a:srgbClr val="FFFFFF"/>
              </a:solidFill>
              <a:latin typeface="Avenir LT Std 35 Light"/>
            </a:endParaRPr>
          </a:p>
        </p:txBody>
      </p:sp>
      <p:sp>
        <p:nvSpPr>
          <p:cNvPr id="52" name="Arrow: Pentagon 51">
            <a:extLst>
              <a:ext uri="{FF2B5EF4-FFF2-40B4-BE49-F238E27FC236}">
                <a16:creationId xmlns:a16="http://schemas.microsoft.com/office/drawing/2014/main" id="{A3B1D88D-356C-43CB-A367-FF725FCAFD12}"/>
              </a:ext>
            </a:extLst>
          </p:cNvPr>
          <p:cNvSpPr/>
          <p:nvPr/>
        </p:nvSpPr>
        <p:spPr>
          <a:xfrm>
            <a:off x="4556327" y="1803979"/>
            <a:ext cx="1440180"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Strategic Funding</a:t>
            </a:r>
            <a:endParaRPr lang="en-US" sz="750">
              <a:solidFill>
                <a:srgbClr val="FFFFFF"/>
              </a:solidFill>
              <a:latin typeface="Avenir LT Std 35 Light"/>
            </a:endParaRPr>
          </a:p>
        </p:txBody>
      </p:sp>
      <p:sp>
        <p:nvSpPr>
          <p:cNvPr id="55" name="Arrow: Pentagon 54">
            <a:extLst>
              <a:ext uri="{FF2B5EF4-FFF2-40B4-BE49-F238E27FC236}">
                <a16:creationId xmlns:a16="http://schemas.microsoft.com/office/drawing/2014/main" id="{3925D4ED-5F67-4D7C-8573-FAF12DBC4DBC}"/>
              </a:ext>
            </a:extLst>
          </p:cNvPr>
          <p:cNvSpPr/>
          <p:nvPr/>
        </p:nvSpPr>
        <p:spPr>
          <a:xfrm>
            <a:off x="4555214" y="2212579"/>
            <a:ext cx="1440180"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Capacity Planning (Role)</a:t>
            </a:r>
            <a:endParaRPr lang="en-US" sz="750" dirty="0">
              <a:solidFill>
                <a:srgbClr val="FFFFFF"/>
              </a:solidFill>
              <a:latin typeface="Avenir LT Std 35 Light"/>
            </a:endParaRPr>
          </a:p>
        </p:txBody>
      </p:sp>
      <p:sp>
        <p:nvSpPr>
          <p:cNvPr id="85" name="Rectangle 84">
            <a:extLst>
              <a:ext uri="{FF2B5EF4-FFF2-40B4-BE49-F238E27FC236}">
                <a16:creationId xmlns:a16="http://schemas.microsoft.com/office/drawing/2014/main" id="{ECF4668D-93D2-415C-AC9E-892E4AA22ACD}"/>
              </a:ext>
            </a:extLst>
          </p:cNvPr>
          <p:cNvSpPr/>
          <p:nvPr/>
        </p:nvSpPr>
        <p:spPr>
          <a:xfrm>
            <a:off x="6111972" y="2005535"/>
            <a:ext cx="144018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Epic Portfolio Planning</a:t>
            </a:r>
            <a:endParaRPr lang="en-US" sz="750" dirty="0">
              <a:solidFill>
                <a:srgbClr val="FFFFFF"/>
              </a:solidFill>
              <a:latin typeface="Avenir LT Std 35 Light"/>
            </a:endParaRPr>
          </a:p>
        </p:txBody>
      </p:sp>
      <p:sp>
        <p:nvSpPr>
          <p:cNvPr id="86" name="Arrow: Pentagon 85">
            <a:extLst>
              <a:ext uri="{FF2B5EF4-FFF2-40B4-BE49-F238E27FC236}">
                <a16:creationId xmlns:a16="http://schemas.microsoft.com/office/drawing/2014/main" id="{4E4C2049-1922-49FE-A42B-DBB82D2505FD}"/>
              </a:ext>
            </a:extLst>
          </p:cNvPr>
          <p:cNvSpPr/>
          <p:nvPr/>
        </p:nvSpPr>
        <p:spPr>
          <a:xfrm>
            <a:off x="4555355" y="2009212"/>
            <a:ext cx="1440180"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Program Portfolio Planning</a:t>
            </a:r>
            <a:endParaRPr lang="en-US" sz="750">
              <a:solidFill>
                <a:srgbClr val="FFFFFF"/>
              </a:solidFill>
              <a:latin typeface="Avenir LT Std 35 Light"/>
            </a:endParaRPr>
          </a:p>
        </p:txBody>
      </p:sp>
      <p:sp>
        <p:nvSpPr>
          <p:cNvPr id="87" name="Arrow: Pentagon 86">
            <a:extLst>
              <a:ext uri="{FF2B5EF4-FFF2-40B4-BE49-F238E27FC236}">
                <a16:creationId xmlns:a16="http://schemas.microsoft.com/office/drawing/2014/main" id="{DA8B0883-53F4-4C38-A6BC-53982C1653B9}"/>
              </a:ext>
            </a:extLst>
          </p:cNvPr>
          <p:cNvSpPr/>
          <p:nvPr/>
        </p:nvSpPr>
        <p:spPr>
          <a:xfrm>
            <a:off x="2948939" y="2007926"/>
            <a:ext cx="1440180"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Project Portfolio Planning</a:t>
            </a:r>
            <a:endParaRPr lang="en-US" sz="750" dirty="0">
              <a:solidFill>
                <a:srgbClr val="FFFFFF"/>
              </a:solidFill>
              <a:latin typeface="Avenir LT Std 35 Light"/>
            </a:endParaRPr>
          </a:p>
        </p:txBody>
      </p:sp>
      <p:sp>
        <p:nvSpPr>
          <p:cNvPr id="40" name="Rectangle 39">
            <a:extLst>
              <a:ext uri="{FF2B5EF4-FFF2-40B4-BE49-F238E27FC236}">
                <a16:creationId xmlns:a16="http://schemas.microsoft.com/office/drawing/2014/main" id="{F97556A9-1FF8-4F3D-8B40-BBD74F6079A1}"/>
              </a:ext>
            </a:extLst>
          </p:cNvPr>
          <p:cNvSpPr/>
          <p:nvPr/>
        </p:nvSpPr>
        <p:spPr>
          <a:xfrm>
            <a:off x="2948940" y="3783410"/>
            <a:ext cx="3017519"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Project Team Delivery</a:t>
            </a:r>
          </a:p>
        </p:txBody>
      </p:sp>
      <p:sp>
        <p:nvSpPr>
          <p:cNvPr id="43" name="Rectangle 42">
            <a:extLst>
              <a:ext uri="{FF2B5EF4-FFF2-40B4-BE49-F238E27FC236}">
                <a16:creationId xmlns:a16="http://schemas.microsoft.com/office/drawing/2014/main" id="{5529DB63-7AFC-4599-B985-93F454D39D0B}"/>
              </a:ext>
            </a:extLst>
          </p:cNvPr>
          <p:cNvSpPr/>
          <p:nvPr/>
        </p:nvSpPr>
        <p:spPr>
          <a:xfrm>
            <a:off x="2948939" y="3983798"/>
            <a:ext cx="4601873"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a:solidFill>
                  <a:srgbClr val="FFFFFF"/>
                </a:solidFill>
                <a:latin typeface="Avenir LT Std 35 Light"/>
              </a:rPr>
              <a:t>Agile Team Delivery</a:t>
            </a:r>
            <a:endParaRPr lang="en-US" sz="750">
              <a:solidFill>
                <a:srgbClr val="FFFFFF"/>
              </a:solidFill>
              <a:latin typeface="Avenir LT Std 35 Light"/>
            </a:endParaRPr>
          </a:p>
        </p:txBody>
      </p:sp>
      <p:sp>
        <p:nvSpPr>
          <p:cNvPr id="44" name="Rectangle 43">
            <a:extLst>
              <a:ext uri="{FF2B5EF4-FFF2-40B4-BE49-F238E27FC236}">
                <a16:creationId xmlns:a16="http://schemas.microsoft.com/office/drawing/2014/main" id="{88C50212-D79E-46F2-B2E9-124714E2269D}"/>
              </a:ext>
            </a:extLst>
          </p:cNvPr>
          <p:cNvSpPr/>
          <p:nvPr/>
        </p:nvSpPr>
        <p:spPr>
          <a:xfrm>
            <a:off x="2948939" y="4750380"/>
            <a:ext cx="4601873"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Reporting, Analytics, KPIs and Executive Dashboards</a:t>
            </a:r>
            <a:endParaRPr lang="en-US" sz="750" dirty="0">
              <a:solidFill>
                <a:srgbClr val="FFFFFF"/>
              </a:solidFill>
              <a:latin typeface="Avenir LT Std 35 Light"/>
            </a:endParaRPr>
          </a:p>
        </p:txBody>
      </p:sp>
      <p:sp>
        <p:nvSpPr>
          <p:cNvPr id="45" name="Rectangle 44">
            <a:extLst>
              <a:ext uri="{FF2B5EF4-FFF2-40B4-BE49-F238E27FC236}">
                <a16:creationId xmlns:a16="http://schemas.microsoft.com/office/drawing/2014/main" id="{4F6453A3-B3B2-4D5D-BB50-5F529D35A9CA}"/>
              </a:ext>
            </a:extLst>
          </p:cNvPr>
          <p:cNvSpPr/>
          <p:nvPr/>
        </p:nvSpPr>
        <p:spPr>
          <a:xfrm>
            <a:off x="2948939" y="4346596"/>
            <a:ext cx="3017519"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Outcome Realization</a:t>
            </a:r>
            <a:endParaRPr lang="en-US" sz="750" dirty="0">
              <a:solidFill>
                <a:srgbClr val="FFFFFF"/>
              </a:solidFill>
              <a:latin typeface="Avenir LT Std 35 Light"/>
            </a:endParaRPr>
          </a:p>
        </p:txBody>
      </p:sp>
      <p:sp>
        <p:nvSpPr>
          <p:cNvPr id="46" name="Rectangle 45">
            <a:extLst>
              <a:ext uri="{FF2B5EF4-FFF2-40B4-BE49-F238E27FC236}">
                <a16:creationId xmlns:a16="http://schemas.microsoft.com/office/drawing/2014/main" id="{A3C666AE-5B82-4798-AAD1-E00F107C9437}"/>
              </a:ext>
            </a:extLst>
          </p:cNvPr>
          <p:cNvSpPr/>
          <p:nvPr/>
        </p:nvSpPr>
        <p:spPr>
          <a:xfrm>
            <a:off x="6105594" y="3175071"/>
            <a:ext cx="1445216"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Agile Program Management</a:t>
            </a:r>
          </a:p>
        </p:txBody>
      </p:sp>
      <p:sp>
        <p:nvSpPr>
          <p:cNvPr id="47" name="Rectangle 46">
            <a:extLst>
              <a:ext uri="{FF2B5EF4-FFF2-40B4-BE49-F238E27FC236}">
                <a16:creationId xmlns:a16="http://schemas.microsoft.com/office/drawing/2014/main" id="{3E283E60-5C04-4AF9-83CD-60571FA3BE49}"/>
              </a:ext>
            </a:extLst>
          </p:cNvPr>
          <p:cNvSpPr/>
          <p:nvPr/>
        </p:nvSpPr>
        <p:spPr>
          <a:xfrm>
            <a:off x="2948939" y="1240107"/>
            <a:ext cx="4601872"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Roadmapping</a:t>
            </a:r>
            <a:endParaRPr lang="en-US" sz="750" dirty="0">
              <a:solidFill>
                <a:srgbClr val="FFFFFF"/>
              </a:solidFill>
              <a:latin typeface="Avenir LT Std 35 Light"/>
            </a:endParaRPr>
          </a:p>
        </p:txBody>
      </p:sp>
      <p:sp>
        <p:nvSpPr>
          <p:cNvPr id="48" name="Rectangle 47">
            <a:extLst>
              <a:ext uri="{FF2B5EF4-FFF2-40B4-BE49-F238E27FC236}">
                <a16:creationId xmlns:a16="http://schemas.microsoft.com/office/drawing/2014/main" id="{DA312F19-93B6-43B0-8EB1-364CA903950E}"/>
              </a:ext>
            </a:extLst>
          </p:cNvPr>
          <p:cNvSpPr/>
          <p:nvPr/>
        </p:nvSpPr>
        <p:spPr>
          <a:xfrm>
            <a:off x="2948939" y="829193"/>
            <a:ext cx="4601872"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Innovation</a:t>
            </a:r>
            <a:endParaRPr lang="en-US" sz="750" dirty="0">
              <a:solidFill>
                <a:srgbClr val="FFFFFF"/>
              </a:solidFill>
              <a:latin typeface="Avenir LT Std 35 Light"/>
            </a:endParaRPr>
          </a:p>
        </p:txBody>
      </p:sp>
      <p:sp>
        <p:nvSpPr>
          <p:cNvPr id="41" name="Rectangle 40">
            <a:extLst>
              <a:ext uri="{FF2B5EF4-FFF2-40B4-BE49-F238E27FC236}">
                <a16:creationId xmlns:a16="http://schemas.microsoft.com/office/drawing/2014/main" id="{E2D60F0B-6537-4961-8597-542B90BE2FD2}"/>
              </a:ext>
            </a:extLst>
          </p:cNvPr>
          <p:cNvSpPr/>
          <p:nvPr/>
        </p:nvSpPr>
        <p:spPr>
          <a:xfrm>
            <a:off x="2948939" y="1033682"/>
            <a:ext cx="4601872"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Business Architecture</a:t>
            </a:r>
            <a:endParaRPr lang="en-US" sz="750" dirty="0">
              <a:solidFill>
                <a:srgbClr val="FFFFFF"/>
              </a:solidFill>
              <a:latin typeface="Avenir LT Std 35 Light"/>
            </a:endParaRPr>
          </a:p>
        </p:txBody>
      </p:sp>
      <p:sp>
        <p:nvSpPr>
          <p:cNvPr id="50" name="Arrow: Pentagon 49">
            <a:extLst>
              <a:ext uri="{FF2B5EF4-FFF2-40B4-BE49-F238E27FC236}">
                <a16:creationId xmlns:a16="http://schemas.microsoft.com/office/drawing/2014/main" id="{D1999F7F-30E5-415A-AC0E-7A4C60D3F000}"/>
              </a:ext>
            </a:extLst>
          </p:cNvPr>
          <p:cNvSpPr/>
          <p:nvPr/>
        </p:nvSpPr>
        <p:spPr>
          <a:xfrm>
            <a:off x="4555214" y="3177975"/>
            <a:ext cx="1440180"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Program Management</a:t>
            </a:r>
          </a:p>
        </p:txBody>
      </p:sp>
      <p:sp>
        <p:nvSpPr>
          <p:cNvPr id="56" name="TextBox 55">
            <a:extLst>
              <a:ext uri="{FF2B5EF4-FFF2-40B4-BE49-F238E27FC236}">
                <a16:creationId xmlns:a16="http://schemas.microsoft.com/office/drawing/2014/main" id="{543AEFE5-AB56-4BB4-B96D-3E531C0821E1}"/>
              </a:ext>
            </a:extLst>
          </p:cNvPr>
          <p:cNvSpPr txBox="1"/>
          <p:nvPr/>
        </p:nvSpPr>
        <p:spPr>
          <a:xfrm>
            <a:off x="2866567" y="130433"/>
            <a:ext cx="1535133" cy="213585"/>
          </a:xfrm>
          <a:prstGeom prst="rect">
            <a:avLst/>
          </a:prstGeom>
          <a:noFill/>
        </p:spPr>
        <p:txBody>
          <a:bodyPr wrap="square" rtlCol="0">
            <a:spAutoFit/>
          </a:bodyPr>
          <a:lstStyle/>
          <a:p>
            <a:pPr algn="ctr" defTabSz="685800">
              <a:defRPr/>
            </a:pPr>
            <a:r>
              <a:rPr lang="en-GB" sz="788" kern="0" dirty="0">
                <a:solidFill>
                  <a:srgbClr val="FFFFFF"/>
                </a:solidFill>
                <a:latin typeface="Avenir LT Std 35 Light"/>
              </a:rPr>
              <a:t>Traditional</a:t>
            </a:r>
            <a:endParaRPr lang="en-US" sz="788" kern="0" dirty="0">
              <a:solidFill>
                <a:srgbClr val="FFFFFF"/>
              </a:solidFill>
              <a:latin typeface="Avenir LT Std 35 Light"/>
            </a:endParaRPr>
          </a:p>
        </p:txBody>
      </p:sp>
      <p:sp>
        <p:nvSpPr>
          <p:cNvPr id="57" name="TextBox 56">
            <a:extLst>
              <a:ext uri="{FF2B5EF4-FFF2-40B4-BE49-F238E27FC236}">
                <a16:creationId xmlns:a16="http://schemas.microsoft.com/office/drawing/2014/main" id="{2784154A-35D8-4DA3-BDB8-CCF43C44A5D7}"/>
              </a:ext>
            </a:extLst>
          </p:cNvPr>
          <p:cNvSpPr txBox="1"/>
          <p:nvPr/>
        </p:nvSpPr>
        <p:spPr>
          <a:xfrm>
            <a:off x="4473853" y="126440"/>
            <a:ext cx="1552289" cy="213585"/>
          </a:xfrm>
          <a:prstGeom prst="rect">
            <a:avLst/>
          </a:prstGeom>
          <a:noFill/>
        </p:spPr>
        <p:txBody>
          <a:bodyPr wrap="square" rtlCol="0">
            <a:spAutoFit/>
          </a:bodyPr>
          <a:lstStyle/>
          <a:p>
            <a:pPr algn="ctr" defTabSz="685800">
              <a:defRPr/>
            </a:pPr>
            <a:r>
              <a:rPr lang="en-GB" sz="788" kern="0" dirty="0">
                <a:solidFill>
                  <a:srgbClr val="FFFFFF"/>
                </a:solidFill>
                <a:latin typeface="Avenir LT Std 35 Light"/>
              </a:rPr>
              <a:t>Modern</a:t>
            </a:r>
            <a:endParaRPr lang="en-US" sz="788" kern="0" dirty="0">
              <a:solidFill>
                <a:srgbClr val="FFFFFF"/>
              </a:solidFill>
              <a:latin typeface="Avenir LT Std 35 Light"/>
            </a:endParaRPr>
          </a:p>
        </p:txBody>
      </p:sp>
      <p:sp>
        <p:nvSpPr>
          <p:cNvPr id="58" name="TextBox 57">
            <a:extLst>
              <a:ext uri="{FF2B5EF4-FFF2-40B4-BE49-F238E27FC236}">
                <a16:creationId xmlns:a16="http://schemas.microsoft.com/office/drawing/2014/main" id="{112FF82E-F668-4088-9F5D-F2E7C2D572C5}"/>
              </a:ext>
            </a:extLst>
          </p:cNvPr>
          <p:cNvSpPr txBox="1"/>
          <p:nvPr/>
        </p:nvSpPr>
        <p:spPr>
          <a:xfrm>
            <a:off x="6069480" y="122432"/>
            <a:ext cx="1492614" cy="213585"/>
          </a:xfrm>
          <a:prstGeom prst="rect">
            <a:avLst/>
          </a:prstGeom>
          <a:noFill/>
        </p:spPr>
        <p:txBody>
          <a:bodyPr wrap="square" rtlCol="0">
            <a:spAutoFit/>
          </a:bodyPr>
          <a:lstStyle/>
          <a:p>
            <a:pPr algn="ctr" defTabSz="685800">
              <a:defRPr/>
            </a:pPr>
            <a:r>
              <a:rPr lang="en-GB" sz="788" kern="0" dirty="0">
                <a:solidFill>
                  <a:srgbClr val="FFFFFF"/>
                </a:solidFill>
                <a:latin typeface="Avenir LT Std 35 Light"/>
              </a:rPr>
              <a:t>Agile/Lean</a:t>
            </a:r>
            <a:endParaRPr lang="en-US" sz="788" kern="0" dirty="0">
              <a:solidFill>
                <a:srgbClr val="FFFFFF"/>
              </a:solidFill>
              <a:latin typeface="Avenir LT Std 35 Light"/>
            </a:endParaRPr>
          </a:p>
        </p:txBody>
      </p:sp>
      <p:sp>
        <p:nvSpPr>
          <p:cNvPr id="6" name="Rectangle 5">
            <a:extLst>
              <a:ext uri="{FF2B5EF4-FFF2-40B4-BE49-F238E27FC236}">
                <a16:creationId xmlns:a16="http://schemas.microsoft.com/office/drawing/2014/main" id="{87DD43C7-9DE9-4035-8023-3C0EBB1DA17B}"/>
              </a:ext>
            </a:extLst>
          </p:cNvPr>
          <p:cNvSpPr/>
          <p:nvPr/>
        </p:nvSpPr>
        <p:spPr>
          <a:xfrm>
            <a:off x="6009805" y="301727"/>
            <a:ext cx="1601954" cy="205740"/>
          </a:xfrm>
          <a:prstGeom prst="rect">
            <a:avLst/>
          </a:prstGeom>
          <a:solidFill>
            <a:srgbClr val="EBEBEB"/>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defRPr/>
            </a:pPr>
            <a:r>
              <a:rPr lang="en-US" sz="1050" dirty="0">
                <a:solidFill>
                  <a:srgbClr val="1A1B2F"/>
                </a:solidFill>
                <a:latin typeface="Avenir LT Std 65 Medium"/>
              </a:rPr>
              <a:t>EAP</a:t>
            </a:r>
          </a:p>
        </p:txBody>
      </p:sp>
      <p:sp>
        <p:nvSpPr>
          <p:cNvPr id="65" name="Arrow: Chevron 64">
            <a:extLst>
              <a:ext uri="{FF2B5EF4-FFF2-40B4-BE49-F238E27FC236}">
                <a16:creationId xmlns:a16="http://schemas.microsoft.com/office/drawing/2014/main" id="{D6F83442-9415-4728-9312-F870003439B7}"/>
              </a:ext>
            </a:extLst>
          </p:cNvPr>
          <p:cNvSpPr/>
          <p:nvPr/>
        </p:nvSpPr>
        <p:spPr>
          <a:xfrm>
            <a:off x="4396885" y="302441"/>
            <a:ext cx="1715245" cy="205740"/>
          </a:xfrm>
          <a:prstGeom prst="chevron">
            <a:avLst/>
          </a:prstGeom>
          <a:solidFill>
            <a:srgbClr val="DFDEDD"/>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defRPr/>
            </a:pPr>
            <a:r>
              <a:rPr lang="en-US" sz="1050" dirty="0">
                <a:solidFill>
                  <a:srgbClr val="1A1B2F"/>
                </a:solidFill>
                <a:latin typeface="Avenir LT Std 65 Medium"/>
              </a:rPr>
              <a:t>SPM</a:t>
            </a:r>
          </a:p>
        </p:txBody>
      </p:sp>
      <p:sp>
        <p:nvSpPr>
          <p:cNvPr id="63" name="Arrow: Pentagon 62">
            <a:extLst>
              <a:ext uri="{FF2B5EF4-FFF2-40B4-BE49-F238E27FC236}">
                <a16:creationId xmlns:a16="http://schemas.microsoft.com/office/drawing/2014/main" id="{7708C931-E70B-4FE0-B08B-E517E6860834}"/>
              </a:ext>
            </a:extLst>
          </p:cNvPr>
          <p:cNvSpPr/>
          <p:nvPr/>
        </p:nvSpPr>
        <p:spPr>
          <a:xfrm>
            <a:off x="2869321" y="303716"/>
            <a:ext cx="1624442" cy="203751"/>
          </a:xfrm>
          <a:prstGeom prst="homePlate">
            <a:avLst/>
          </a:prstGeom>
          <a:solidFill>
            <a:srgbClr val="D6D6D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defRPr/>
            </a:pPr>
            <a:r>
              <a:rPr lang="en-US" sz="1050" dirty="0">
                <a:solidFill>
                  <a:srgbClr val="1A1B2F"/>
                </a:solidFill>
                <a:latin typeface="Avenir LT Std 65 Medium"/>
              </a:rPr>
              <a:t>PPM</a:t>
            </a:r>
          </a:p>
        </p:txBody>
      </p:sp>
      <p:sp>
        <p:nvSpPr>
          <p:cNvPr id="53" name="Rectangle 52">
            <a:extLst>
              <a:ext uri="{FF2B5EF4-FFF2-40B4-BE49-F238E27FC236}">
                <a16:creationId xmlns:a16="http://schemas.microsoft.com/office/drawing/2014/main" id="{AC1E87BD-2A32-4976-ACA1-5A810BF68736}"/>
              </a:ext>
            </a:extLst>
          </p:cNvPr>
          <p:cNvSpPr/>
          <p:nvPr/>
        </p:nvSpPr>
        <p:spPr>
          <a:xfrm>
            <a:off x="4557625" y="4549121"/>
            <a:ext cx="141017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Benefits Realization </a:t>
            </a:r>
            <a:endParaRPr lang="en-US" sz="750" dirty="0">
              <a:solidFill>
                <a:srgbClr val="FFFFFF"/>
              </a:solidFill>
              <a:latin typeface="Avenir LT Std 35 Light"/>
            </a:endParaRPr>
          </a:p>
        </p:txBody>
      </p:sp>
      <p:sp>
        <p:nvSpPr>
          <p:cNvPr id="49" name="Rectangle 48">
            <a:extLst>
              <a:ext uri="{FF2B5EF4-FFF2-40B4-BE49-F238E27FC236}">
                <a16:creationId xmlns:a16="http://schemas.microsoft.com/office/drawing/2014/main" id="{F4FFE1BB-8855-4751-8574-CC1B68F2DCB8}"/>
              </a:ext>
            </a:extLst>
          </p:cNvPr>
          <p:cNvSpPr/>
          <p:nvPr/>
        </p:nvSpPr>
        <p:spPr>
          <a:xfrm>
            <a:off x="6108111" y="2412898"/>
            <a:ext cx="1440180" cy="1714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600" dirty="0">
                <a:solidFill>
                  <a:srgbClr val="FFFFFF"/>
                </a:solidFill>
                <a:latin typeface="Avenir LT Std 35 Light"/>
              </a:rPr>
              <a:t>Epic Prioritization and Scenario Analysis</a:t>
            </a:r>
            <a:endParaRPr lang="en-US" sz="600" dirty="0">
              <a:solidFill>
                <a:srgbClr val="FFFFFF"/>
              </a:solidFill>
              <a:latin typeface="Avenir LT Std 35 Light"/>
            </a:endParaRPr>
          </a:p>
        </p:txBody>
      </p:sp>
      <p:sp>
        <p:nvSpPr>
          <p:cNvPr id="59" name="Arrow: Pentagon 58">
            <a:extLst>
              <a:ext uri="{FF2B5EF4-FFF2-40B4-BE49-F238E27FC236}">
                <a16:creationId xmlns:a16="http://schemas.microsoft.com/office/drawing/2014/main" id="{2A5F167D-7397-4C61-B024-C1F7D20F791D}"/>
              </a:ext>
            </a:extLst>
          </p:cNvPr>
          <p:cNvSpPr/>
          <p:nvPr/>
        </p:nvSpPr>
        <p:spPr>
          <a:xfrm>
            <a:off x="2948939" y="2414215"/>
            <a:ext cx="3046454" cy="171450"/>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053" tIns="22526" rIns="45053" bIns="22526" numCol="1" spcCol="0" rtlCol="0" fromWordArt="0" anchor="ctr" anchorCtr="0" forceAA="0" compatLnSpc="1">
            <a:prstTxWarp prst="textNoShape">
              <a:avLst/>
            </a:prstTxWarp>
            <a:noAutofit/>
          </a:bodyPr>
          <a:lstStyle/>
          <a:p>
            <a:pPr algn="ctr" defTabSz="685800"/>
            <a:r>
              <a:rPr lang="en-GB" sz="750" dirty="0">
                <a:solidFill>
                  <a:srgbClr val="FFFFFF"/>
                </a:solidFill>
                <a:latin typeface="Avenir LT Std 35 Light"/>
              </a:rPr>
              <a:t>Prioritization and Scenario Analysis</a:t>
            </a:r>
            <a:endParaRPr lang="en-US" sz="750" dirty="0">
              <a:solidFill>
                <a:srgbClr val="FFFFFF"/>
              </a:solidFill>
              <a:latin typeface="Avenir LT Std 35 Light"/>
            </a:endParaRPr>
          </a:p>
        </p:txBody>
      </p:sp>
      <p:sp>
        <p:nvSpPr>
          <p:cNvPr id="66" name="Shape 41">
            <a:extLst>
              <a:ext uri="{FF2B5EF4-FFF2-40B4-BE49-F238E27FC236}">
                <a16:creationId xmlns:a16="http://schemas.microsoft.com/office/drawing/2014/main" id="{944C962D-FDE0-49EC-B35C-212391EA1793}"/>
              </a:ext>
            </a:extLst>
          </p:cNvPr>
          <p:cNvSpPr/>
          <p:nvPr/>
        </p:nvSpPr>
        <p:spPr>
          <a:xfrm>
            <a:off x="205015" y="2193429"/>
            <a:ext cx="378773" cy="378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57150" cap="flat">
            <a:solidFill>
              <a:srgbClr val="7961BB"/>
            </a:solidFill>
            <a:prstDash val="solid"/>
            <a:miter lim="400000"/>
          </a:ln>
          <a:effectLst/>
        </p:spPr>
        <p:txBody>
          <a:bodyPr wrap="square" lIns="0" tIns="0" rIns="0" bIns="0" numCol="1" anchor="t">
            <a:noAutofit/>
          </a:bodyPr>
          <a:lstStyle/>
          <a:p>
            <a:pPr algn="ctr" defTabSz="685800"/>
            <a:endParaRPr sz="700">
              <a:solidFill>
                <a:srgbClr val="1A1B2F"/>
              </a:solidFill>
              <a:latin typeface="Avenir LT Std 35 Light"/>
            </a:endParaRPr>
          </a:p>
        </p:txBody>
      </p:sp>
      <p:sp>
        <p:nvSpPr>
          <p:cNvPr id="67" name="Shape 41">
            <a:extLst>
              <a:ext uri="{FF2B5EF4-FFF2-40B4-BE49-F238E27FC236}">
                <a16:creationId xmlns:a16="http://schemas.microsoft.com/office/drawing/2014/main" id="{433FA2C5-C539-4221-BB67-A8D152C1E100}"/>
              </a:ext>
            </a:extLst>
          </p:cNvPr>
          <p:cNvSpPr/>
          <p:nvPr/>
        </p:nvSpPr>
        <p:spPr>
          <a:xfrm>
            <a:off x="208582" y="2686139"/>
            <a:ext cx="378773" cy="378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57150" cap="flat">
            <a:solidFill>
              <a:srgbClr val="2A2B4B"/>
            </a:solidFill>
            <a:prstDash val="solid"/>
            <a:miter lim="400000"/>
          </a:ln>
          <a:effectLst/>
        </p:spPr>
        <p:txBody>
          <a:bodyPr wrap="square" lIns="0" tIns="0" rIns="0" bIns="0" numCol="1" anchor="t">
            <a:noAutofit/>
          </a:bodyPr>
          <a:lstStyle/>
          <a:p>
            <a:pPr algn="ctr" defTabSz="685800"/>
            <a:endParaRPr sz="700">
              <a:solidFill>
                <a:srgbClr val="1A1B2F"/>
              </a:solidFill>
              <a:latin typeface="Avenir LT Std 35 Light"/>
            </a:endParaRPr>
          </a:p>
        </p:txBody>
      </p:sp>
      <p:pic>
        <p:nvPicPr>
          <p:cNvPr id="68" name="Graphic 67" descr="Bar graph with upward trend">
            <a:extLst>
              <a:ext uri="{FF2B5EF4-FFF2-40B4-BE49-F238E27FC236}">
                <a16:creationId xmlns:a16="http://schemas.microsoft.com/office/drawing/2014/main" id="{869DC666-53F8-4443-ADB3-D87F95241C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49706" y="2744060"/>
            <a:ext cx="274334" cy="274334"/>
          </a:xfrm>
          <a:prstGeom prst="rect">
            <a:avLst/>
          </a:prstGeom>
        </p:spPr>
      </p:pic>
      <p:pic>
        <p:nvPicPr>
          <p:cNvPr id="71" name="Graphic 70" descr="Users">
            <a:extLst>
              <a:ext uri="{FF2B5EF4-FFF2-40B4-BE49-F238E27FC236}">
                <a16:creationId xmlns:a16="http://schemas.microsoft.com/office/drawing/2014/main" id="{3CD3AB33-6BDC-4B48-8CBA-3F817C7D16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45432" y="2220954"/>
            <a:ext cx="312225" cy="312225"/>
          </a:xfrm>
          <a:prstGeom prst="rect">
            <a:avLst/>
          </a:prstGeom>
        </p:spPr>
      </p:pic>
      <p:sp>
        <p:nvSpPr>
          <p:cNvPr id="72" name="Shape 41">
            <a:extLst>
              <a:ext uri="{FF2B5EF4-FFF2-40B4-BE49-F238E27FC236}">
                <a16:creationId xmlns:a16="http://schemas.microsoft.com/office/drawing/2014/main" id="{BACFB7AF-772F-4F64-8971-DD37977D8009}"/>
              </a:ext>
            </a:extLst>
          </p:cNvPr>
          <p:cNvSpPr/>
          <p:nvPr/>
        </p:nvSpPr>
        <p:spPr>
          <a:xfrm>
            <a:off x="205303" y="1693010"/>
            <a:ext cx="378773" cy="378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57150" cap="flat">
            <a:solidFill>
              <a:srgbClr val="9D99CB"/>
            </a:solidFill>
            <a:prstDash val="solid"/>
            <a:miter lim="400000"/>
          </a:ln>
          <a:effectLst/>
        </p:spPr>
        <p:txBody>
          <a:bodyPr wrap="square" lIns="0" tIns="0" rIns="0" bIns="0" numCol="1" anchor="t">
            <a:noAutofit/>
          </a:bodyPr>
          <a:lstStyle/>
          <a:p>
            <a:pPr algn="ctr" defTabSz="685800"/>
            <a:endParaRPr sz="700">
              <a:solidFill>
                <a:srgbClr val="1A1B2F"/>
              </a:solidFill>
              <a:latin typeface="Avenir LT Std 35 Light"/>
            </a:endParaRPr>
          </a:p>
        </p:txBody>
      </p:sp>
      <p:pic>
        <p:nvPicPr>
          <p:cNvPr id="73" name="Graphic 72" descr="List">
            <a:extLst>
              <a:ext uri="{FF2B5EF4-FFF2-40B4-BE49-F238E27FC236}">
                <a16:creationId xmlns:a16="http://schemas.microsoft.com/office/drawing/2014/main" id="{91911310-263F-4F06-A84C-3A01A59E4A6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263621" y="1745224"/>
            <a:ext cx="274334" cy="274334"/>
          </a:xfrm>
          <a:prstGeom prst="rect">
            <a:avLst/>
          </a:prstGeom>
        </p:spPr>
      </p:pic>
      <p:sp>
        <p:nvSpPr>
          <p:cNvPr id="75" name="TextBox 74">
            <a:extLst>
              <a:ext uri="{FF2B5EF4-FFF2-40B4-BE49-F238E27FC236}">
                <a16:creationId xmlns:a16="http://schemas.microsoft.com/office/drawing/2014/main" id="{FD3FADE3-5A46-4EE5-947E-1EF96D26F72D}"/>
              </a:ext>
            </a:extLst>
          </p:cNvPr>
          <p:cNvSpPr txBox="1"/>
          <p:nvPr/>
        </p:nvSpPr>
        <p:spPr>
          <a:xfrm>
            <a:off x="612068" y="1742558"/>
            <a:ext cx="1061509" cy="415498"/>
          </a:xfrm>
          <a:prstGeom prst="rect">
            <a:avLst/>
          </a:prstGeom>
          <a:noFill/>
        </p:spPr>
        <p:txBody>
          <a:bodyPr wrap="none" rtlCol="0">
            <a:spAutoFit/>
          </a:bodyPr>
          <a:lstStyle/>
          <a:p>
            <a:pPr defTabSz="685800"/>
            <a:r>
              <a:rPr lang="en-US" sz="1050">
                <a:solidFill>
                  <a:srgbClr val="1A1B2F"/>
                </a:solidFill>
                <a:latin typeface="Avenir LT Std 35 Light"/>
              </a:rPr>
              <a:t>Where you are</a:t>
            </a:r>
          </a:p>
          <a:p>
            <a:pPr defTabSz="685800"/>
            <a:r>
              <a:rPr lang="en-US" sz="1050">
                <a:solidFill>
                  <a:srgbClr val="1A1B2F"/>
                </a:solidFill>
                <a:latin typeface="Avenir LT Std 35 Light"/>
              </a:rPr>
              <a:t>Today</a:t>
            </a:r>
          </a:p>
        </p:txBody>
      </p:sp>
      <p:sp>
        <p:nvSpPr>
          <p:cNvPr id="77" name="TextBox 76">
            <a:extLst>
              <a:ext uri="{FF2B5EF4-FFF2-40B4-BE49-F238E27FC236}">
                <a16:creationId xmlns:a16="http://schemas.microsoft.com/office/drawing/2014/main" id="{E93E5A33-85A3-418D-B63C-170921A6412C}"/>
              </a:ext>
            </a:extLst>
          </p:cNvPr>
          <p:cNvSpPr txBox="1"/>
          <p:nvPr/>
        </p:nvSpPr>
        <p:spPr>
          <a:xfrm>
            <a:off x="656505" y="2196980"/>
            <a:ext cx="1132041" cy="415498"/>
          </a:xfrm>
          <a:prstGeom prst="rect">
            <a:avLst/>
          </a:prstGeom>
          <a:noFill/>
        </p:spPr>
        <p:txBody>
          <a:bodyPr wrap="none" rtlCol="0">
            <a:spAutoFit/>
          </a:bodyPr>
          <a:lstStyle/>
          <a:p>
            <a:pPr defTabSz="685800"/>
            <a:r>
              <a:rPr lang="en-US" sz="1050" dirty="0">
                <a:solidFill>
                  <a:srgbClr val="1A1B2F"/>
                </a:solidFill>
                <a:latin typeface="Avenir LT Std 35 Light"/>
              </a:rPr>
              <a:t>What should be</a:t>
            </a:r>
          </a:p>
          <a:p>
            <a:pPr defTabSz="685800"/>
            <a:r>
              <a:rPr lang="en-US" sz="1050" dirty="0">
                <a:solidFill>
                  <a:srgbClr val="1A1B2F"/>
                </a:solidFill>
                <a:latin typeface="Avenir LT Std 35 Light"/>
              </a:rPr>
              <a:t>the Next Step</a:t>
            </a:r>
          </a:p>
        </p:txBody>
      </p:sp>
      <p:sp>
        <p:nvSpPr>
          <p:cNvPr id="78" name="TextBox 77">
            <a:extLst>
              <a:ext uri="{FF2B5EF4-FFF2-40B4-BE49-F238E27FC236}">
                <a16:creationId xmlns:a16="http://schemas.microsoft.com/office/drawing/2014/main" id="{5E29905B-3CDF-45B5-8B86-8A17B895A5A3}"/>
              </a:ext>
            </a:extLst>
          </p:cNvPr>
          <p:cNvSpPr txBox="1"/>
          <p:nvPr/>
        </p:nvSpPr>
        <p:spPr>
          <a:xfrm>
            <a:off x="657940" y="2679311"/>
            <a:ext cx="981359" cy="415498"/>
          </a:xfrm>
          <a:prstGeom prst="rect">
            <a:avLst/>
          </a:prstGeom>
          <a:noFill/>
        </p:spPr>
        <p:txBody>
          <a:bodyPr wrap="none" rtlCol="0">
            <a:spAutoFit/>
          </a:bodyPr>
          <a:lstStyle/>
          <a:p>
            <a:pPr defTabSz="685800"/>
            <a:r>
              <a:rPr lang="en-US" sz="1050" dirty="0">
                <a:solidFill>
                  <a:srgbClr val="1A1B2F"/>
                </a:solidFill>
                <a:latin typeface="Avenir LT Std 35 Light"/>
              </a:rPr>
              <a:t>Future Steps </a:t>
            </a:r>
          </a:p>
          <a:p>
            <a:pPr defTabSz="685800"/>
            <a:r>
              <a:rPr lang="en-US" sz="1050" dirty="0">
                <a:solidFill>
                  <a:srgbClr val="1A1B2F"/>
                </a:solidFill>
                <a:latin typeface="Avenir LT Std 35 Light"/>
              </a:rPr>
              <a:t>Planned</a:t>
            </a:r>
          </a:p>
        </p:txBody>
      </p:sp>
      <p:sp>
        <p:nvSpPr>
          <p:cNvPr id="60" name="Title 2">
            <a:extLst>
              <a:ext uri="{FF2B5EF4-FFF2-40B4-BE49-F238E27FC236}">
                <a16:creationId xmlns:a16="http://schemas.microsoft.com/office/drawing/2014/main" id="{F8F12944-CAD8-4627-B59D-EAC29F45B147}"/>
              </a:ext>
            </a:extLst>
          </p:cNvPr>
          <p:cNvSpPr txBox="1">
            <a:spLocks/>
          </p:cNvSpPr>
          <p:nvPr/>
        </p:nvSpPr>
        <p:spPr>
          <a:xfrm>
            <a:off x="135159" y="109775"/>
            <a:ext cx="2317703" cy="1374123"/>
          </a:xfrm>
          <a:prstGeom prst="rect">
            <a:avLst/>
          </a:prstGeom>
        </p:spPr>
        <p:txBody>
          <a:bodyPr vert="horz" lIns="68580" tIns="68580" rIns="68580" bIns="68580" rtlCol="0" anchor="t" anchorCtr="0">
            <a:noAutofit/>
          </a:bodyPr>
          <a:lstStyle>
            <a:lvl1pPr algn="ctr" defTabSz="1219170" rtl="0" eaLnBrk="1" latinLnBrk="0" hangingPunct="1">
              <a:lnSpc>
                <a:spcPts val="3733"/>
              </a:lnSpc>
              <a:spcBef>
                <a:spcPct val="0"/>
              </a:spcBef>
              <a:buNone/>
              <a:defRPr sz="3733" kern="1200" spc="-67" baseline="0">
                <a:solidFill>
                  <a:schemeClr val="tx1"/>
                </a:solidFill>
                <a:latin typeface="+mj-lt"/>
                <a:ea typeface="+mj-ea"/>
                <a:cs typeface="+mj-cs"/>
              </a:defRPr>
            </a:lvl1pPr>
          </a:lstStyle>
          <a:p>
            <a:pPr algn="l" defTabSz="914378">
              <a:lnSpc>
                <a:spcPts val="2800"/>
              </a:lnSpc>
            </a:pPr>
            <a:r>
              <a:rPr lang="en-GB" sz="2800" spc="-50">
                <a:solidFill>
                  <a:srgbClr val="1A1B2F"/>
                </a:solidFill>
                <a:latin typeface="Avenir LT Std 65 Medium"/>
              </a:rPr>
              <a:t>Your </a:t>
            </a:r>
            <a:br>
              <a:rPr lang="en-GB" sz="2800" spc="-50">
                <a:solidFill>
                  <a:srgbClr val="1A1B2F"/>
                </a:solidFill>
                <a:latin typeface="Avenir LT Std 65 Medium"/>
              </a:rPr>
            </a:br>
            <a:r>
              <a:rPr lang="en-GB" sz="2800" spc="-50">
                <a:solidFill>
                  <a:srgbClr val="1A1B2F"/>
                </a:solidFill>
                <a:latin typeface="Avenir LT Std 65 Medium"/>
              </a:rPr>
              <a:t>PPM Capability Journey </a:t>
            </a:r>
            <a:endParaRPr lang="en-US" sz="2800" spc="-50" dirty="0">
              <a:solidFill>
                <a:srgbClr val="1A1B2F"/>
              </a:solidFill>
              <a:latin typeface="Avenir LT Std 65 Medium"/>
            </a:endParaRPr>
          </a:p>
        </p:txBody>
      </p:sp>
    </p:spTree>
    <p:extLst>
      <p:ext uri="{BB962C8B-B14F-4D97-AF65-F5344CB8AC3E}">
        <p14:creationId xmlns:p14="http://schemas.microsoft.com/office/powerpoint/2010/main" val="1328686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lanview 2020-01">
  <a:themeElements>
    <a:clrScheme name="Planview 2019-10">
      <a:dk1>
        <a:srgbClr val="1A1B2F"/>
      </a:dk1>
      <a:lt1>
        <a:srgbClr val="FFFFFF"/>
      </a:lt1>
      <a:dk2>
        <a:srgbClr val="1A1B2F"/>
      </a:dk2>
      <a:lt2>
        <a:srgbClr val="AA182C"/>
      </a:lt2>
      <a:accent1>
        <a:srgbClr val="484959"/>
      </a:accent1>
      <a:accent2>
        <a:srgbClr val="AA182C"/>
      </a:accent2>
      <a:accent3>
        <a:srgbClr val="4297FC"/>
      </a:accent3>
      <a:accent4>
        <a:srgbClr val="BC5CE4"/>
      </a:accent4>
      <a:accent5>
        <a:srgbClr val="3ABB81"/>
      </a:accent5>
      <a:accent6>
        <a:srgbClr val="FFBA69"/>
      </a:accent6>
      <a:hlink>
        <a:srgbClr val="513CFF"/>
      </a:hlink>
      <a:folHlink>
        <a:srgbClr val="680B18"/>
      </a:folHlink>
    </a:clrScheme>
    <a:fontScheme name="Planview 2016">
      <a:majorFont>
        <a:latin typeface="Avenir LT Std 65 Medium"/>
        <a:ea typeface=""/>
        <a:cs typeface=""/>
      </a:majorFont>
      <a:minorFont>
        <a:latin typeface="Avenir LT Std 35 Light"/>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tx1">
            <a:lumMod val="90000"/>
            <a:lumOff val="10000"/>
          </a:schemeClr>
        </a:solidFill>
        <a:ln>
          <a:noFill/>
        </a:ln>
      </a:spPr>
      <a:bodyPr rot="0" spcFirstLastPara="0" vertOverflow="overflow" horzOverflow="overflow" vert="horz" wrap="square" lIns="60070" tIns="30035" rIns="60070" bIns="30035" numCol="1" spcCol="0" rtlCol="0" fromWordArt="0" anchor="ctr" anchorCtr="0" forceAA="0" compatLnSpc="1">
        <a:prstTxWarp prst="textNoShape">
          <a:avLst/>
        </a:prstTxWarp>
        <a:noAutofit/>
      </a:bodyPr>
      <a:lstStyle>
        <a:defPPr algn="ctr">
          <a:defRPr sz="10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lanview Corporate Template-2021" id="{09CF97B6-25E8-B647-9DD7-43631051F303}" vid="{C8D70BA2-3F32-194B-89CD-419BBF8899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73a126e-4d95-4c48-85ab-bdd3d91789fe">
      <UserInfo>
        <DisplayName>Aaliyah Cupil</DisplayName>
        <AccountId>457</AccountId>
        <AccountType/>
      </UserInfo>
      <UserInfo>
        <DisplayName>Debbie Lea</DisplayName>
        <AccountId>39</AccountId>
        <AccountType/>
      </UserInfo>
      <UserInfo>
        <DisplayName>Eva Berry</DisplayName>
        <AccountId>21</AccountId>
        <AccountType/>
      </UserInfo>
      <UserInfo>
        <DisplayName>Gina Barrett</DisplayName>
        <AccountId>672</AccountId>
        <AccountType/>
      </UserInfo>
      <UserInfo>
        <DisplayName>Matthieu Sors</DisplayName>
        <AccountId>700</AccountId>
        <AccountType/>
      </UserInfo>
      <UserInfo>
        <DisplayName>Dave Blumhorst</DisplayName>
        <AccountId>600</AccountId>
        <AccountType/>
      </UserInfo>
      <UserInfo>
        <DisplayName>Shlok Vaidya</DisplayName>
        <AccountId>13</AccountId>
        <AccountType/>
      </UserInfo>
    </SharedWithUsers>
    <TaxCatchAll xmlns="373a126e-4d95-4c48-85ab-bdd3d91789fe" xsi:nil="true"/>
    <lcf76f155ced4ddcb4097134ff3c332f xmlns="97aceb77-4712-4cad-8939-d5b7ad73fb6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86CC185AB94374A99E1EAC828D8B7D7" ma:contentTypeVersion="16" ma:contentTypeDescription="Create a new document." ma:contentTypeScope="" ma:versionID="af60d7fea5bbecd42fb1a9e8ca148901">
  <xsd:schema xmlns:xsd="http://www.w3.org/2001/XMLSchema" xmlns:xs="http://www.w3.org/2001/XMLSchema" xmlns:p="http://schemas.microsoft.com/office/2006/metadata/properties" xmlns:ns2="97aceb77-4712-4cad-8939-d5b7ad73fb61" xmlns:ns3="373a126e-4d95-4c48-85ab-bdd3d91789fe" targetNamespace="http://schemas.microsoft.com/office/2006/metadata/properties" ma:root="true" ma:fieldsID="af7d9ebeeb2baa0835a32845e4f3ef5b" ns2:_="" ns3:_="">
    <xsd:import namespace="97aceb77-4712-4cad-8939-d5b7ad73fb61"/>
    <xsd:import namespace="373a126e-4d95-4c48-85ab-bdd3d91789f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aceb77-4712-4cad-8939-d5b7ad73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6e50ebb-72d7-4183-9749-0a80cbc7523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73a126e-4d95-4c48-85ab-bdd3d91789f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f160c3b-dd76-4214-8ce1-3a2052d0565e}" ma:internalName="TaxCatchAll" ma:showField="CatchAllData" ma:web="373a126e-4d95-4c48-85ab-bdd3d91789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383416-A773-40E4-B464-D72CA94C58D0}">
  <ds:schemaRefs>
    <ds:schemaRef ds:uri="http://schemas.microsoft.com/sharepoint/v3/contenttype/forms"/>
  </ds:schemaRefs>
</ds:datastoreItem>
</file>

<file path=customXml/itemProps2.xml><?xml version="1.0" encoding="utf-8"?>
<ds:datastoreItem xmlns:ds="http://schemas.openxmlformats.org/officeDocument/2006/customXml" ds:itemID="{7AF295AE-7EFF-45F8-B4C5-338BA642B521}">
  <ds:schemaRef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97aceb77-4712-4cad-8939-d5b7ad73fb61"/>
    <ds:schemaRef ds:uri="373a126e-4d95-4c48-85ab-bdd3d91789fe"/>
    <ds:schemaRef ds:uri="http://www.w3.org/XML/1998/namespace"/>
    <ds:schemaRef ds:uri="http://purl.org/dc/terms/"/>
  </ds:schemaRefs>
</ds:datastoreItem>
</file>

<file path=customXml/itemProps3.xml><?xml version="1.0" encoding="utf-8"?>
<ds:datastoreItem xmlns:ds="http://schemas.openxmlformats.org/officeDocument/2006/customXml" ds:itemID="{704D61C3-76EF-4CEE-82D4-FE33E01BA9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aceb77-4712-4cad-8939-d5b7ad73fb61"/>
    <ds:schemaRef ds:uri="373a126e-4d95-4c48-85ab-bdd3d91789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2037</TotalTime>
  <Words>219</Words>
  <Application>Microsoft Macintosh PowerPoint</Application>
  <PresentationFormat>On-screen Show (16:9)</PresentationFormat>
  <Paragraphs>51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LT Std 35 Light</vt:lpstr>
      <vt:lpstr>Avenir LT Std 65 Medium</vt:lpstr>
      <vt:lpstr>Calibri</vt:lpstr>
      <vt:lpstr>Planview 2020-01</vt:lpstr>
      <vt:lpstr>PowerPoint Presentation</vt:lpstr>
    </vt:vector>
  </TitlesOfParts>
  <Company>Planview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Realizing the Resource Potential of Every Organization</dc:title>
  <dc:creator>Barron Fujimoto</dc:creator>
  <cp:lastModifiedBy>Gina Barrett</cp:lastModifiedBy>
  <cp:revision>27</cp:revision>
  <cp:lastPrinted>2014-11-05T21:33:59Z</cp:lastPrinted>
  <dcterms:created xsi:type="dcterms:W3CDTF">2019-09-16T13:30:48Z</dcterms:created>
  <dcterms:modified xsi:type="dcterms:W3CDTF">2023-01-13T18:05:12Z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0x010100C86CC185AB94374A99E1EAC828D8B7D7</vt:lpwstr>
  </property>
  <property fmtid="{D5CDD505-2E9C-101B-9397-08002B2CF9AE}" pid="3" name="Order">
    <vt:r8>33500</vt:r8>
  </property>
  <property fmtid="{D5CDD505-2E9C-101B-9397-08002B2CF9AE}" pid="4" name="MediaServiceImageTags">
    <vt:lpwstr/>
  </property>
</Properties>
</file>